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2855" y="0"/>
            <a:ext cx="11439525" cy="6858000"/>
          </a:xfrm>
          <a:custGeom>
            <a:avLst/>
            <a:gdLst/>
            <a:ahLst/>
            <a:cxnLst/>
            <a:rect l="l" t="t" r="r" b="b"/>
            <a:pathLst>
              <a:path w="11439525" h="6858000">
                <a:moveTo>
                  <a:pt x="0" y="6858000"/>
                </a:moveTo>
                <a:lnTo>
                  <a:pt x="11439144" y="6858000"/>
                </a:lnTo>
                <a:lnTo>
                  <a:pt x="114391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753110" cy="6858000"/>
          </a:xfrm>
          <a:custGeom>
            <a:avLst/>
            <a:gdLst/>
            <a:ahLst/>
            <a:cxnLst/>
            <a:rect l="l" t="t" r="r" b="b"/>
            <a:pathLst>
              <a:path w="753110" h="6858000">
                <a:moveTo>
                  <a:pt x="0" y="6858000"/>
                </a:moveTo>
                <a:lnTo>
                  <a:pt x="752856" y="6858000"/>
                </a:lnTo>
                <a:lnTo>
                  <a:pt x="752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4112" y="143255"/>
            <a:ext cx="437388" cy="52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6791" y="2643573"/>
            <a:ext cx="9678416" cy="755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56791" y="3651580"/>
            <a:ext cx="9678416" cy="849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2855" y="0"/>
            <a:ext cx="11439525" cy="6858000"/>
          </a:xfrm>
          <a:custGeom>
            <a:avLst/>
            <a:gdLst/>
            <a:ahLst/>
            <a:cxnLst/>
            <a:rect l="l" t="t" r="r" b="b"/>
            <a:pathLst>
              <a:path w="11439525" h="6858000">
                <a:moveTo>
                  <a:pt x="0" y="6858000"/>
                </a:moveTo>
                <a:lnTo>
                  <a:pt x="11439144" y="6858000"/>
                </a:lnTo>
                <a:lnTo>
                  <a:pt x="114391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753110" cy="6858000"/>
          </a:xfrm>
          <a:custGeom>
            <a:avLst/>
            <a:gdLst/>
            <a:ahLst/>
            <a:cxnLst/>
            <a:rect l="l" t="t" r="r" b="b"/>
            <a:pathLst>
              <a:path w="753110" h="6858000">
                <a:moveTo>
                  <a:pt x="0" y="6858000"/>
                </a:moveTo>
                <a:lnTo>
                  <a:pt x="752856" y="6858000"/>
                </a:lnTo>
                <a:lnTo>
                  <a:pt x="752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4112" y="143255"/>
            <a:ext cx="437388" cy="52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8363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2855" y="0"/>
            <a:ext cx="11439525" cy="6858000"/>
          </a:xfrm>
          <a:custGeom>
            <a:avLst/>
            <a:gdLst/>
            <a:ahLst/>
            <a:cxnLst/>
            <a:rect l="l" t="t" r="r" b="b"/>
            <a:pathLst>
              <a:path w="11439525" h="6858000">
                <a:moveTo>
                  <a:pt x="0" y="6858000"/>
                </a:moveTo>
                <a:lnTo>
                  <a:pt x="11439144" y="6858000"/>
                </a:lnTo>
                <a:lnTo>
                  <a:pt x="114391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753110" cy="6858000"/>
          </a:xfrm>
          <a:custGeom>
            <a:avLst/>
            <a:gdLst/>
            <a:ahLst/>
            <a:cxnLst/>
            <a:rect l="l" t="t" r="r" b="b"/>
            <a:pathLst>
              <a:path w="753110" h="6858000">
                <a:moveTo>
                  <a:pt x="0" y="6858000"/>
                </a:moveTo>
                <a:lnTo>
                  <a:pt x="752856" y="6858000"/>
                </a:lnTo>
                <a:lnTo>
                  <a:pt x="752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4112" y="143255"/>
            <a:ext cx="437388" cy="52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55904" y="6550151"/>
            <a:ext cx="821690" cy="307975"/>
          </a:xfrm>
          <a:custGeom>
            <a:avLst/>
            <a:gdLst/>
            <a:ahLst/>
            <a:cxnLst/>
            <a:rect l="l" t="t" r="r" b="b"/>
            <a:pathLst>
              <a:path w="821690" h="307975">
                <a:moveTo>
                  <a:pt x="0" y="307848"/>
                </a:moveTo>
                <a:lnTo>
                  <a:pt x="821436" y="307848"/>
                </a:lnTo>
                <a:lnTo>
                  <a:pt x="821436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303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850380" y="3653028"/>
            <a:ext cx="1469135" cy="2883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418844" y="3875532"/>
            <a:ext cx="4844796" cy="2429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244840" y="3662171"/>
            <a:ext cx="1487424" cy="2859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9651492" y="3653028"/>
            <a:ext cx="1475231" cy="2897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635995" y="3563111"/>
            <a:ext cx="643127" cy="626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6850380" y="1757172"/>
            <a:ext cx="1482852" cy="1463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854707" y="1757172"/>
            <a:ext cx="1478280" cy="14584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8363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38363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30982" y="2097720"/>
            <a:ext cx="784225" cy="285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38363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8557" y="2826215"/>
            <a:ext cx="8634884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60.png"/><Relationship Id="rId4" Type="http://schemas.openxmlformats.org/officeDocument/2006/relationships/image" Target="../media/image62.png"/><Relationship Id="rId5" Type="http://schemas.openxmlformats.org/officeDocument/2006/relationships/image" Target="../media/image77.jpg"/><Relationship Id="rId6" Type="http://schemas.openxmlformats.org/officeDocument/2006/relationships/image" Target="../media/image7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jpg"/><Relationship Id="rId7" Type="http://schemas.openxmlformats.org/officeDocument/2006/relationships/image" Target="../media/image50.jpg"/><Relationship Id="rId8" Type="http://schemas.openxmlformats.org/officeDocument/2006/relationships/image" Target="../media/image51.jpg"/><Relationship Id="rId9" Type="http://schemas.openxmlformats.org/officeDocument/2006/relationships/image" Target="../media/image52.jpg"/><Relationship Id="rId10" Type="http://schemas.openxmlformats.org/officeDocument/2006/relationships/image" Target="../media/image53.jpg"/><Relationship Id="rId11" Type="http://schemas.openxmlformats.org/officeDocument/2006/relationships/image" Target="../media/image54.jpg"/><Relationship Id="rId12" Type="http://schemas.openxmlformats.org/officeDocument/2006/relationships/image" Target="../media/image55.png"/><Relationship Id="rId13" Type="http://schemas.openxmlformats.org/officeDocument/2006/relationships/image" Target="../media/image5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9616" y="0"/>
            <a:ext cx="307238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00388" y="0"/>
            <a:ext cx="2991611" cy="685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7995"/>
                </a:moveTo>
                <a:lnTo>
                  <a:pt x="12192000" y="0"/>
                </a:lnTo>
                <a:lnTo>
                  <a:pt x="0" y="0"/>
                </a:lnTo>
                <a:lnTo>
                  <a:pt x="0" y="6857995"/>
                </a:lnTo>
                <a:lnTo>
                  <a:pt x="12192000" y="6857995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19955" y="1370075"/>
            <a:ext cx="3752088" cy="3229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80330" y="4636084"/>
            <a:ext cx="28321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5" b="0">
                <a:solidFill>
                  <a:srgbClr val="1A1A1A"/>
                </a:solidFill>
                <a:latin typeface="Gotham Book"/>
                <a:cs typeface="Gotham Book"/>
              </a:rPr>
              <a:t>We </a:t>
            </a:r>
            <a:r>
              <a:rPr dirty="0" sz="1400" b="0">
                <a:solidFill>
                  <a:srgbClr val="1A1A1A"/>
                </a:solidFill>
                <a:latin typeface="Gotham Book"/>
                <a:cs typeface="Gotham Book"/>
              </a:rPr>
              <a:t>cherish </a:t>
            </a:r>
            <a:r>
              <a:rPr dirty="0" sz="1400" spc="-20" b="0">
                <a:solidFill>
                  <a:srgbClr val="1A1A1A"/>
                </a:solidFill>
                <a:latin typeface="Gotham Book"/>
                <a:cs typeface="Gotham Book"/>
              </a:rPr>
              <a:t>every </a:t>
            </a:r>
            <a:r>
              <a:rPr dirty="0" sz="1400" b="0">
                <a:solidFill>
                  <a:srgbClr val="1A1A1A"/>
                </a:solidFill>
                <a:latin typeface="Gotham Book"/>
                <a:cs typeface="Gotham Book"/>
              </a:rPr>
              <a:t>drink</a:t>
            </a:r>
            <a:r>
              <a:rPr dirty="0" sz="1400" spc="-45" b="0">
                <a:solidFill>
                  <a:srgbClr val="1A1A1A"/>
                </a:solidFill>
                <a:latin typeface="Gotham Book"/>
                <a:cs typeface="Gotham Book"/>
              </a:rPr>
              <a:t> </a:t>
            </a:r>
            <a:r>
              <a:rPr dirty="0" sz="1400" b="0">
                <a:solidFill>
                  <a:srgbClr val="1A1A1A"/>
                </a:solidFill>
                <a:latin typeface="Gotham Book"/>
                <a:cs typeface="Gotham Book"/>
              </a:rPr>
              <a:t>moment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63253" y="5929524"/>
            <a:ext cx="2512060" cy="64135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200" spc="-65" b="1">
                <a:solidFill>
                  <a:srgbClr val="1A1A1A"/>
                </a:solidFill>
                <a:latin typeface="Gotham Bold"/>
                <a:cs typeface="Gotham Bold"/>
              </a:rPr>
              <a:t>KARIM</a:t>
            </a:r>
            <a:r>
              <a:rPr dirty="0" sz="2200" spc="-130" b="1">
                <a:solidFill>
                  <a:srgbClr val="1A1A1A"/>
                </a:solidFill>
                <a:latin typeface="Gotham Bold"/>
                <a:cs typeface="Gotham Bold"/>
              </a:rPr>
              <a:t> </a:t>
            </a:r>
            <a:r>
              <a:rPr dirty="0" sz="2200" spc="-65" b="1">
                <a:solidFill>
                  <a:srgbClr val="1A1A1A"/>
                </a:solidFill>
                <a:latin typeface="Gotham Bold"/>
                <a:cs typeface="Gotham Bold"/>
              </a:rPr>
              <a:t>CHOUEIRI</a:t>
            </a:r>
            <a:endParaRPr sz="22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CEO/CO-FOUNDER</a:t>
            </a:r>
            <a:endParaRPr sz="1400">
              <a:latin typeface="Gotham Bold"/>
              <a:cs typeface="Gotham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1074" y="379729"/>
            <a:ext cx="2863596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81074" y="818718"/>
            <a:ext cx="1501394" cy="449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32277" y="818718"/>
            <a:ext cx="1018438" cy="449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1733" y="1631441"/>
            <a:ext cx="84074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Gotham Bold"/>
                <a:cs typeface="Gotham Bold"/>
              </a:rPr>
              <a:t>SCOPE</a:t>
            </a:r>
            <a:endParaRPr sz="1800">
              <a:latin typeface="Gotham Bold"/>
              <a:cs typeface="Gotham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91255" y="1601724"/>
            <a:ext cx="262128" cy="361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282685" y="1664030"/>
            <a:ext cx="5994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5</a:t>
            </a:r>
            <a:r>
              <a:rPr dirty="0" sz="1400" spc="-75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days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10328" y="1627632"/>
            <a:ext cx="368808" cy="30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02880" y="1601724"/>
            <a:ext cx="361188" cy="361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90547" y="2169921"/>
            <a:ext cx="1019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Gotham Bold"/>
                <a:cs typeface="Gotham Bold"/>
              </a:rPr>
              <a:t>SCHEME</a:t>
            </a:r>
            <a:endParaRPr sz="1800">
              <a:latin typeface="Gotham Bold"/>
              <a:cs typeface="Gotham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2967" y="2139695"/>
            <a:ext cx="371856" cy="361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571113" y="1664665"/>
            <a:ext cx="3994785" cy="782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38325" algn="l"/>
              </a:tabLst>
            </a:pP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Mexico</a:t>
            </a:r>
            <a:r>
              <a:rPr dirty="0" sz="1400" spc="-4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City	80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Bartenders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/ 30</a:t>
            </a:r>
            <a:r>
              <a:rPr dirty="0" sz="1400" spc="-55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Bars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65405">
              <a:lnSpc>
                <a:spcPct val="100000"/>
              </a:lnSpc>
              <a:spcBef>
                <a:spcPts val="985"/>
              </a:spcBef>
            </a:pP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Win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2 </a:t>
            </a:r>
            <a:r>
              <a:rPr dirty="0" sz="1400" spc="-40" b="1">
                <a:solidFill>
                  <a:srgbClr val="F7BB42"/>
                </a:solidFill>
                <a:latin typeface="Gotham Bold"/>
                <a:cs typeface="Gotham Bold"/>
              </a:rPr>
              <a:t>CHEERCOINS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with </a:t>
            </a:r>
            <a:r>
              <a:rPr dirty="0" sz="1400" spc="-45" b="1">
                <a:solidFill>
                  <a:srgbClr val="F7BB42"/>
                </a:solidFill>
                <a:latin typeface="Gotham Bold"/>
                <a:cs typeface="Gotham Bold"/>
              </a:rPr>
              <a:t>BRAND</a:t>
            </a:r>
            <a:r>
              <a:rPr dirty="0" sz="1400" spc="-80" b="1">
                <a:solidFill>
                  <a:srgbClr val="F7BB42"/>
                </a:solidFill>
                <a:latin typeface="Gotham Bold"/>
                <a:cs typeface="Gotham Bold"/>
              </a:rPr>
              <a:t> </a:t>
            </a:r>
            <a:r>
              <a:rPr dirty="0" sz="1400" spc="-35" b="1">
                <a:solidFill>
                  <a:srgbClr val="F7BB42"/>
                </a:solidFill>
                <a:latin typeface="Gotham Bold"/>
                <a:cs typeface="Gotham Bold"/>
              </a:rPr>
              <a:t>X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2526" y="2619501"/>
            <a:ext cx="595503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The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campaign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was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able </a:t>
            </a:r>
            <a:r>
              <a:rPr dirty="0" sz="1400" spc="-15" b="0">
                <a:solidFill>
                  <a:srgbClr val="FFFFFF"/>
                </a:solidFill>
                <a:latin typeface="Gotham Book"/>
                <a:cs typeface="Gotham Book"/>
              </a:rPr>
              <a:t>to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significantly </a:t>
            </a:r>
            <a:r>
              <a:rPr dirty="0" sz="1400" spc="-20" b="0">
                <a:solidFill>
                  <a:srgbClr val="FFFFFF"/>
                </a:solidFill>
                <a:latin typeface="Gotham Book"/>
                <a:cs typeface="Gotham Book"/>
              </a:rPr>
              <a:t>grow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the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brand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&amp;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resulted 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with a halo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effect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on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the total performance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of the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brand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X</a:t>
            </a:r>
            <a:r>
              <a:rPr dirty="0" sz="1400" spc="-8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portfolio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0193" y="4067632"/>
            <a:ext cx="13544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BARTENDER</a:t>
            </a:r>
            <a:endParaRPr sz="14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ENGAGEMENT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64680" y="4020311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70" h="547370">
                <a:moveTo>
                  <a:pt x="273558" y="0"/>
                </a:moveTo>
                <a:lnTo>
                  <a:pt x="224372" y="4405"/>
                </a:lnTo>
                <a:lnTo>
                  <a:pt x="178085" y="17108"/>
                </a:lnTo>
                <a:lnTo>
                  <a:pt x="135466" y="37337"/>
                </a:lnTo>
                <a:lnTo>
                  <a:pt x="97288" y="64321"/>
                </a:lnTo>
                <a:lnTo>
                  <a:pt x="64321" y="97288"/>
                </a:lnTo>
                <a:lnTo>
                  <a:pt x="37337" y="135466"/>
                </a:lnTo>
                <a:lnTo>
                  <a:pt x="17108" y="178085"/>
                </a:lnTo>
                <a:lnTo>
                  <a:pt x="4405" y="224372"/>
                </a:lnTo>
                <a:lnTo>
                  <a:pt x="0" y="273557"/>
                </a:lnTo>
                <a:lnTo>
                  <a:pt x="4405" y="322743"/>
                </a:lnTo>
                <a:lnTo>
                  <a:pt x="17108" y="369030"/>
                </a:lnTo>
                <a:lnTo>
                  <a:pt x="37337" y="411649"/>
                </a:lnTo>
                <a:lnTo>
                  <a:pt x="64321" y="449827"/>
                </a:lnTo>
                <a:lnTo>
                  <a:pt x="97288" y="482794"/>
                </a:lnTo>
                <a:lnTo>
                  <a:pt x="135466" y="509777"/>
                </a:lnTo>
                <a:lnTo>
                  <a:pt x="178085" y="530007"/>
                </a:lnTo>
                <a:lnTo>
                  <a:pt x="224372" y="542710"/>
                </a:lnTo>
                <a:lnTo>
                  <a:pt x="273558" y="547115"/>
                </a:lnTo>
                <a:lnTo>
                  <a:pt x="322743" y="542710"/>
                </a:lnTo>
                <a:lnTo>
                  <a:pt x="369030" y="530007"/>
                </a:lnTo>
                <a:lnTo>
                  <a:pt x="411649" y="509777"/>
                </a:lnTo>
                <a:lnTo>
                  <a:pt x="449827" y="482794"/>
                </a:lnTo>
                <a:lnTo>
                  <a:pt x="482794" y="449827"/>
                </a:lnTo>
                <a:lnTo>
                  <a:pt x="509778" y="411649"/>
                </a:lnTo>
                <a:lnTo>
                  <a:pt x="530007" y="369030"/>
                </a:lnTo>
                <a:lnTo>
                  <a:pt x="542710" y="322743"/>
                </a:lnTo>
                <a:lnTo>
                  <a:pt x="547116" y="273557"/>
                </a:lnTo>
                <a:lnTo>
                  <a:pt x="542710" y="224372"/>
                </a:lnTo>
                <a:lnTo>
                  <a:pt x="530007" y="178085"/>
                </a:lnTo>
                <a:lnTo>
                  <a:pt x="509778" y="135466"/>
                </a:lnTo>
                <a:lnTo>
                  <a:pt x="482794" y="97288"/>
                </a:lnTo>
                <a:lnTo>
                  <a:pt x="449827" y="64321"/>
                </a:lnTo>
                <a:lnTo>
                  <a:pt x="411649" y="37337"/>
                </a:lnTo>
                <a:lnTo>
                  <a:pt x="369030" y="17108"/>
                </a:lnTo>
                <a:lnTo>
                  <a:pt x="322743" y="4405"/>
                </a:lnTo>
                <a:lnTo>
                  <a:pt x="273558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16495" y="4187901"/>
            <a:ext cx="601472" cy="2243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459973" y="2875533"/>
            <a:ext cx="1440815" cy="9194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BARTENDER  </a:t>
            </a:r>
            <a:r>
              <a:rPr dirty="0" sz="1400" spc="-35" b="1">
                <a:solidFill>
                  <a:srgbClr val="FFFFFF"/>
                </a:solidFill>
                <a:latin typeface="Gotham Bold"/>
                <a:cs typeface="Gotham Bold"/>
              </a:rPr>
              <a:t>PRO</a:t>
            </a:r>
            <a:r>
              <a:rPr dirty="0" sz="1400" spc="-50" b="1">
                <a:solidFill>
                  <a:srgbClr val="FFFFFF"/>
                </a:solidFill>
                <a:latin typeface="Gotham Bold"/>
                <a:cs typeface="Gotham Bold"/>
              </a:rPr>
              <a:t>DU</a:t>
            </a:r>
            <a:r>
              <a:rPr dirty="0" sz="1400" spc="-45" b="1">
                <a:solidFill>
                  <a:srgbClr val="FFFFFF"/>
                </a:solidFill>
                <a:latin typeface="Gotham Bold"/>
                <a:cs typeface="Gotham Bold"/>
              </a:rPr>
              <a:t>CT</a:t>
            </a:r>
            <a:r>
              <a:rPr dirty="0" sz="1400" spc="-35" b="1">
                <a:solidFill>
                  <a:srgbClr val="FFFFFF"/>
                </a:solidFill>
                <a:latin typeface="Gotham Bold"/>
                <a:cs typeface="Gotham Bold"/>
              </a:rPr>
              <a:t>I</a:t>
            </a: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VITY</a:t>
            </a:r>
            <a:endParaRPr sz="1400">
              <a:latin typeface="Gotham Bold"/>
              <a:cs typeface="Gotham Bold"/>
            </a:endParaRPr>
          </a:p>
          <a:p>
            <a:pPr marL="25400">
              <a:lnSpc>
                <a:spcPct val="100000"/>
              </a:lnSpc>
              <a:spcBef>
                <a:spcPts val="310"/>
              </a:spcBef>
            </a:pPr>
            <a:r>
              <a:rPr dirty="0" sz="1400" spc="-30" b="0">
                <a:solidFill>
                  <a:srgbClr val="FFFFFF"/>
                </a:solidFill>
                <a:latin typeface="Gotham Book"/>
                <a:cs typeface="Gotham Book"/>
              </a:rPr>
              <a:t>(Total</a:t>
            </a:r>
            <a:r>
              <a:rPr dirty="0" sz="1400" spc="-4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Bottles</a:t>
            </a:r>
            <a:endParaRPr sz="1400">
              <a:latin typeface="Gotham Book"/>
              <a:cs typeface="Gotham Book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/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Bartender)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61370" y="2581910"/>
            <a:ext cx="655320" cy="2240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036807" y="2438400"/>
            <a:ext cx="245745" cy="329565"/>
          </a:xfrm>
          <a:custGeom>
            <a:avLst/>
            <a:gdLst/>
            <a:ahLst/>
            <a:cxnLst/>
            <a:rect l="l" t="t" r="r" b="b"/>
            <a:pathLst>
              <a:path w="245745" h="329564">
                <a:moveTo>
                  <a:pt x="184023" y="122682"/>
                </a:moveTo>
                <a:lnTo>
                  <a:pt x="61341" y="122682"/>
                </a:lnTo>
                <a:lnTo>
                  <a:pt x="61341" y="329184"/>
                </a:lnTo>
                <a:lnTo>
                  <a:pt x="184023" y="329184"/>
                </a:lnTo>
                <a:lnTo>
                  <a:pt x="184023" y="122682"/>
                </a:lnTo>
                <a:close/>
              </a:path>
              <a:path w="245745" h="329564">
                <a:moveTo>
                  <a:pt x="122682" y="0"/>
                </a:moveTo>
                <a:lnTo>
                  <a:pt x="0" y="122682"/>
                </a:lnTo>
                <a:lnTo>
                  <a:pt x="245364" y="122682"/>
                </a:lnTo>
                <a:lnTo>
                  <a:pt x="122682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784080" y="2840735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70" h="547370">
                <a:moveTo>
                  <a:pt x="273558" y="0"/>
                </a:moveTo>
                <a:lnTo>
                  <a:pt x="224372" y="4405"/>
                </a:lnTo>
                <a:lnTo>
                  <a:pt x="178085" y="17108"/>
                </a:lnTo>
                <a:lnTo>
                  <a:pt x="135466" y="37337"/>
                </a:lnTo>
                <a:lnTo>
                  <a:pt x="97288" y="64321"/>
                </a:lnTo>
                <a:lnTo>
                  <a:pt x="64321" y="97288"/>
                </a:lnTo>
                <a:lnTo>
                  <a:pt x="37337" y="135466"/>
                </a:lnTo>
                <a:lnTo>
                  <a:pt x="17108" y="178085"/>
                </a:lnTo>
                <a:lnTo>
                  <a:pt x="4405" y="224372"/>
                </a:lnTo>
                <a:lnTo>
                  <a:pt x="0" y="273558"/>
                </a:lnTo>
                <a:lnTo>
                  <a:pt x="4405" y="322743"/>
                </a:lnTo>
                <a:lnTo>
                  <a:pt x="17108" y="369030"/>
                </a:lnTo>
                <a:lnTo>
                  <a:pt x="37337" y="411649"/>
                </a:lnTo>
                <a:lnTo>
                  <a:pt x="64321" y="449827"/>
                </a:lnTo>
                <a:lnTo>
                  <a:pt x="97288" y="482794"/>
                </a:lnTo>
                <a:lnTo>
                  <a:pt x="135466" y="509777"/>
                </a:lnTo>
                <a:lnTo>
                  <a:pt x="178085" y="530007"/>
                </a:lnTo>
                <a:lnTo>
                  <a:pt x="224372" y="542710"/>
                </a:lnTo>
                <a:lnTo>
                  <a:pt x="273558" y="547115"/>
                </a:lnTo>
                <a:lnTo>
                  <a:pt x="322743" y="542710"/>
                </a:lnTo>
                <a:lnTo>
                  <a:pt x="369030" y="530007"/>
                </a:lnTo>
                <a:lnTo>
                  <a:pt x="411649" y="509777"/>
                </a:lnTo>
                <a:lnTo>
                  <a:pt x="449827" y="482794"/>
                </a:lnTo>
                <a:lnTo>
                  <a:pt x="482794" y="449827"/>
                </a:lnTo>
                <a:lnTo>
                  <a:pt x="509778" y="411649"/>
                </a:lnTo>
                <a:lnTo>
                  <a:pt x="530007" y="369030"/>
                </a:lnTo>
                <a:lnTo>
                  <a:pt x="542710" y="322743"/>
                </a:lnTo>
                <a:lnTo>
                  <a:pt x="547116" y="273558"/>
                </a:lnTo>
                <a:lnTo>
                  <a:pt x="542710" y="224372"/>
                </a:lnTo>
                <a:lnTo>
                  <a:pt x="530007" y="178085"/>
                </a:lnTo>
                <a:lnTo>
                  <a:pt x="509778" y="135466"/>
                </a:lnTo>
                <a:lnTo>
                  <a:pt x="482794" y="97288"/>
                </a:lnTo>
                <a:lnTo>
                  <a:pt x="449827" y="64321"/>
                </a:lnTo>
                <a:lnTo>
                  <a:pt x="411649" y="37337"/>
                </a:lnTo>
                <a:lnTo>
                  <a:pt x="369030" y="17108"/>
                </a:lnTo>
                <a:lnTo>
                  <a:pt x="322743" y="4405"/>
                </a:lnTo>
                <a:lnTo>
                  <a:pt x="273558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929114" y="2973070"/>
            <a:ext cx="397764" cy="2819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0459593" y="4440682"/>
            <a:ext cx="88582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45" b="1">
                <a:solidFill>
                  <a:srgbClr val="F7BB42"/>
                </a:solidFill>
                <a:latin typeface="Gotham Bold"/>
                <a:cs typeface="Gotham Bold"/>
              </a:rPr>
              <a:t>BRAND</a:t>
            </a:r>
            <a:r>
              <a:rPr dirty="0" sz="1400" spc="-120" b="1">
                <a:solidFill>
                  <a:srgbClr val="F7BB42"/>
                </a:solidFill>
                <a:latin typeface="Gotham Bold"/>
                <a:cs typeface="Gotham Bold"/>
              </a:rPr>
              <a:t> </a:t>
            </a:r>
            <a:r>
              <a:rPr dirty="0" sz="1400" spc="-35" b="1">
                <a:solidFill>
                  <a:srgbClr val="F7BB42"/>
                </a:solidFill>
                <a:latin typeface="Gotham Bold"/>
                <a:cs typeface="Gotham Bold"/>
              </a:rPr>
              <a:t>X  </a:t>
            </a: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MARKET  </a:t>
            </a:r>
            <a:r>
              <a:rPr dirty="0" sz="1400" spc="-35" b="1">
                <a:solidFill>
                  <a:srgbClr val="FFFFFF"/>
                </a:solidFill>
                <a:latin typeface="Gotham Bold"/>
                <a:cs typeface="Gotham Bold"/>
              </a:rPr>
              <a:t>SHARE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453116" y="4166361"/>
            <a:ext cx="1071156" cy="2240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57431" y="4030979"/>
            <a:ext cx="245745" cy="329565"/>
          </a:xfrm>
          <a:custGeom>
            <a:avLst/>
            <a:gdLst/>
            <a:ahLst/>
            <a:cxnLst/>
            <a:rect l="l" t="t" r="r" b="b"/>
            <a:pathLst>
              <a:path w="245745" h="329564">
                <a:moveTo>
                  <a:pt x="184023" y="122682"/>
                </a:moveTo>
                <a:lnTo>
                  <a:pt x="61341" y="122682"/>
                </a:lnTo>
                <a:lnTo>
                  <a:pt x="61341" y="329184"/>
                </a:lnTo>
                <a:lnTo>
                  <a:pt x="184023" y="329184"/>
                </a:lnTo>
                <a:lnTo>
                  <a:pt x="184023" y="122682"/>
                </a:lnTo>
                <a:close/>
              </a:path>
              <a:path w="245745" h="329564">
                <a:moveTo>
                  <a:pt x="122682" y="0"/>
                </a:moveTo>
                <a:lnTo>
                  <a:pt x="0" y="122682"/>
                </a:lnTo>
                <a:lnTo>
                  <a:pt x="245364" y="122682"/>
                </a:lnTo>
                <a:lnTo>
                  <a:pt x="122682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784080" y="4405884"/>
            <a:ext cx="547370" cy="546100"/>
          </a:xfrm>
          <a:custGeom>
            <a:avLst/>
            <a:gdLst/>
            <a:ahLst/>
            <a:cxnLst/>
            <a:rect l="l" t="t" r="r" b="b"/>
            <a:pathLst>
              <a:path w="547370" h="546100">
                <a:moveTo>
                  <a:pt x="273558" y="0"/>
                </a:moveTo>
                <a:lnTo>
                  <a:pt x="224372" y="4396"/>
                </a:lnTo>
                <a:lnTo>
                  <a:pt x="178085" y="17071"/>
                </a:lnTo>
                <a:lnTo>
                  <a:pt x="135466" y="37253"/>
                </a:lnTo>
                <a:lnTo>
                  <a:pt x="97288" y="64171"/>
                </a:lnTo>
                <a:lnTo>
                  <a:pt x="64321" y="97053"/>
                </a:lnTo>
                <a:lnTo>
                  <a:pt x="37337" y="135128"/>
                </a:lnTo>
                <a:lnTo>
                  <a:pt x="17108" y="177624"/>
                </a:lnTo>
                <a:lnTo>
                  <a:pt x="4405" y="223770"/>
                </a:lnTo>
                <a:lnTo>
                  <a:pt x="0" y="272796"/>
                </a:lnTo>
                <a:lnTo>
                  <a:pt x="4405" y="321821"/>
                </a:lnTo>
                <a:lnTo>
                  <a:pt x="17108" y="367967"/>
                </a:lnTo>
                <a:lnTo>
                  <a:pt x="37337" y="410464"/>
                </a:lnTo>
                <a:lnTo>
                  <a:pt x="64321" y="448538"/>
                </a:lnTo>
                <a:lnTo>
                  <a:pt x="97288" y="481420"/>
                </a:lnTo>
                <a:lnTo>
                  <a:pt x="135466" y="508338"/>
                </a:lnTo>
                <a:lnTo>
                  <a:pt x="178085" y="528520"/>
                </a:lnTo>
                <a:lnTo>
                  <a:pt x="224372" y="541195"/>
                </a:lnTo>
                <a:lnTo>
                  <a:pt x="273558" y="545592"/>
                </a:lnTo>
                <a:lnTo>
                  <a:pt x="322743" y="541195"/>
                </a:lnTo>
                <a:lnTo>
                  <a:pt x="369030" y="528520"/>
                </a:lnTo>
                <a:lnTo>
                  <a:pt x="411649" y="508338"/>
                </a:lnTo>
                <a:lnTo>
                  <a:pt x="449827" y="481420"/>
                </a:lnTo>
                <a:lnTo>
                  <a:pt x="482794" y="448538"/>
                </a:lnTo>
                <a:lnTo>
                  <a:pt x="509778" y="410464"/>
                </a:lnTo>
                <a:lnTo>
                  <a:pt x="530007" y="367967"/>
                </a:lnTo>
                <a:lnTo>
                  <a:pt x="542710" y="321821"/>
                </a:lnTo>
                <a:lnTo>
                  <a:pt x="547116" y="272796"/>
                </a:lnTo>
                <a:lnTo>
                  <a:pt x="542710" y="223770"/>
                </a:lnTo>
                <a:lnTo>
                  <a:pt x="530007" y="177624"/>
                </a:lnTo>
                <a:lnTo>
                  <a:pt x="509778" y="135128"/>
                </a:lnTo>
                <a:lnTo>
                  <a:pt x="482794" y="97053"/>
                </a:lnTo>
                <a:lnTo>
                  <a:pt x="449827" y="64171"/>
                </a:lnTo>
                <a:lnTo>
                  <a:pt x="411649" y="37253"/>
                </a:lnTo>
                <a:lnTo>
                  <a:pt x="369030" y="17071"/>
                </a:lnTo>
                <a:lnTo>
                  <a:pt x="322743" y="4396"/>
                </a:lnTo>
                <a:lnTo>
                  <a:pt x="273558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841992" y="4544567"/>
            <a:ext cx="583183" cy="2240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0451718" y="5737961"/>
            <a:ext cx="97790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TOTAL  </a:t>
            </a:r>
            <a:r>
              <a:rPr dirty="0" sz="1400" spc="-45" b="1">
                <a:solidFill>
                  <a:srgbClr val="FFFFFF"/>
                </a:solidFill>
                <a:latin typeface="Gotham Bold"/>
                <a:cs typeface="Gotham Bold"/>
              </a:rPr>
              <a:t>B</a:t>
            </a:r>
            <a:r>
              <a:rPr dirty="0" sz="1400" spc="-30" b="1">
                <a:solidFill>
                  <a:srgbClr val="FFFFFF"/>
                </a:solidFill>
                <a:latin typeface="Gotham Bold"/>
                <a:cs typeface="Gotham Bold"/>
              </a:rPr>
              <a:t>RE</a:t>
            </a:r>
            <a:r>
              <a:rPr dirty="0" sz="1400" spc="-55" b="1">
                <a:solidFill>
                  <a:srgbClr val="FFFFFF"/>
                </a:solidFill>
                <a:latin typeface="Gotham Bold"/>
                <a:cs typeface="Gotham Bold"/>
              </a:rPr>
              <a:t>W</a:t>
            </a:r>
            <a:r>
              <a:rPr dirty="0" sz="1400" spc="-45" b="1">
                <a:solidFill>
                  <a:srgbClr val="FFFFFF"/>
                </a:solidFill>
                <a:latin typeface="Gotham Bold"/>
                <a:cs typeface="Gotham Bold"/>
              </a:rPr>
              <a:t>E</a:t>
            </a:r>
            <a:r>
              <a:rPr dirty="0" sz="1400" spc="-25" b="1">
                <a:solidFill>
                  <a:srgbClr val="FFFFFF"/>
                </a:solidFill>
                <a:latin typeface="Gotham Bold"/>
                <a:cs typeface="Gotham Bold"/>
              </a:rPr>
              <a:t>RY  </a:t>
            </a: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MARKET  </a:t>
            </a:r>
            <a:r>
              <a:rPr dirty="0" sz="1400" spc="-35" b="1">
                <a:solidFill>
                  <a:srgbClr val="FFFFFF"/>
                </a:solidFill>
                <a:latin typeface="Gotham Bold"/>
                <a:cs typeface="Gotham Bold"/>
              </a:rPr>
              <a:t>SHARE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42447" y="5436108"/>
            <a:ext cx="1237830" cy="2240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618976" y="5311140"/>
            <a:ext cx="245745" cy="329565"/>
          </a:xfrm>
          <a:custGeom>
            <a:avLst/>
            <a:gdLst/>
            <a:ahLst/>
            <a:cxnLst/>
            <a:rect l="l" t="t" r="r" b="b"/>
            <a:pathLst>
              <a:path w="245745" h="329564">
                <a:moveTo>
                  <a:pt x="184023" y="122682"/>
                </a:moveTo>
                <a:lnTo>
                  <a:pt x="61341" y="122682"/>
                </a:lnTo>
                <a:lnTo>
                  <a:pt x="61341" y="329184"/>
                </a:lnTo>
                <a:lnTo>
                  <a:pt x="184023" y="329184"/>
                </a:lnTo>
                <a:lnTo>
                  <a:pt x="184023" y="122682"/>
                </a:lnTo>
                <a:close/>
              </a:path>
              <a:path w="245745" h="329564">
                <a:moveTo>
                  <a:pt x="122681" y="0"/>
                </a:moveTo>
                <a:lnTo>
                  <a:pt x="0" y="122682"/>
                </a:lnTo>
                <a:lnTo>
                  <a:pt x="245364" y="122682"/>
                </a:lnTo>
                <a:lnTo>
                  <a:pt x="122681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776459" y="5702808"/>
            <a:ext cx="547370" cy="546100"/>
          </a:xfrm>
          <a:custGeom>
            <a:avLst/>
            <a:gdLst/>
            <a:ahLst/>
            <a:cxnLst/>
            <a:rect l="l" t="t" r="r" b="b"/>
            <a:pathLst>
              <a:path w="547370" h="546100">
                <a:moveTo>
                  <a:pt x="273558" y="0"/>
                </a:moveTo>
                <a:lnTo>
                  <a:pt x="224372" y="4395"/>
                </a:lnTo>
                <a:lnTo>
                  <a:pt x="178085" y="17066"/>
                </a:lnTo>
                <a:lnTo>
                  <a:pt x="135466" y="37244"/>
                </a:lnTo>
                <a:lnTo>
                  <a:pt x="97288" y="64158"/>
                </a:lnTo>
                <a:lnTo>
                  <a:pt x="64321" y="97037"/>
                </a:lnTo>
                <a:lnTo>
                  <a:pt x="37337" y="135111"/>
                </a:lnTo>
                <a:lnTo>
                  <a:pt x="17108" y="177609"/>
                </a:lnTo>
                <a:lnTo>
                  <a:pt x="4405" y="223760"/>
                </a:lnTo>
                <a:lnTo>
                  <a:pt x="0" y="272795"/>
                </a:lnTo>
                <a:lnTo>
                  <a:pt x="4405" y="321831"/>
                </a:lnTo>
                <a:lnTo>
                  <a:pt x="17108" y="367982"/>
                </a:lnTo>
                <a:lnTo>
                  <a:pt x="37337" y="410480"/>
                </a:lnTo>
                <a:lnTo>
                  <a:pt x="64321" y="448554"/>
                </a:lnTo>
                <a:lnTo>
                  <a:pt x="97288" y="481433"/>
                </a:lnTo>
                <a:lnTo>
                  <a:pt x="135466" y="508347"/>
                </a:lnTo>
                <a:lnTo>
                  <a:pt x="178085" y="528525"/>
                </a:lnTo>
                <a:lnTo>
                  <a:pt x="224372" y="541196"/>
                </a:lnTo>
                <a:lnTo>
                  <a:pt x="273558" y="545591"/>
                </a:lnTo>
                <a:lnTo>
                  <a:pt x="322743" y="541196"/>
                </a:lnTo>
                <a:lnTo>
                  <a:pt x="369030" y="528525"/>
                </a:lnTo>
                <a:lnTo>
                  <a:pt x="411649" y="508347"/>
                </a:lnTo>
                <a:lnTo>
                  <a:pt x="449827" y="481433"/>
                </a:lnTo>
                <a:lnTo>
                  <a:pt x="482794" y="448554"/>
                </a:lnTo>
                <a:lnTo>
                  <a:pt x="509778" y="410480"/>
                </a:lnTo>
                <a:lnTo>
                  <a:pt x="530007" y="367982"/>
                </a:lnTo>
                <a:lnTo>
                  <a:pt x="542710" y="321831"/>
                </a:lnTo>
                <a:lnTo>
                  <a:pt x="547116" y="272795"/>
                </a:lnTo>
                <a:lnTo>
                  <a:pt x="542710" y="223760"/>
                </a:lnTo>
                <a:lnTo>
                  <a:pt x="530007" y="177609"/>
                </a:lnTo>
                <a:lnTo>
                  <a:pt x="509778" y="135111"/>
                </a:lnTo>
                <a:lnTo>
                  <a:pt x="482794" y="97037"/>
                </a:lnTo>
                <a:lnTo>
                  <a:pt x="449827" y="64158"/>
                </a:lnTo>
                <a:lnTo>
                  <a:pt x="411649" y="37244"/>
                </a:lnTo>
                <a:lnTo>
                  <a:pt x="369030" y="17066"/>
                </a:lnTo>
                <a:lnTo>
                  <a:pt x="322743" y="4395"/>
                </a:lnTo>
                <a:lnTo>
                  <a:pt x="273558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834118" y="5841796"/>
            <a:ext cx="583183" cy="2240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028691" y="4067632"/>
            <a:ext cx="1651000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INCREMENTAL</a:t>
            </a:r>
            <a:endParaRPr sz="14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VOLUME</a:t>
            </a:r>
            <a:r>
              <a:rPr dirty="0" sz="1400" spc="-105" b="1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(bottles)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14800" y="4020311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70" h="547370">
                <a:moveTo>
                  <a:pt x="273558" y="0"/>
                </a:moveTo>
                <a:lnTo>
                  <a:pt x="224372" y="4405"/>
                </a:lnTo>
                <a:lnTo>
                  <a:pt x="178085" y="17108"/>
                </a:lnTo>
                <a:lnTo>
                  <a:pt x="135466" y="37337"/>
                </a:lnTo>
                <a:lnTo>
                  <a:pt x="97288" y="64321"/>
                </a:lnTo>
                <a:lnTo>
                  <a:pt x="64321" y="97288"/>
                </a:lnTo>
                <a:lnTo>
                  <a:pt x="37337" y="135466"/>
                </a:lnTo>
                <a:lnTo>
                  <a:pt x="17108" y="178085"/>
                </a:lnTo>
                <a:lnTo>
                  <a:pt x="4405" y="224372"/>
                </a:lnTo>
                <a:lnTo>
                  <a:pt x="0" y="273557"/>
                </a:lnTo>
                <a:lnTo>
                  <a:pt x="4405" y="322743"/>
                </a:lnTo>
                <a:lnTo>
                  <a:pt x="17108" y="369030"/>
                </a:lnTo>
                <a:lnTo>
                  <a:pt x="37337" y="411649"/>
                </a:lnTo>
                <a:lnTo>
                  <a:pt x="64321" y="449827"/>
                </a:lnTo>
                <a:lnTo>
                  <a:pt x="97288" y="482794"/>
                </a:lnTo>
                <a:lnTo>
                  <a:pt x="135466" y="509777"/>
                </a:lnTo>
                <a:lnTo>
                  <a:pt x="178085" y="530007"/>
                </a:lnTo>
                <a:lnTo>
                  <a:pt x="224372" y="542710"/>
                </a:lnTo>
                <a:lnTo>
                  <a:pt x="273558" y="547115"/>
                </a:lnTo>
                <a:lnTo>
                  <a:pt x="322743" y="542710"/>
                </a:lnTo>
                <a:lnTo>
                  <a:pt x="369030" y="530007"/>
                </a:lnTo>
                <a:lnTo>
                  <a:pt x="411649" y="509777"/>
                </a:lnTo>
                <a:lnTo>
                  <a:pt x="449827" y="482794"/>
                </a:lnTo>
                <a:lnTo>
                  <a:pt x="482794" y="449827"/>
                </a:lnTo>
                <a:lnTo>
                  <a:pt x="509777" y="411649"/>
                </a:lnTo>
                <a:lnTo>
                  <a:pt x="530007" y="369030"/>
                </a:lnTo>
                <a:lnTo>
                  <a:pt x="542710" y="322743"/>
                </a:lnTo>
                <a:lnTo>
                  <a:pt x="547115" y="273557"/>
                </a:lnTo>
                <a:lnTo>
                  <a:pt x="542710" y="224372"/>
                </a:lnTo>
                <a:lnTo>
                  <a:pt x="530007" y="178085"/>
                </a:lnTo>
                <a:lnTo>
                  <a:pt x="509777" y="135466"/>
                </a:lnTo>
                <a:lnTo>
                  <a:pt x="482794" y="97288"/>
                </a:lnTo>
                <a:lnTo>
                  <a:pt x="449827" y="64321"/>
                </a:lnTo>
                <a:lnTo>
                  <a:pt x="411649" y="37337"/>
                </a:lnTo>
                <a:lnTo>
                  <a:pt x="369030" y="17108"/>
                </a:lnTo>
                <a:lnTo>
                  <a:pt x="322743" y="4405"/>
                </a:lnTo>
                <a:lnTo>
                  <a:pt x="273558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94936" y="4187901"/>
            <a:ext cx="510032" cy="2243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387600" y="4066794"/>
            <a:ext cx="138620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Gotham Bold"/>
                <a:cs typeface="Gotham Bold"/>
              </a:rPr>
              <a:t>I</a:t>
            </a:r>
            <a:r>
              <a:rPr dirty="0" sz="1400" spc="-60" b="1">
                <a:solidFill>
                  <a:srgbClr val="FFFFFF"/>
                </a:solidFill>
                <a:latin typeface="Gotham Bold"/>
                <a:cs typeface="Gotham Bold"/>
              </a:rPr>
              <a:t>N</a:t>
            </a:r>
            <a:r>
              <a:rPr dirty="0" sz="1400" spc="-35" b="1">
                <a:solidFill>
                  <a:srgbClr val="FFFFFF"/>
                </a:solidFill>
                <a:latin typeface="Gotham Bold"/>
                <a:cs typeface="Gotham Bold"/>
              </a:rPr>
              <a:t>CREME</a:t>
            </a:r>
            <a:r>
              <a:rPr dirty="0" sz="1400" spc="-50" b="1">
                <a:solidFill>
                  <a:srgbClr val="FFFFFF"/>
                </a:solidFill>
                <a:latin typeface="Gotham Bold"/>
                <a:cs typeface="Gotham Bold"/>
              </a:rPr>
              <a:t>N</a:t>
            </a:r>
            <a:r>
              <a:rPr dirty="0" sz="1400" spc="-30" b="1">
                <a:solidFill>
                  <a:srgbClr val="FFFFFF"/>
                </a:solidFill>
                <a:latin typeface="Gotham Bold"/>
                <a:cs typeface="Gotham Bold"/>
              </a:rPr>
              <a:t>TAL  </a:t>
            </a: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VALUE</a:t>
            </a:r>
            <a:r>
              <a:rPr dirty="0" sz="1400" spc="-70" b="1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(USD)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73708" y="4018788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70">
                <a:moveTo>
                  <a:pt x="273558" y="0"/>
                </a:moveTo>
                <a:lnTo>
                  <a:pt x="224372" y="4405"/>
                </a:lnTo>
                <a:lnTo>
                  <a:pt x="178085" y="17108"/>
                </a:lnTo>
                <a:lnTo>
                  <a:pt x="135466" y="37337"/>
                </a:lnTo>
                <a:lnTo>
                  <a:pt x="97288" y="64321"/>
                </a:lnTo>
                <a:lnTo>
                  <a:pt x="64321" y="97288"/>
                </a:lnTo>
                <a:lnTo>
                  <a:pt x="37337" y="135466"/>
                </a:lnTo>
                <a:lnTo>
                  <a:pt x="17108" y="178085"/>
                </a:lnTo>
                <a:lnTo>
                  <a:pt x="4405" y="224372"/>
                </a:lnTo>
                <a:lnTo>
                  <a:pt x="0" y="273557"/>
                </a:lnTo>
                <a:lnTo>
                  <a:pt x="4405" y="322743"/>
                </a:lnTo>
                <a:lnTo>
                  <a:pt x="17108" y="369030"/>
                </a:lnTo>
                <a:lnTo>
                  <a:pt x="37337" y="411649"/>
                </a:lnTo>
                <a:lnTo>
                  <a:pt x="64321" y="449827"/>
                </a:lnTo>
                <a:lnTo>
                  <a:pt x="97288" y="482794"/>
                </a:lnTo>
                <a:lnTo>
                  <a:pt x="135466" y="509778"/>
                </a:lnTo>
                <a:lnTo>
                  <a:pt x="178085" y="530007"/>
                </a:lnTo>
                <a:lnTo>
                  <a:pt x="224372" y="542710"/>
                </a:lnTo>
                <a:lnTo>
                  <a:pt x="273558" y="547116"/>
                </a:lnTo>
                <a:lnTo>
                  <a:pt x="322743" y="542710"/>
                </a:lnTo>
                <a:lnTo>
                  <a:pt x="369030" y="530007"/>
                </a:lnTo>
                <a:lnTo>
                  <a:pt x="411649" y="509778"/>
                </a:lnTo>
                <a:lnTo>
                  <a:pt x="449827" y="482794"/>
                </a:lnTo>
                <a:lnTo>
                  <a:pt x="482794" y="449827"/>
                </a:lnTo>
                <a:lnTo>
                  <a:pt x="509778" y="411649"/>
                </a:lnTo>
                <a:lnTo>
                  <a:pt x="530007" y="369030"/>
                </a:lnTo>
                <a:lnTo>
                  <a:pt x="542710" y="322743"/>
                </a:lnTo>
                <a:lnTo>
                  <a:pt x="547116" y="273557"/>
                </a:lnTo>
                <a:lnTo>
                  <a:pt x="542710" y="224372"/>
                </a:lnTo>
                <a:lnTo>
                  <a:pt x="530007" y="178085"/>
                </a:lnTo>
                <a:lnTo>
                  <a:pt x="509778" y="135466"/>
                </a:lnTo>
                <a:lnTo>
                  <a:pt x="482794" y="97288"/>
                </a:lnTo>
                <a:lnTo>
                  <a:pt x="449827" y="64321"/>
                </a:lnTo>
                <a:lnTo>
                  <a:pt x="411649" y="37337"/>
                </a:lnTo>
                <a:lnTo>
                  <a:pt x="369030" y="17108"/>
                </a:lnTo>
                <a:lnTo>
                  <a:pt x="322743" y="4405"/>
                </a:lnTo>
                <a:lnTo>
                  <a:pt x="273558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59459" y="4171188"/>
            <a:ext cx="850391" cy="2819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138933" y="5311521"/>
            <a:ext cx="105156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35" b="1">
                <a:solidFill>
                  <a:srgbClr val="FFFFFF"/>
                </a:solidFill>
                <a:latin typeface="Gotham Bold"/>
                <a:cs typeface="Gotham Bold"/>
              </a:rPr>
              <a:t>C</a:t>
            </a:r>
            <a:r>
              <a:rPr dirty="0" sz="1400" spc="-50" b="1">
                <a:solidFill>
                  <a:srgbClr val="FFFFFF"/>
                </a:solidFill>
                <a:latin typeface="Gotham Bold"/>
                <a:cs typeface="Gotham Bold"/>
              </a:rPr>
              <a:t>A</a:t>
            </a:r>
            <a:r>
              <a:rPr dirty="0" sz="1400" spc="-35" b="1">
                <a:solidFill>
                  <a:srgbClr val="FFFFFF"/>
                </a:solidFill>
                <a:latin typeface="Gotham Bold"/>
                <a:cs typeface="Gotham Bold"/>
              </a:rPr>
              <a:t>M</a:t>
            </a:r>
            <a:r>
              <a:rPr dirty="0" sz="1400" spc="-35" b="1">
                <a:solidFill>
                  <a:srgbClr val="FFFFFF"/>
                </a:solidFill>
                <a:latin typeface="Gotham Bold"/>
                <a:cs typeface="Gotham Bold"/>
              </a:rPr>
              <a:t>P</a:t>
            </a:r>
            <a:r>
              <a:rPr dirty="0" sz="1400" spc="-50" b="1">
                <a:solidFill>
                  <a:srgbClr val="FFFFFF"/>
                </a:solidFill>
                <a:latin typeface="Gotham Bold"/>
                <a:cs typeface="Gotham Bold"/>
              </a:rPr>
              <a:t>A</a:t>
            </a:r>
            <a:r>
              <a:rPr dirty="0" sz="1400" spc="-30" b="1">
                <a:solidFill>
                  <a:srgbClr val="FFFFFF"/>
                </a:solidFill>
                <a:latin typeface="Gotham Bold"/>
                <a:cs typeface="Gotham Bold"/>
              </a:rPr>
              <a:t>IGN  </a:t>
            </a: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ROI</a:t>
            </a:r>
            <a:r>
              <a:rPr dirty="0" sz="1400" spc="-40" b="1">
                <a:solidFill>
                  <a:srgbClr val="FFC000"/>
                </a:solidFill>
                <a:latin typeface="Gotham Bold"/>
                <a:cs typeface="Gotham Bold"/>
              </a:rPr>
              <a:t>*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64563" y="526389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69" h="547370">
                <a:moveTo>
                  <a:pt x="273558" y="0"/>
                </a:moveTo>
                <a:lnTo>
                  <a:pt x="224372" y="4405"/>
                </a:lnTo>
                <a:lnTo>
                  <a:pt x="178085" y="17108"/>
                </a:lnTo>
                <a:lnTo>
                  <a:pt x="135466" y="37337"/>
                </a:lnTo>
                <a:lnTo>
                  <a:pt x="97288" y="64321"/>
                </a:lnTo>
                <a:lnTo>
                  <a:pt x="64321" y="97288"/>
                </a:lnTo>
                <a:lnTo>
                  <a:pt x="37337" y="135466"/>
                </a:lnTo>
                <a:lnTo>
                  <a:pt x="17108" y="178085"/>
                </a:lnTo>
                <a:lnTo>
                  <a:pt x="4405" y="224372"/>
                </a:lnTo>
                <a:lnTo>
                  <a:pt x="0" y="273557"/>
                </a:lnTo>
                <a:lnTo>
                  <a:pt x="4405" y="322729"/>
                </a:lnTo>
                <a:lnTo>
                  <a:pt x="17108" y="369010"/>
                </a:lnTo>
                <a:lnTo>
                  <a:pt x="37338" y="411626"/>
                </a:lnTo>
                <a:lnTo>
                  <a:pt x="64321" y="449806"/>
                </a:lnTo>
                <a:lnTo>
                  <a:pt x="97288" y="482777"/>
                </a:lnTo>
                <a:lnTo>
                  <a:pt x="135466" y="509766"/>
                </a:lnTo>
                <a:lnTo>
                  <a:pt x="178085" y="530001"/>
                </a:lnTo>
                <a:lnTo>
                  <a:pt x="224372" y="542708"/>
                </a:lnTo>
                <a:lnTo>
                  <a:pt x="273558" y="547115"/>
                </a:lnTo>
                <a:lnTo>
                  <a:pt x="322743" y="542708"/>
                </a:lnTo>
                <a:lnTo>
                  <a:pt x="369030" y="530001"/>
                </a:lnTo>
                <a:lnTo>
                  <a:pt x="411649" y="509766"/>
                </a:lnTo>
                <a:lnTo>
                  <a:pt x="449827" y="482777"/>
                </a:lnTo>
                <a:lnTo>
                  <a:pt x="482794" y="449806"/>
                </a:lnTo>
                <a:lnTo>
                  <a:pt x="509778" y="411626"/>
                </a:lnTo>
                <a:lnTo>
                  <a:pt x="530007" y="369010"/>
                </a:lnTo>
                <a:lnTo>
                  <a:pt x="542710" y="322729"/>
                </a:lnTo>
                <a:lnTo>
                  <a:pt x="547116" y="273557"/>
                </a:lnTo>
                <a:lnTo>
                  <a:pt x="542710" y="224372"/>
                </a:lnTo>
                <a:lnTo>
                  <a:pt x="530007" y="178085"/>
                </a:lnTo>
                <a:lnTo>
                  <a:pt x="509778" y="135466"/>
                </a:lnTo>
                <a:lnTo>
                  <a:pt x="482794" y="97288"/>
                </a:lnTo>
                <a:lnTo>
                  <a:pt x="449827" y="64321"/>
                </a:lnTo>
                <a:lnTo>
                  <a:pt x="411649" y="37337"/>
                </a:lnTo>
                <a:lnTo>
                  <a:pt x="369030" y="17108"/>
                </a:lnTo>
                <a:lnTo>
                  <a:pt x="322743" y="4405"/>
                </a:lnTo>
                <a:lnTo>
                  <a:pt x="273558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27124" y="5403494"/>
            <a:ext cx="784555" cy="2819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512045" y="2265426"/>
            <a:ext cx="2680335" cy="189865"/>
          </a:xfrm>
          <a:custGeom>
            <a:avLst/>
            <a:gdLst/>
            <a:ahLst/>
            <a:cxnLst/>
            <a:rect l="l" t="t" r="r" b="b"/>
            <a:pathLst>
              <a:path w="2680334" h="189864">
                <a:moveTo>
                  <a:pt x="0" y="189484"/>
                </a:moveTo>
                <a:lnTo>
                  <a:pt x="6768" y="139112"/>
                </a:lnTo>
                <a:lnTo>
                  <a:pt x="25870" y="93848"/>
                </a:lnTo>
                <a:lnTo>
                  <a:pt x="55499" y="55499"/>
                </a:lnTo>
                <a:lnTo>
                  <a:pt x="93848" y="25870"/>
                </a:lnTo>
                <a:lnTo>
                  <a:pt x="139112" y="6768"/>
                </a:lnTo>
                <a:lnTo>
                  <a:pt x="189483" y="0"/>
                </a:lnTo>
                <a:lnTo>
                  <a:pt x="2679954" y="0"/>
                </a:lnTo>
              </a:path>
            </a:pathLst>
          </a:custGeom>
          <a:ln w="19812">
            <a:solidFill>
              <a:srgbClr val="66FF6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512045" y="2454910"/>
            <a:ext cx="0" cy="4403090"/>
          </a:xfrm>
          <a:custGeom>
            <a:avLst/>
            <a:gdLst/>
            <a:ahLst/>
            <a:cxnLst/>
            <a:rect l="l" t="t" r="r" b="b"/>
            <a:pathLst>
              <a:path w="0" h="4403090">
                <a:moveTo>
                  <a:pt x="0" y="4403087"/>
                </a:moveTo>
                <a:lnTo>
                  <a:pt x="0" y="0"/>
                </a:lnTo>
              </a:path>
            </a:pathLst>
          </a:custGeom>
          <a:ln w="19812">
            <a:solidFill>
              <a:srgbClr val="66FF6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780915" y="5311521"/>
            <a:ext cx="15906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CAMPAIGN  </a:t>
            </a:r>
            <a:r>
              <a:rPr dirty="0" sz="1400" spc="-45" b="1">
                <a:solidFill>
                  <a:srgbClr val="FFFFFF"/>
                </a:solidFill>
                <a:latin typeface="Gotham Bold"/>
                <a:cs typeface="Gotham Bold"/>
              </a:rPr>
              <a:t>SPENDING</a:t>
            </a:r>
            <a:r>
              <a:rPr dirty="0" sz="1400" spc="-65" b="1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(USD)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05655" y="5263896"/>
            <a:ext cx="547370" cy="547370"/>
          </a:xfrm>
          <a:custGeom>
            <a:avLst/>
            <a:gdLst/>
            <a:ahLst/>
            <a:cxnLst/>
            <a:rect l="l" t="t" r="r" b="b"/>
            <a:pathLst>
              <a:path w="547370" h="547370">
                <a:moveTo>
                  <a:pt x="273558" y="0"/>
                </a:moveTo>
                <a:lnTo>
                  <a:pt x="224372" y="4405"/>
                </a:lnTo>
                <a:lnTo>
                  <a:pt x="178085" y="17108"/>
                </a:lnTo>
                <a:lnTo>
                  <a:pt x="135466" y="37337"/>
                </a:lnTo>
                <a:lnTo>
                  <a:pt x="97288" y="64321"/>
                </a:lnTo>
                <a:lnTo>
                  <a:pt x="64321" y="97288"/>
                </a:lnTo>
                <a:lnTo>
                  <a:pt x="37337" y="135466"/>
                </a:lnTo>
                <a:lnTo>
                  <a:pt x="17108" y="178085"/>
                </a:lnTo>
                <a:lnTo>
                  <a:pt x="4405" y="224372"/>
                </a:lnTo>
                <a:lnTo>
                  <a:pt x="0" y="273557"/>
                </a:lnTo>
                <a:lnTo>
                  <a:pt x="4405" y="322729"/>
                </a:lnTo>
                <a:lnTo>
                  <a:pt x="17108" y="369010"/>
                </a:lnTo>
                <a:lnTo>
                  <a:pt x="37337" y="411626"/>
                </a:lnTo>
                <a:lnTo>
                  <a:pt x="64321" y="449806"/>
                </a:lnTo>
                <a:lnTo>
                  <a:pt x="97288" y="482777"/>
                </a:lnTo>
                <a:lnTo>
                  <a:pt x="135466" y="509766"/>
                </a:lnTo>
                <a:lnTo>
                  <a:pt x="178085" y="530001"/>
                </a:lnTo>
                <a:lnTo>
                  <a:pt x="224372" y="542708"/>
                </a:lnTo>
                <a:lnTo>
                  <a:pt x="273558" y="547115"/>
                </a:lnTo>
                <a:lnTo>
                  <a:pt x="322743" y="542708"/>
                </a:lnTo>
                <a:lnTo>
                  <a:pt x="369030" y="530001"/>
                </a:lnTo>
                <a:lnTo>
                  <a:pt x="411649" y="509766"/>
                </a:lnTo>
                <a:lnTo>
                  <a:pt x="449827" y="482777"/>
                </a:lnTo>
                <a:lnTo>
                  <a:pt x="482794" y="449806"/>
                </a:lnTo>
                <a:lnTo>
                  <a:pt x="509778" y="411626"/>
                </a:lnTo>
                <a:lnTo>
                  <a:pt x="530007" y="369010"/>
                </a:lnTo>
                <a:lnTo>
                  <a:pt x="542710" y="322729"/>
                </a:lnTo>
                <a:lnTo>
                  <a:pt x="547116" y="273557"/>
                </a:lnTo>
                <a:lnTo>
                  <a:pt x="542710" y="224372"/>
                </a:lnTo>
                <a:lnTo>
                  <a:pt x="530007" y="178085"/>
                </a:lnTo>
                <a:lnTo>
                  <a:pt x="509778" y="135466"/>
                </a:lnTo>
                <a:lnTo>
                  <a:pt x="482794" y="97288"/>
                </a:lnTo>
                <a:lnTo>
                  <a:pt x="449827" y="64321"/>
                </a:lnTo>
                <a:lnTo>
                  <a:pt x="411649" y="37337"/>
                </a:lnTo>
                <a:lnTo>
                  <a:pt x="369030" y="17108"/>
                </a:lnTo>
                <a:lnTo>
                  <a:pt x="322743" y="4405"/>
                </a:lnTo>
                <a:lnTo>
                  <a:pt x="273558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07128" y="5406542"/>
            <a:ext cx="516636" cy="2819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9309607" y="91821"/>
            <a:ext cx="27451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0">
                <a:solidFill>
                  <a:srgbClr val="FFFFFF"/>
                </a:solidFill>
                <a:latin typeface="Gotham Book"/>
                <a:cs typeface="Gotham Book"/>
              </a:rPr>
              <a:t>* Modeling is carried out with R-square</a:t>
            </a:r>
            <a:r>
              <a:rPr dirty="0" sz="100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000" spc="-5" b="0">
                <a:solidFill>
                  <a:srgbClr val="FFFFFF"/>
                </a:solidFill>
                <a:latin typeface="Gotham Book"/>
                <a:cs typeface="Gotham Book"/>
              </a:rPr>
              <a:t>.80.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09852" y="6542938"/>
            <a:ext cx="31794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0">
                <a:solidFill>
                  <a:srgbClr val="FFC000"/>
                </a:solidFill>
                <a:latin typeface="Gotham Book"/>
                <a:cs typeface="Gotham Book"/>
              </a:rPr>
              <a:t>*Based on a 75% Marginal Contribution</a:t>
            </a:r>
            <a:r>
              <a:rPr dirty="0" sz="1000" spc="5" b="0">
                <a:solidFill>
                  <a:srgbClr val="FFC000"/>
                </a:solidFill>
                <a:latin typeface="Gotham Book"/>
                <a:cs typeface="Gotham Book"/>
              </a:rPr>
              <a:t> </a:t>
            </a:r>
            <a:r>
              <a:rPr dirty="0" sz="1000" spc="-5" b="0">
                <a:solidFill>
                  <a:srgbClr val="FFC000"/>
                </a:solidFill>
                <a:latin typeface="Gotham Book"/>
                <a:cs typeface="Gotham Book"/>
              </a:rPr>
              <a:t>estimation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09522" y="1616202"/>
            <a:ext cx="1188720" cy="363220"/>
          </a:xfrm>
          <a:custGeom>
            <a:avLst/>
            <a:gdLst/>
            <a:ahLst/>
            <a:cxnLst/>
            <a:rect l="l" t="t" r="r" b="b"/>
            <a:pathLst>
              <a:path w="1188720" h="363219">
                <a:moveTo>
                  <a:pt x="0" y="60451"/>
                </a:moveTo>
                <a:lnTo>
                  <a:pt x="4748" y="36915"/>
                </a:lnTo>
                <a:lnTo>
                  <a:pt x="17700" y="17700"/>
                </a:lnTo>
                <a:lnTo>
                  <a:pt x="36915" y="4748"/>
                </a:lnTo>
                <a:lnTo>
                  <a:pt x="60452" y="0"/>
                </a:lnTo>
                <a:lnTo>
                  <a:pt x="1128267" y="0"/>
                </a:lnTo>
                <a:lnTo>
                  <a:pt x="1151804" y="4748"/>
                </a:lnTo>
                <a:lnTo>
                  <a:pt x="1171019" y="17700"/>
                </a:lnTo>
                <a:lnTo>
                  <a:pt x="1183971" y="36915"/>
                </a:lnTo>
                <a:lnTo>
                  <a:pt x="1188720" y="60451"/>
                </a:lnTo>
                <a:lnTo>
                  <a:pt x="1188720" y="302260"/>
                </a:lnTo>
                <a:lnTo>
                  <a:pt x="1183971" y="325796"/>
                </a:lnTo>
                <a:lnTo>
                  <a:pt x="1171019" y="345011"/>
                </a:lnTo>
                <a:lnTo>
                  <a:pt x="1151804" y="357963"/>
                </a:lnTo>
                <a:lnTo>
                  <a:pt x="1128267" y="362712"/>
                </a:lnTo>
                <a:lnTo>
                  <a:pt x="60452" y="362712"/>
                </a:lnTo>
                <a:lnTo>
                  <a:pt x="36915" y="357963"/>
                </a:lnTo>
                <a:lnTo>
                  <a:pt x="17700" y="345011"/>
                </a:lnTo>
                <a:lnTo>
                  <a:pt x="4748" y="325796"/>
                </a:lnTo>
                <a:lnTo>
                  <a:pt x="0" y="302260"/>
                </a:lnTo>
                <a:lnTo>
                  <a:pt x="0" y="60451"/>
                </a:lnTo>
                <a:close/>
              </a:path>
            </a:pathLst>
          </a:custGeom>
          <a:ln w="19812">
            <a:solidFill>
              <a:srgbClr val="F7BB42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09522" y="2141982"/>
            <a:ext cx="1188720" cy="363220"/>
          </a:xfrm>
          <a:custGeom>
            <a:avLst/>
            <a:gdLst/>
            <a:ahLst/>
            <a:cxnLst/>
            <a:rect l="l" t="t" r="r" b="b"/>
            <a:pathLst>
              <a:path w="1188720" h="363219">
                <a:moveTo>
                  <a:pt x="0" y="60451"/>
                </a:moveTo>
                <a:lnTo>
                  <a:pt x="4748" y="36915"/>
                </a:lnTo>
                <a:lnTo>
                  <a:pt x="17700" y="17700"/>
                </a:lnTo>
                <a:lnTo>
                  <a:pt x="36915" y="4748"/>
                </a:lnTo>
                <a:lnTo>
                  <a:pt x="60452" y="0"/>
                </a:lnTo>
                <a:lnTo>
                  <a:pt x="1128267" y="0"/>
                </a:lnTo>
                <a:lnTo>
                  <a:pt x="1151804" y="4748"/>
                </a:lnTo>
                <a:lnTo>
                  <a:pt x="1171019" y="17700"/>
                </a:lnTo>
                <a:lnTo>
                  <a:pt x="1183971" y="36915"/>
                </a:lnTo>
                <a:lnTo>
                  <a:pt x="1188720" y="60451"/>
                </a:lnTo>
                <a:lnTo>
                  <a:pt x="1188720" y="302259"/>
                </a:lnTo>
                <a:lnTo>
                  <a:pt x="1183971" y="325796"/>
                </a:lnTo>
                <a:lnTo>
                  <a:pt x="1171019" y="345011"/>
                </a:lnTo>
                <a:lnTo>
                  <a:pt x="1151804" y="357963"/>
                </a:lnTo>
                <a:lnTo>
                  <a:pt x="1128267" y="362712"/>
                </a:lnTo>
                <a:lnTo>
                  <a:pt x="60452" y="362712"/>
                </a:lnTo>
                <a:lnTo>
                  <a:pt x="36915" y="357963"/>
                </a:lnTo>
                <a:lnTo>
                  <a:pt x="17700" y="345011"/>
                </a:lnTo>
                <a:lnTo>
                  <a:pt x="4748" y="325796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19812">
            <a:solidFill>
              <a:srgbClr val="F7BB42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628648" y="2703957"/>
            <a:ext cx="951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 b="1">
                <a:solidFill>
                  <a:srgbClr val="FFFFFF"/>
                </a:solidFill>
                <a:latin typeface="Gotham Bold"/>
                <a:cs typeface="Gotham Bold"/>
              </a:rPr>
              <a:t>R</a:t>
            </a:r>
            <a:r>
              <a:rPr dirty="0" sz="1800" spc="-65" b="1">
                <a:solidFill>
                  <a:srgbClr val="FFFFFF"/>
                </a:solidFill>
                <a:latin typeface="Gotham Bold"/>
                <a:cs typeface="Gotham Bold"/>
              </a:rPr>
              <a:t>E</a:t>
            </a:r>
            <a:r>
              <a:rPr dirty="0" sz="1800" spc="-50" b="1">
                <a:solidFill>
                  <a:srgbClr val="FFFFFF"/>
                </a:solidFill>
                <a:latin typeface="Gotham Bold"/>
                <a:cs typeface="Gotham Bold"/>
              </a:rPr>
              <a:t>SULT</a:t>
            </a:r>
            <a:endParaRPr sz="1800">
              <a:latin typeface="Gotham Bold"/>
              <a:cs typeface="Gotham Bold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09522" y="2675382"/>
            <a:ext cx="1188720" cy="363220"/>
          </a:xfrm>
          <a:custGeom>
            <a:avLst/>
            <a:gdLst/>
            <a:ahLst/>
            <a:cxnLst/>
            <a:rect l="l" t="t" r="r" b="b"/>
            <a:pathLst>
              <a:path w="1188720" h="363219">
                <a:moveTo>
                  <a:pt x="0" y="60451"/>
                </a:moveTo>
                <a:lnTo>
                  <a:pt x="4748" y="36915"/>
                </a:lnTo>
                <a:lnTo>
                  <a:pt x="17700" y="17700"/>
                </a:lnTo>
                <a:lnTo>
                  <a:pt x="36915" y="4748"/>
                </a:lnTo>
                <a:lnTo>
                  <a:pt x="60452" y="0"/>
                </a:lnTo>
                <a:lnTo>
                  <a:pt x="1128267" y="0"/>
                </a:lnTo>
                <a:lnTo>
                  <a:pt x="1151804" y="4748"/>
                </a:lnTo>
                <a:lnTo>
                  <a:pt x="1171019" y="17700"/>
                </a:lnTo>
                <a:lnTo>
                  <a:pt x="1183971" y="36915"/>
                </a:lnTo>
                <a:lnTo>
                  <a:pt x="1188720" y="60451"/>
                </a:lnTo>
                <a:lnTo>
                  <a:pt x="1188720" y="302259"/>
                </a:lnTo>
                <a:lnTo>
                  <a:pt x="1183971" y="325796"/>
                </a:lnTo>
                <a:lnTo>
                  <a:pt x="1171019" y="345011"/>
                </a:lnTo>
                <a:lnTo>
                  <a:pt x="1151804" y="357963"/>
                </a:lnTo>
                <a:lnTo>
                  <a:pt x="1128267" y="362712"/>
                </a:lnTo>
                <a:lnTo>
                  <a:pt x="60452" y="362712"/>
                </a:lnTo>
                <a:lnTo>
                  <a:pt x="36915" y="357963"/>
                </a:lnTo>
                <a:lnTo>
                  <a:pt x="17700" y="345011"/>
                </a:lnTo>
                <a:lnTo>
                  <a:pt x="4748" y="325796"/>
                </a:lnTo>
                <a:lnTo>
                  <a:pt x="0" y="302259"/>
                </a:lnTo>
                <a:lnTo>
                  <a:pt x="0" y="60451"/>
                </a:lnTo>
                <a:close/>
              </a:path>
            </a:pathLst>
          </a:custGeom>
          <a:ln w="19812">
            <a:solidFill>
              <a:srgbClr val="F7BB42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170176" y="4084320"/>
            <a:ext cx="137160" cy="4328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817364" y="4084320"/>
            <a:ext cx="137160" cy="4328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1074" y="464566"/>
            <a:ext cx="7456424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30661" y="2183130"/>
            <a:ext cx="7632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0">
                <a:solidFill>
                  <a:srgbClr val="FFFFFF"/>
                </a:solidFill>
                <a:latin typeface="Gotham Book"/>
                <a:cs typeface="Gotham Book"/>
              </a:rPr>
              <a:t>V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iet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n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am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79835" y="1776983"/>
            <a:ext cx="262127" cy="362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568685" y="3183382"/>
            <a:ext cx="88773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Since</a:t>
            </a:r>
            <a:r>
              <a:rPr dirty="0" sz="1400" spc="-105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10" b="0">
                <a:solidFill>
                  <a:srgbClr val="FFFFFF"/>
                </a:solidFill>
                <a:latin typeface="Gotham Book"/>
                <a:cs typeface="Gotham Book"/>
              </a:rPr>
              <a:t>27</a:t>
            </a:r>
            <a:r>
              <a:rPr dirty="0" baseline="24691" sz="1350" spc="15" b="0">
                <a:solidFill>
                  <a:srgbClr val="FFFFFF"/>
                </a:solidFill>
                <a:latin typeface="Gotham Book"/>
                <a:cs typeface="Gotham Book"/>
              </a:rPr>
              <a:t>th</a:t>
            </a:r>
            <a:endParaRPr baseline="24691" sz="1350">
              <a:latin typeface="Gotham Book"/>
              <a:cs typeface="Gotham Book"/>
            </a:endParaRPr>
          </a:p>
          <a:p>
            <a:pPr marL="58419">
              <a:lnSpc>
                <a:spcPct val="100000"/>
              </a:lnSpc>
            </a:pP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dirty="0" sz="1400" spc="-8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March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31068" y="2776727"/>
            <a:ext cx="361188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79930" y="908431"/>
            <a:ext cx="37852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0" b="1">
                <a:solidFill>
                  <a:srgbClr val="FFC000"/>
                </a:solidFill>
                <a:latin typeface="Gotham Bold"/>
                <a:cs typeface="Gotham Bold"/>
              </a:rPr>
              <a:t>DETECT NEW </a:t>
            </a:r>
            <a:r>
              <a:rPr dirty="0" sz="1400" spc="-45" b="1">
                <a:solidFill>
                  <a:srgbClr val="FFC000"/>
                </a:solidFill>
                <a:latin typeface="Gotham Bold"/>
                <a:cs typeface="Gotham Bold"/>
              </a:rPr>
              <a:t>BRANDS </a:t>
            </a:r>
            <a:r>
              <a:rPr dirty="0" sz="1400" spc="-40" b="1">
                <a:solidFill>
                  <a:srgbClr val="FFC000"/>
                </a:solidFill>
                <a:latin typeface="Gotham Bold"/>
                <a:cs typeface="Gotham Bold"/>
              </a:rPr>
              <a:t>BEFORE</a:t>
            </a:r>
            <a:r>
              <a:rPr dirty="0" sz="1400" spc="-55" b="1">
                <a:solidFill>
                  <a:srgbClr val="FFC000"/>
                </a:solidFill>
                <a:latin typeface="Gotham Bold"/>
                <a:cs typeface="Gotham Bold"/>
              </a:rPr>
              <a:t> </a:t>
            </a:r>
            <a:r>
              <a:rPr dirty="0" sz="1400" spc="-45" b="1">
                <a:solidFill>
                  <a:srgbClr val="FFC000"/>
                </a:solidFill>
                <a:latin typeface="Gotham Bold"/>
                <a:cs typeface="Gotham Bold"/>
              </a:rPr>
              <a:t>LAUNCH</a:t>
            </a:r>
            <a:endParaRPr sz="1400">
              <a:latin typeface="Gotham Bold"/>
              <a:cs typeface="Gotham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2446" y="1378458"/>
            <a:ext cx="8592820" cy="5156200"/>
          </a:xfrm>
          <a:custGeom>
            <a:avLst/>
            <a:gdLst/>
            <a:ahLst/>
            <a:cxnLst/>
            <a:rect l="l" t="t" r="r" b="b"/>
            <a:pathLst>
              <a:path w="8592820" h="5156200">
                <a:moveTo>
                  <a:pt x="0" y="151891"/>
                </a:moveTo>
                <a:lnTo>
                  <a:pt x="7737" y="103859"/>
                </a:lnTo>
                <a:lnTo>
                  <a:pt x="29289" y="62160"/>
                </a:lnTo>
                <a:lnTo>
                  <a:pt x="62160" y="29289"/>
                </a:lnTo>
                <a:lnTo>
                  <a:pt x="103859" y="7737"/>
                </a:lnTo>
                <a:lnTo>
                  <a:pt x="151891" y="0"/>
                </a:lnTo>
                <a:lnTo>
                  <a:pt x="8440420" y="0"/>
                </a:lnTo>
                <a:lnTo>
                  <a:pt x="8488452" y="7737"/>
                </a:lnTo>
                <a:lnTo>
                  <a:pt x="8530151" y="29289"/>
                </a:lnTo>
                <a:lnTo>
                  <a:pt x="8563022" y="62160"/>
                </a:lnTo>
                <a:lnTo>
                  <a:pt x="8584574" y="103859"/>
                </a:lnTo>
                <a:lnTo>
                  <a:pt x="8592312" y="151891"/>
                </a:lnTo>
                <a:lnTo>
                  <a:pt x="8592312" y="5003800"/>
                </a:lnTo>
                <a:lnTo>
                  <a:pt x="8584574" y="5051808"/>
                </a:lnTo>
                <a:lnTo>
                  <a:pt x="8563022" y="5093503"/>
                </a:lnTo>
                <a:lnTo>
                  <a:pt x="8530151" y="5126384"/>
                </a:lnTo>
                <a:lnTo>
                  <a:pt x="8488452" y="5147948"/>
                </a:lnTo>
                <a:lnTo>
                  <a:pt x="8440420" y="5155692"/>
                </a:lnTo>
                <a:lnTo>
                  <a:pt x="151891" y="5155692"/>
                </a:lnTo>
                <a:lnTo>
                  <a:pt x="103859" y="5147948"/>
                </a:lnTo>
                <a:lnTo>
                  <a:pt x="62160" y="5126384"/>
                </a:lnTo>
                <a:lnTo>
                  <a:pt x="29289" y="5093503"/>
                </a:lnTo>
                <a:lnTo>
                  <a:pt x="7737" y="5051808"/>
                </a:lnTo>
                <a:lnTo>
                  <a:pt x="0" y="5003800"/>
                </a:lnTo>
                <a:lnTo>
                  <a:pt x="0" y="151891"/>
                </a:lnTo>
                <a:close/>
              </a:path>
            </a:pathLst>
          </a:custGeom>
          <a:ln w="19812">
            <a:solidFill>
              <a:srgbClr val="F7BB42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1411" y="1697735"/>
            <a:ext cx="8385048" cy="4713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176509" y="1617725"/>
            <a:ext cx="1670685" cy="2131060"/>
          </a:xfrm>
          <a:custGeom>
            <a:avLst/>
            <a:gdLst/>
            <a:ahLst/>
            <a:cxnLst/>
            <a:rect l="l" t="t" r="r" b="b"/>
            <a:pathLst>
              <a:path w="1670684" h="2131060">
                <a:moveTo>
                  <a:pt x="0" y="103632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2" y="0"/>
                </a:lnTo>
                <a:lnTo>
                  <a:pt x="1566672" y="0"/>
                </a:lnTo>
                <a:lnTo>
                  <a:pt x="1607028" y="8137"/>
                </a:lnTo>
                <a:lnTo>
                  <a:pt x="1639966" y="30337"/>
                </a:lnTo>
                <a:lnTo>
                  <a:pt x="1662166" y="63275"/>
                </a:lnTo>
                <a:lnTo>
                  <a:pt x="1670304" y="103632"/>
                </a:lnTo>
                <a:lnTo>
                  <a:pt x="1670304" y="2026920"/>
                </a:lnTo>
                <a:lnTo>
                  <a:pt x="1662166" y="2067276"/>
                </a:lnTo>
                <a:lnTo>
                  <a:pt x="1639966" y="2100214"/>
                </a:lnTo>
                <a:lnTo>
                  <a:pt x="1607028" y="2122414"/>
                </a:lnTo>
                <a:lnTo>
                  <a:pt x="1566672" y="2130552"/>
                </a:lnTo>
                <a:lnTo>
                  <a:pt x="103632" y="2130552"/>
                </a:lnTo>
                <a:lnTo>
                  <a:pt x="63275" y="2122414"/>
                </a:lnTo>
                <a:lnTo>
                  <a:pt x="30337" y="2100214"/>
                </a:lnTo>
                <a:lnTo>
                  <a:pt x="8137" y="2067276"/>
                </a:lnTo>
                <a:lnTo>
                  <a:pt x="0" y="2026920"/>
                </a:lnTo>
                <a:lnTo>
                  <a:pt x="0" y="103632"/>
                </a:lnTo>
                <a:close/>
              </a:path>
            </a:pathLst>
          </a:custGeom>
          <a:ln w="19812">
            <a:solidFill>
              <a:srgbClr val="F7BB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352531" y="1179575"/>
            <a:ext cx="1318260" cy="437515"/>
          </a:xfrm>
          <a:custGeom>
            <a:avLst/>
            <a:gdLst/>
            <a:ahLst/>
            <a:cxnLst/>
            <a:rect l="l" t="t" r="r" b="b"/>
            <a:pathLst>
              <a:path w="1318259" h="437515">
                <a:moveTo>
                  <a:pt x="1245362" y="0"/>
                </a:moveTo>
                <a:lnTo>
                  <a:pt x="72898" y="0"/>
                </a:lnTo>
                <a:lnTo>
                  <a:pt x="44523" y="5728"/>
                </a:lnTo>
                <a:lnTo>
                  <a:pt x="21351" y="21351"/>
                </a:lnTo>
                <a:lnTo>
                  <a:pt x="5728" y="44523"/>
                </a:lnTo>
                <a:lnTo>
                  <a:pt x="0" y="72898"/>
                </a:lnTo>
                <a:lnTo>
                  <a:pt x="0" y="437388"/>
                </a:lnTo>
                <a:lnTo>
                  <a:pt x="1318260" y="437388"/>
                </a:lnTo>
                <a:lnTo>
                  <a:pt x="1318260" y="72898"/>
                </a:lnTo>
                <a:lnTo>
                  <a:pt x="1312531" y="44523"/>
                </a:lnTo>
                <a:lnTo>
                  <a:pt x="1296908" y="21351"/>
                </a:lnTo>
                <a:lnTo>
                  <a:pt x="1273736" y="5728"/>
                </a:lnTo>
                <a:lnTo>
                  <a:pt x="124536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70844" y="1239139"/>
            <a:ext cx="84074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FFFFFF"/>
                </a:solidFill>
                <a:latin typeface="Gotham Bold"/>
                <a:cs typeface="Gotham Bold"/>
              </a:rPr>
              <a:t>SCOPE</a:t>
            </a:r>
            <a:endParaRPr sz="1800">
              <a:latin typeface="Gotham Bold"/>
              <a:cs typeface="Gotham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1703" y="1776983"/>
            <a:ext cx="1699260" cy="230504"/>
          </a:xfrm>
          <a:custGeom>
            <a:avLst/>
            <a:gdLst/>
            <a:ahLst/>
            <a:cxnLst/>
            <a:rect l="l" t="t" r="r" b="b"/>
            <a:pathLst>
              <a:path w="1699260" h="230505">
                <a:moveTo>
                  <a:pt x="0" y="230124"/>
                </a:moveTo>
                <a:lnTo>
                  <a:pt x="1699260" y="230124"/>
                </a:lnTo>
                <a:lnTo>
                  <a:pt x="1699260" y="0"/>
                </a:lnTo>
                <a:lnTo>
                  <a:pt x="0" y="0"/>
                </a:lnTo>
                <a:lnTo>
                  <a:pt x="0" y="23012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655826" y="1599438"/>
            <a:ext cx="1569720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30" b="1">
                <a:solidFill>
                  <a:srgbClr val="FFFFFF"/>
                </a:solidFill>
                <a:latin typeface="Gotham Bold"/>
                <a:cs typeface="Gotham Bold"/>
              </a:rPr>
              <a:t>BRAND</a:t>
            </a:r>
            <a:r>
              <a:rPr dirty="0" sz="1100" spc="-45" b="1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dirty="0" sz="1100" spc="-30" b="1">
                <a:solidFill>
                  <a:srgbClr val="FFFFFF"/>
                </a:solidFill>
                <a:latin typeface="Gotham Bold"/>
                <a:cs typeface="Gotham Bold"/>
              </a:rPr>
              <a:t>Y</a:t>
            </a:r>
            <a:endParaRPr sz="11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</a:pPr>
            <a:r>
              <a:rPr dirty="0" sz="1100" spc="-30" b="1">
                <a:solidFill>
                  <a:srgbClr val="FFFFFF"/>
                </a:solidFill>
                <a:latin typeface="Gotham Bold"/>
                <a:cs typeface="Gotham Bold"/>
              </a:rPr>
              <a:t>LAUNCH</a:t>
            </a:r>
            <a:r>
              <a:rPr dirty="0" sz="1100" spc="-100" b="1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dirty="0" sz="1100" spc="-30" b="1">
                <a:solidFill>
                  <a:srgbClr val="FFFFFF"/>
                </a:solidFill>
                <a:latin typeface="Gotham Bold"/>
                <a:cs typeface="Gotham Bold"/>
              </a:rPr>
              <a:t>EVOLUTION</a:t>
            </a:r>
            <a:endParaRPr sz="1100">
              <a:latin typeface="Gotham Bold"/>
              <a:cs typeface="Gotham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41703" y="4198620"/>
            <a:ext cx="3892550" cy="230504"/>
          </a:xfrm>
          <a:prstGeom prst="rect">
            <a:avLst/>
          </a:prstGeom>
          <a:solidFill>
            <a:srgbClr val="252525"/>
          </a:solidFill>
        </p:spPr>
        <p:txBody>
          <a:bodyPr wrap="square" lIns="0" tIns="3365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265"/>
              </a:spcBef>
            </a:pPr>
            <a:r>
              <a:rPr dirty="0" sz="1100" spc="-30" b="1">
                <a:solidFill>
                  <a:srgbClr val="FFFFFF"/>
                </a:solidFill>
                <a:latin typeface="Gotham Bold"/>
                <a:cs typeface="Gotham Bold"/>
              </a:rPr>
              <a:t>BRAND Y CONSUMPTION AND</a:t>
            </a:r>
            <a:r>
              <a:rPr dirty="0" sz="1100" spc="-90" b="1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dirty="0" sz="1100" spc="-30" b="1">
                <a:solidFill>
                  <a:srgbClr val="FFFFFF"/>
                </a:solidFill>
                <a:latin typeface="Gotham Bold"/>
                <a:cs typeface="Gotham Bold"/>
              </a:rPr>
              <a:t>DISTRIBUTION</a:t>
            </a:r>
            <a:endParaRPr sz="1100">
              <a:latin typeface="Gotham Bold"/>
              <a:cs typeface="Gotham 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11224" y="1514855"/>
            <a:ext cx="205740" cy="470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87" cy="6851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53769" y="3041205"/>
            <a:ext cx="0" cy="2137410"/>
          </a:xfrm>
          <a:custGeom>
            <a:avLst/>
            <a:gdLst/>
            <a:ahLst/>
            <a:cxnLst/>
            <a:rect l="l" t="t" r="r" b="b"/>
            <a:pathLst>
              <a:path w="0" h="2137410">
                <a:moveTo>
                  <a:pt x="0" y="2137393"/>
                </a:moveTo>
                <a:lnTo>
                  <a:pt x="0" y="0"/>
                </a:lnTo>
              </a:path>
            </a:pathLst>
          </a:custGeom>
          <a:ln w="76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45"/>
              <a:t>010101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55643" y="2296193"/>
            <a:ext cx="2090420" cy="487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4420">
              <a:lnSpc>
                <a:spcPts val="1814"/>
              </a:lnSpc>
              <a:spcBef>
                <a:spcPts val="100"/>
              </a:spcBef>
            </a:pPr>
            <a:r>
              <a:rPr dirty="0" sz="1700" spc="135">
                <a:solidFill>
                  <a:srgbClr val="383633"/>
                </a:solidFill>
                <a:latin typeface="Times New Roman"/>
                <a:cs typeface="Times New Roman"/>
              </a:rPr>
              <a:t>00110011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814"/>
              </a:lnSpc>
              <a:tabLst>
                <a:tab pos="736600" algn="l"/>
              </a:tabLst>
            </a:pPr>
            <a:r>
              <a:rPr dirty="0" sz="1700" spc="135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16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185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185">
                <a:solidFill>
                  <a:srgbClr val="5B5B5B"/>
                </a:solidFill>
                <a:latin typeface="Times New Roman"/>
                <a:cs typeface="Times New Roman"/>
              </a:rPr>
              <a:t>1	</a:t>
            </a:r>
            <a:r>
              <a:rPr dirty="0" sz="1700" spc="204">
                <a:solidFill>
                  <a:srgbClr val="4B463D"/>
                </a:solidFill>
                <a:latin typeface="Times New Roman"/>
                <a:cs typeface="Times New Roman"/>
              </a:rPr>
              <a:t>i100001100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4293" y="2705350"/>
            <a:ext cx="1841500" cy="2129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889"/>
              </a:lnSpc>
              <a:spcBef>
                <a:spcPts val="100"/>
              </a:spcBef>
            </a:pPr>
            <a:r>
              <a:rPr dirty="0" sz="1700" spc="-5">
                <a:solidFill>
                  <a:srgbClr val="383633"/>
                </a:solidFill>
                <a:latin typeface="Times New Roman"/>
                <a:cs typeface="Times New Roman"/>
              </a:rPr>
              <a:t>10</a:t>
            </a:r>
            <a:r>
              <a:rPr dirty="0" sz="1700" spc="-5">
                <a:solidFill>
                  <a:srgbClr val="5B5B5B"/>
                </a:solidFill>
                <a:latin typeface="Times New Roman"/>
                <a:cs typeface="Times New Roman"/>
              </a:rPr>
              <a:t>0</a:t>
            </a:r>
            <a:r>
              <a:rPr dirty="0" sz="1700" spc="-5">
                <a:solidFill>
                  <a:srgbClr val="4B463D"/>
                </a:solidFill>
                <a:latin typeface="Times New Roman"/>
                <a:cs typeface="Times New Roman"/>
              </a:rPr>
              <a:t>Cl10 </a:t>
            </a:r>
            <a:r>
              <a:rPr dirty="0" sz="1700" spc="-155">
                <a:solidFill>
                  <a:srgbClr val="4B463D"/>
                </a:solidFill>
                <a:latin typeface="Times New Roman"/>
                <a:cs typeface="Times New Roman"/>
              </a:rPr>
              <a:t>0 0 110 0 0</a:t>
            </a:r>
            <a:r>
              <a:rPr dirty="0" sz="1700" spc="-225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 spc="-155">
                <a:solidFill>
                  <a:srgbClr val="4B463D"/>
                </a:solidFill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  <a:p>
            <a:pPr algn="ctr" marL="60960">
              <a:lnSpc>
                <a:spcPts val="1520"/>
              </a:lnSpc>
              <a:tabLst>
                <a:tab pos="612775" algn="l"/>
              </a:tabLst>
            </a:pPr>
            <a:r>
              <a:rPr dirty="0" sz="1550">
                <a:solidFill>
                  <a:srgbClr val="4B463D"/>
                </a:solidFill>
                <a:latin typeface="Arial"/>
                <a:cs typeface="Arial"/>
              </a:rPr>
              <a:t>0</a:t>
            </a:r>
            <a:r>
              <a:rPr dirty="0" sz="1550" spc="-220">
                <a:solidFill>
                  <a:srgbClr val="4B463D"/>
                </a:solidFill>
                <a:latin typeface="Arial"/>
                <a:cs typeface="Arial"/>
              </a:rPr>
              <a:t> </a:t>
            </a:r>
            <a:r>
              <a:rPr dirty="0" sz="1550" spc="-5">
                <a:solidFill>
                  <a:srgbClr val="5B5B5B"/>
                </a:solidFill>
                <a:latin typeface="Arial"/>
                <a:cs typeface="Arial"/>
              </a:rPr>
              <a:t>1c	</a:t>
            </a:r>
            <a:r>
              <a:rPr dirty="0" sz="1550" spc="-5">
                <a:solidFill>
                  <a:srgbClr val="383633"/>
                </a:solidFill>
                <a:latin typeface="Arial"/>
                <a:cs typeface="Arial"/>
              </a:rPr>
              <a:t>0110101111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ts val="1639"/>
              </a:lnSpc>
            </a:pPr>
            <a:r>
              <a:rPr dirty="0" sz="1700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120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70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70">
                <a:solidFill>
                  <a:srgbClr val="5B5B5B"/>
                </a:solidFill>
                <a:latin typeface="Times New Roman"/>
                <a:cs typeface="Times New Roman"/>
              </a:rPr>
              <a:t>10</a:t>
            </a:r>
            <a:r>
              <a:rPr dirty="0" sz="1700" spc="70">
                <a:solidFill>
                  <a:srgbClr val="4B463D"/>
                </a:solidFill>
                <a:latin typeface="Times New Roman"/>
                <a:cs typeface="Times New Roman"/>
              </a:rPr>
              <a:t>10</a:t>
            </a:r>
            <a:r>
              <a:rPr dirty="0" sz="1700" spc="-110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B463D"/>
                </a:solidFill>
                <a:latin typeface="Times New Roman"/>
                <a:cs typeface="Times New Roman"/>
              </a:rPr>
              <a:t>0</a:t>
            </a:r>
            <a:r>
              <a:rPr dirty="0" sz="1700" spc="-90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 spc="70">
                <a:solidFill>
                  <a:srgbClr val="4B463D"/>
                </a:solidFill>
                <a:latin typeface="Times New Roman"/>
                <a:cs typeface="Times New Roman"/>
              </a:rPr>
              <a:t>01100</a:t>
            </a:r>
            <a:r>
              <a:rPr dirty="0" sz="1700" spc="-114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B463D"/>
                </a:solidFill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  <a:p>
            <a:pPr algn="ctr" marL="86360">
              <a:lnSpc>
                <a:spcPts val="1625"/>
              </a:lnSpc>
            </a:pPr>
            <a:r>
              <a:rPr dirty="0" sz="1700" spc="25">
                <a:solidFill>
                  <a:srgbClr val="4B463D"/>
                </a:solidFill>
                <a:latin typeface="Times New Roman"/>
                <a:cs typeface="Times New Roman"/>
              </a:rPr>
              <a:t>10</a:t>
            </a:r>
            <a:r>
              <a:rPr dirty="0" sz="1700" spc="-50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5B5B5B"/>
                </a:solidFill>
                <a:latin typeface="Times New Roman"/>
                <a:cs typeface="Times New Roman"/>
              </a:rPr>
              <a:t>0</a:t>
            </a:r>
            <a:r>
              <a:rPr dirty="0" sz="1700" spc="-5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700" spc="65">
                <a:solidFill>
                  <a:srgbClr val="383633"/>
                </a:solidFill>
                <a:latin typeface="Times New Roman"/>
                <a:cs typeface="Times New Roman"/>
              </a:rPr>
              <a:t>010</a:t>
            </a:r>
            <a:r>
              <a:rPr dirty="0" sz="1700" spc="-2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24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-35">
                <a:solidFill>
                  <a:srgbClr val="383633"/>
                </a:solidFill>
                <a:latin typeface="Times New Roman"/>
                <a:cs typeface="Times New Roman"/>
              </a:rPr>
              <a:t>110</a:t>
            </a:r>
            <a:r>
              <a:rPr dirty="0" sz="1700" spc="-4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80">
                <a:solidFill>
                  <a:srgbClr val="383633"/>
                </a:solidFill>
                <a:latin typeface="Times New Roman"/>
                <a:cs typeface="Times New Roman"/>
              </a:rPr>
              <a:t>01</a:t>
            </a:r>
            <a:endParaRPr sz="1700">
              <a:latin typeface="Times New Roman"/>
              <a:cs typeface="Times New Roman"/>
            </a:endParaRPr>
          </a:p>
          <a:p>
            <a:pPr algn="ctr" marL="39370">
              <a:lnSpc>
                <a:spcPts val="1610"/>
              </a:lnSpc>
            </a:pPr>
            <a:r>
              <a:rPr dirty="0" sz="1700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6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22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-45">
                <a:solidFill>
                  <a:srgbClr val="5B5B5B"/>
                </a:solidFill>
                <a:latin typeface="Times New Roman"/>
                <a:cs typeface="Times New Roman"/>
              </a:rPr>
              <a:t>11</a:t>
            </a:r>
            <a:r>
              <a:rPr dirty="0" sz="1700" spc="-45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40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40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70">
                <a:solidFill>
                  <a:srgbClr val="383633"/>
                </a:solidFill>
                <a:latin typeface="Times New Roman"/>
                <a:cs typeface="Times New Roman"/>
              </a:rPr>
              <a:t>010</a:t>
            </a:r>
            <a:r>
              <a:rPr dirty="0" sz="1700" spc="-220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25">
                <a:solidFill>
                  <a:srgbClr val="383633"/>
                </a:solidFill>
                <a:latin typeface="Times New Roman"/>
                <a:cs typeface="Times New Roman"/>
              </a:rPr>
              <a:t>10</a:t>
            </a:r>
            <a:r>
              <a:rPr dirty="0" sz="1700" spc="-220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383633"/>
                </a:solidFill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  <a:p>
            <a:pPr algn="ctr" marR="18415">
              <a:lnSpc>
                <a:spcPts val="1610"/>
              </a:lnSpc>
            </a:pPr>
            <a:r>
              <a:rPr dirty="0" sz="1700" spc="-35">
                <a:solidFill>
                  <a:srgbClr val="383633"/>
                </a:solidFill>
                <a:latin typeface="Times New Roman"/>
                <a:cs typeface="Times New Roman"/>
              </a:rPr>
              <a:t>110</a:t>
            </a:r>
            <a:r>
              <a:rPr dirty="0" sz="1700" spc="-24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55">
                <a:solidFill>
                  <a:srgbClr val="5B5B5B"/>
                </a:solidFill>
                <a:latin typeface="Times New Roman"/>
                <a:cs typeface="Times New Roman"/>
              </a:rPr>
              <a:t>1</a:t>
            </a:r>
            <a:r>
              <a:rPr dirty="0" sz="1700" spc="55">
                <a:solidFill>
                  <a:srgbClr val="4B463D"/>
                </a:solidFill>
                <a:latin typeface="Times New Roman"/>
                <a:cs typeface="Times New Roman"/>
              </a:rPr>
              <a:t>010</a:t>
            </a:r>
            <a:r>
              <a:rPr dirty="0" sz="1700" spc="-220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 spc="15">
                <a:solidFill>
                  <a:srgbClr val="4B463D"/>
                </a:solidFill>
                <a:latin typeface="Times New Roman"/>
                <a:cs typeface="Times New Roman"/>
              </a:rPr>
              <a:t>10</a:t>
            </a:r>
            <a:r>
              <a:rPr dirty="0" sz="1700" spc="-45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B463D"/>
                </a:solidFill>
                <a:latin typeface="Times New Roman"/>
                <a:cs typeface="Times New Roman"/>
              </a:rPr>
              <a:t>0</a:t>
            </a:r>
            <a:r>
              <a:rPr dirty="0" sz="1700" spc="-85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 spc="80">
                <a:solidFill>
                  <a:srgbClr val="4B463D"/>
                </a:solidFill>
                <a:latin typeface="Times New Roman"/>
                <a:cs typeface="Times New Roman"/>
              </a:rPr>
              <a:t>01</a:t>
            </a:r>
            <a:endParaRPr sz="1700">
              <a:latin typeface="Times New Roman"/>
              <a:cs typeface="Times New Roman"/>
            </a:endParaRPr>
          </a:p>
          <a:p>
            <a:pPr algn="ctr" marR="1905">
              <a:lnSpc>
                <a:spcPts val="1635"/>
              </a:lnSpc>
            </a:pPr>
            <a:r>
              <a:rPr dirty="0" sz="1700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19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35">
                <a:solidFill>
                  <a:srgbClr val="383633"/>
                </a:solidFill>
                <a:latin typeface="Times New Roman"/>
                <a:cs typeface="Times New Roman"/>
              </a:rPr>
              <a:t>1</a:t>
            </a:r>
            <a:r>
              <a:rPr dirty="0" sz="1700" spc="35">
                <a:solidFill>
                  <a:srgbClr val="5B5B5B"/>
                </a:solidFill>
                <a:latin typeface="Times New Roman"/>
                <a:cs typeface="Times New Roman"/>
              </a:rPr>
              <a:t>0</a:t>
            </a:r>
            <a:r>
              <a:rPr dirty="0" sz="1700" spc="-19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700" spc="35">
                <a:solidFill>
                  <a:srgbClr val="4B463D"/>
                </a:solidFill>
                <a:latin typeface="Times New Roman"/>
                <a:cs typeface="Times New Roman"/>
              </a:rPr>
              <a:t>10</a:t>
            </a:r>
            <a:r>
              <a:rPr dirty="0" sz="1700" spc="-220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 spc="-15">
                <a:solidFill>
                  <a:srgbClr val="4B463D"/>
                </a:solidFill>
                <a:latin typeface="Times New Roman"/>
                <a:cs typeface="Times New Roman"/>
              </a:rPr>
              <a:t>110 </a:t>
            </a:r>
            <a:r>
              <a:rPr dirty="0" sz="1700">
                <a:solidFill>
                  <a:srgbClr val="4B463D"/>
                </a:solidFill>
                <a:latin typeface="Times New Roman"/>
                <a:cs typeface="Times New Roman"/>
              </a:rPr>
              <a:t>0</a:t>
            </a:r>
            <a:r>
              <a:rPr dirty="0" sz="1700" spc="-195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 spc="35">
                <a:solidFill>
                  <a:srgbClr val="4B463D"/>
                </a:solidFill>
                <a:latin typeface="Times New Roman"/>
                <a:cs typeface="Times New Roman"/>
              </a:rPr>
              <a:t>10</a:t>
            </a:r>
            <a:endParaRPr sz="1700">
              <a:latin typeface="Times New Roman"/>
              <a:cs typeface="Times New Roman"/>
            </a:endParaRPr>
          </a:p>
          <a:p>
            <a:pPr algn="ctr" marL="13335">
              <a:lnSpc>
                <a:spcPts val="1625"/>
              </a:lnSpc>
            </a:pPr>
            <a:r>
              <a:rPr dirty="0" sz="1700" spc="-35">
                <a:solidFill>
                  <a:srgbClr val="383633"/>
                </a:solidFill>
                <a:latin typeface="Times New Roman"/>
                <a:cs typeface="Times New Roman"/>
              </a:rPr>
              <a:t>110</a:t>
            </a:r>
            <a:r>
              <a:rPr dirty="0" sz="1700" spc="-21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65">
                <a:solidFill>
                  <a:srgbClr val="5B5B5B"/>
                </a:solidFill>
                <a:latin typeface="Times New Roman"/>
                <a:cs typeface="Times New Roman"/>
              </a:rPr>
              <a:t>1</a:t>
            </a:r>
            <a:r>
              <a:rPr dirty="0" sz="1700" spc="65">
                <a:solidFill>
                  <a:srgbClr val="383633"/>
                </a:solidFill>
                <a:latin typeface="Times New Roman"/>
                <a:cs typeface="Times New Roman"/>
              </a:rPr>
              <a:t>010</a:t>
            </a:r>
            <a:r>
              <a:rPr dirty="0" sz="1700" spc="-229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25">
                <a:solidFill>
                  <a:srgbClr val="383633"/>
                </a:solidFill>
                <a:latin typeface="Times New Roman"/>
                <a:cs typeface="Times New Roman"/>
              </a:rPr>
              <a:t>10</a:t>
            </a:r>
            <a:r>
              <a:rPr dirty="0" sz="1700" spc="-23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15">
                <a:solidFill>
                  <a:srgbClr val="383633"/>
                </a:solidFill>
                <a:latin typeface="Times New Roman"/>
                <a:cs typeface="Times New Roman"/>
              </a:rPr>
              <a:t>10</a:t>
            </a:r>
            <a:r>
              <a:rPr dirty="0" sz="1700" spc="-210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383633"/>
                </a:solidFill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  <a:p>
            <a:pPr algn="ctr" marL="45720">
              <a:lnSpc>
                <a:spcPts val="1600"/>
              </a:lnSpc>
            </a:pPr>
            <a:r>
              <a:rPr dirty="0" sz="1700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23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-35">
                <a:solidFill>
                  <a:srgbClr val="383633"/>
                </a:solidFill>
                <a:latin typeface="Times New Roman"/>
                <a:cs typeface="Times New Roman"/>
              </a:rPr>
              <a:t>1</a:t>
            </a:r>
            <a:r>
              <a:rPr dirty="0" sz="1700" spc="-35">
                <a:solidFill>
                  <a:srgbClr val="5B5B5B"/>
                </a:solidFill>
                <a:latin typeface="Times New Roman"/>
                <a:cs typeface="Times New Roman"/>
              </a:rPr>
              <a:t>1</a:t>
            </a:r>
            <a:r>
              <a:rPr dirty="0" sz="1700" spc="-35">
                <a:solidFill>
                  <a:srgbClr val="4B463D"/>
                </a:solidFill>
                <a:latin typeface="Times New Roman"/>
                <a:cs typeface="Times New Roman"/>
              </a:rPr>
              <a:t>0</a:t>
            </a:r>
            <a:r>
              <a:rPr dirty="0" sz="1700" spc="-250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 spc="15">
                <a:solidFill>
                  <a:srgbClr val="4B463D"/>
                </a:solidFill>
                <a:latin typeface="Times New Roman"/>
                <a:cs typeface="Times New Roman"/>
              </a:rPr>
              <a:t>10</a:t>
            </a:r>
            <a:r>
              <a:rPr dirty="0" sz="1700" spc="-210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B463D"/>
                </a:solidFill>
                <a:latin typeface="Times New Roman"/>
                <a:cs typeface="Times New Roman"/>
              </a:rPr>
              <a:t>10</a:t>
            </a:r>
            <a:r>
              <a:rPr dirty="0" sz="1700" spc="-250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 spc="-35">
                <a:solidFill>
                  <a:srgbClr val="4B463D"/>
                </a:solidFill>
                <a:latin typeface="Times New Roman"/>
                <a:cs typeface="Times New Roman"/>
              </a:rPr>
              <a:t>110</a:t>
            </a:r>
            <a:r>
              <a:rPr dirty="0" sz="1700" spc="-204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4B463D"/>
                </a:solidFill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  <a:p>
            <a:pPr algn="ctr" marR="28575">
              <a:lnSpc>
                <a:spcPts val="1814"/>
              </a:lnSpc>
            </a:pPr>
            <a:r>
              <a:rPr dirty="0" sz="1700" spc="60">
                <a:solidFill>
                  <a:srgbClr val="383633"/>
                </a:solidFill>
                <a:latin typeface="Times New Roman"/>
                <a:cs typeface="Times New Roman"/>
              </a:rPr>
              <a:t>10</a:t>
            </a:r>
            <a:r>
              <a:rPr dirty="0" sz="1700" spc="60">
                <a:solidFill>
                  <a:srgbClr val="5B5B5B"/>
                </a:solidFill>
                <a:latin typeface="Times New Roman"/>
                <a:cs typeface="Times New Roman"/>
              </a:rPr>
              <a:t>1</a:t>
            </a:r>
            <a:r>
              <a:rPr dirty="0" sz="1700" spc="60">
                <a:solidFill>
                  <a:srgbClr val="4B463D"/>
                </a:solidFill>
                <a:latin typeface="Times New Roman"/>
                <a:cs typeface="Times New Roman"/>
              </a:rPr>
              <a:t>0</a:t>
            </a:r>
            <a:r>
              <a:rPr dirty="0" sz="1700" spc="-270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 spc="10">
                <a:solidFill>
                  <a:srgbClr val="4B463D"/>
                </a:solidFill>
                <a:latin typeface="Times New Roman"/>
                <a:cs typeface="Times New Roman"/>
              </a:rPr>
              <a:t>11010</a:t>
            </a:r>
            <a:r>
              <a:rPr dirty="0" sz="1700" spc="-240">
                <a:solidFill>
                  <a:srgbClr val="4B463D"/>
                </a:solidFill>
                <a:latin typeface="Times New Roman"/>
                <a:cs typeface="Times New Roman"/>
              </a:rPr>
              <a:t> </a:t>
            </a:r>
            <a:r>
              <a:rPr dirty="0" sz="1700" spc="-50">
                <a:solidFill>
                  <a:srgbClr val="4B463D"/>
                </a:solidFill>
                <a:latin typeface="Times New Roman"/>
                <a:cs typeface="Times New Roman"/>
              </a:rPr>
              <a:t>110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5157" y="4757248"/>
            <a:ext cx="141033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65">
                <a:solidFill>
                  <a:srgbClr val="383633"/>
                </a:solidFill>
                <a:latin typeface="Times New Roman"/>
                <a:cs typeface="Times New Roman"/>
              </a:rPr>
              <a:t>01</a:t>
            </a:r>
            <a:r>
              <a:rPr dirty="0" sz="1700" spc="65">
                <a:solidFill>
                  <a:srgbClr val="5B5B5B"/>
                </a:solidFill>
                <a:latin typeface="Times New Roman"/>
                <a:cs typeface="Times New Roman"/>
              </a:rPr>
              <a:t>0</a:t>
            </a:r>
            <a:r>
              <a:rPr dirty="0" sz="1700" spc="-23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700" spc="-80">
                <a:solidFill>
                  <a:srgbClr val="383633"/>
                </a:solidFill>
                <a:latin typeface="Times New Roman"/>
                <a:cs typeface="Times New Roman"/>
              </a:rPr>
              <a:t>1110</a:t>
            </a:r>
            <a:r>
              <a:rPr dirty="0" sz="1700" spc="-27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-50">
                <a:solidFill>
                  <a:srgbClr val="383633"/>
                </a:solidFill>
                <a:latin typeface="Times New Roman"/>
                <a:cs typeface="Times New Roman"/>
              </a:rPr>
              <a:t>110</a:t>
            </a:r>
            <a:r>
              <a:rPr dirty="0" sz="1700" spc="-8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95">
                <a:solidFill>
                  <a:srgbClr val="383633"/>
                </a:solidFill>
                <a:latin typeface="Times New Roman"/>
                <a:cs typeface="Times New Roman"/>
              </a:rPr>
              <a:t>01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6593" y="5080911"/>
            <a:ext cx="180657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2585" algn="l"/>
              </a:tabLst>
            </a:pP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-200">
                <a:solidFill>
                  <a:srgbClr val="F6BC42"/>
                </a:solidFill>
                <a:latin typeface="Times New Roman"/>
                <a:cs typeface="Times New Roman"/>
              </a:rPr>
              <a:t> </a:t>
            </a:r>
            <a:r>
              <a:rPr dirty="0" sz="1700" spc="-210">
                <a:solidFill>
                  <a:srgbClr val="F6BC42"/>
                </a:solidFill>
                <a:latin typeface="Times New Roman"/>
                <a:cs typeface="Times New Roman"/>
              </a:rPr>
              <a:t>,</a:t>
            </a:r>
            <a:r>
              <a:rPr dirty="0" sz="1700">
                <a:solidFill>
                  <a:srgbClr val="F6BC42"/>
                </a:solidFill>
                <a:latin typeface="Times New Roman"/>
                <a:cs typeface="Times New Roman"/>
              </a:rPr>
              <a:t> </a:t>
            </a:r>
            <a:r>
              <a:rPr dirty="0" sz="1700" spc="105">
                <a:solidFill>
                  <a:srgbClr val="F6BC42"/>
                </a:solidFill>
                <a:latin typeface="Times New Roman"/>
                <a:cs typeface="Times New Roman"/>
              </a:rPr>
              <a:t> </a:t>
            </a:r>
            <a:r>
              <a:rPr dirty="0" sz="1700" spc="-445">
                <a:solidFill>
                  <a:srgbClr val="383633"/>
                </a:solidFill>
                <a:latin typeface="Times New Roman"/>
                <a:cs typeface="Times New Roman"/>
              </a:rPr>
              <a:t>1</a:t>
            </a:r>
            <a:r>
              <a:rPr dirty="0" sz="1700" spc="-45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-45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229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baseline="31045" sz="2550" spc="-914">
                <a:solidFill>
                  <a:srgbClr val="383633"/>
                </a:solidFill>
                <a:latin typeface="Times New Roman"/>
                <a:cs typeface="Times New Roman"/>
              </a:rPr>
              <a:t>1</a:t>
            </a:r>
            <a:r>
              <a:rPr dirty="0" sz="1700" spc="-425">
                <a:solidFill>
                  <a:srgbClr val="383633"/>
                </a:solidFill>
                <a:latin typeface="Times New Roman"/>
                <a:cs typeface="Times New Roman"/>
              </a:rPr>
              <a:t>1</a:t>
            </a:r>
            <a:r>
              <a:rPr dirty="0" sz="1700" spc="-60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-45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40">
                <a:solidFill>
                  <a:srgbClr val="383633"/>
                </a:solidFill>
                <a:latin typeface="Times New Roman"/>
                <a:cs typeface="Times New Roman"/>
              </a:rPr>
              <a:t> </a:t>
            </a:r>
            <a:r>
              <a:rPr dirty="0" sz="1700" spc="-445">
                <a:solidFill>
                  <a:srgbClr val="383633"/>
                </a:solidFill>
                <a:latin typeface="Times New Roman"/>
                <a:cs typeface="Times New Roman"/>
              </a:rPr>
              <a:t>111</a:t>
            </a:r>
            <a:r>
              <a:rPr dirty="0" sz="1700" spc="-680">
                <a:solidFill>
                  <a:srgbClr val="383633"/>
                </a:solidFill>
                <a:latin typeface="Times New Roman"/>
                <a:cs typeface="Times New Roman"/>
              </a:rPr>
              <a:t>1</a:t>
            </a:r>
            <a:r>
              <a:rPr dirty="0" baseline="31045" sz="2550" spc="112">
                <a:solidFill>
                  <a:srgbClr val="383633"/>
                </a:solidFill>
                <a:latin typeface="Times New Roman"/>
                <a:cs typeface="Times New Roman"/>
              </a:rPr>
              <a:t>1</a:t>
            </a:r>
            <a:r>
              <a:rPr dirty="0" baseline="31045" sz="2550" spc="-157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675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baseline="31045" sz="2550" spc="112">
                <a:solidFill>
                  <a:srgbClr val="383633"/>
                </a:solidFill>
                <a:latin typeface="Times New Roman"/>
                <a:cs typeface="Times New Roman"/>
              </a:rPr>
              <a:t>1</a:t>
            </a:r>
            <a:r>
              <a:rPr dirty="0" baseline="31045" sz="2550" spc="-1102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sz="1700" spc="-425">
                <a:solidFill>
                  <a:srgbClr val="383633"/>
                </a:solidFill>
                <a:latin typeface="Times New Roman"/>
                <a:cs typeface="Times New Roman"/>
              </a:rPr>
              <a:t>111</a:t>
            </a:r>
            <a:r>
              <a:rPr dirty="0" sz="1700">
                <a:solidFill>
                  <a:srgbClr val="383633"/>
                </a:solidFill>
                <a:latin typeface="Times New Roman"/>
                <a:cs typeface="Times New Roman"/>
              </a:rPr>
              <a:t>	</a:t>
            </a:r>
            <a:r>
              <a:rPr dirty="0" sz="1700" spc="-525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r>
              <a:rPr dirty="0" baseline="31045" sz="2550" spc="112">
                <a:solidFill>
                  <a:srgbClr val="383633"/>
                </a:solidFill>
                <a:latin typeface="Times New Roman"/>
                <a:cs typeface="Times New Roman"/>
              </a:rPr>
              <a:t>0</a:t>
            </a:r>
            <a:endParaRPr baseline="31045" sz="2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1420" y="5367932"/>
            <a:ext cx="1598930" cy="4959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50"/>
              </a:lnSpc>
              <a:spcBef>
                <a:spcPts val="100"/>
              </a:spcBef>
            </a:pPr>
            <a:r>
              <a:rPr dirty="0" sz="1700" spc="100">
                <a:solidFill>
                  <a:srgbClr val="383633"/>
                </a:solidFill>
                <a:latin typeface="Times New Roman"/>
                <a:cs typeface="Times New Roman"/>
              </a:rPr>
              <a:t>0011011011010</a:t>
            </a:r>
            <a:endParaRPr sz="1700">
              <a:latin typeface="Times New Roman"/>
              <a:cs typeface="Times New Roman"/>
            </a:endParaRPr>
          </a:p>
          <a:p>
            <a:pPr marL="22860">
              <a:lnSpc>
                <a:spcPts val="1850"/>
              </a:lnSpc>
            </a:pPr>
            <a:r>
              <a:rPr dirty="0" sz="1700" spc="85">
                <a:solidFill>
                  <a:srgbClr val="383633"/>
                </a:solidFill>
                <a:latin typeface="Times New Roman"/>
                <a:cs typeface="Times New Roman"/>
              </a:rPr>
              <a:t>1101010110101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8557" y="2826215"/>
            <a:ext cx="6010910" cy="254000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algn="r" marL="1537970" marR="74930" indent="-1087120">
              <a:lnSpc>
                <a:spcPct val="86400"/>
              </a:lnSpc>
              <a:spcBef>
                <a:spcPts val="915"/>
              </a:spcBef>
              <a:tabLst>
                <a:tab pos="3258185" algn="l"/>
              </a:tabLst>
            </a:pPr>
            <a:r>
              <a:rPr dirty="0" sz="4950" spc="400" b="1">
                <a:solidFill>
                  <a:srgbClr val="383633"/>
                </a:solidFill>
                <a:latin typeface="Arial"/>
                <a:cs typeface="Arial"/>
              </a:rPr>
              <a:t>BREWINC</a:t>
            </a:r>
            <a:r>
              <a:rPr dirty="0" sz="4950" spc="459" b="1">
                <a:solidFill>
                  <a:srgbClr val="383633"/>
                </a:solidFill>
                <a:latin typeface="Arial"/>
                <a:cs typeface="Arial"/>
              </a:rPr>
              <a:t> </a:t>
            </a:r>
            <a:r>
              <a:rPr dirty="0" sz="4950" spc="235" b="1">
                <a:solidFill>
                  <a:srgbClr val="383633"/>
                </a:solidFill>
                <a:latin typeface="Arial"/>
                <a:cs typeface="Arial"/>
              </a:rPr>
              <a:t>DATA </a:t>
            </a:r>
            <a:r>
              <a:rPr dirty="0" sz="4950" spc="200" b="1">
                <a:solidFill>
                  <a:srgbClr val="383633"/>
                </a:solidFill>
                <a:latin typeface="Arial"/>
                <a:cs typeface="Arial"/>
              </a:rPr>
              <a:t> ON</a:t>
            </a:r>
            <a:r>
              <a:rPr dirty="0" sz="4950" spc="229" b="1">
                <a:solidFill>
                  <a:srgbClr val="383633"/>
                </a:solidFill>
                <a:latin typeface="Arial"/>
                <a:cs typeface="Arial"/>
              </a:rPr>
              <a:t>E</a:t>
            </a:r>
            <a:r>
              <a:rPr dirty="0" sz="4950" b="1">
                <a:solidFill>
                  <a:srgbClr val="383633"/>
                </a:solidFill>
                <a:latin typeface="Arial"/>
                <a:cs typeface="Arial"/>
              </a:rPr>
              <a:t>	</a:t>
            </a:r>
            <a:r>
              <a:rPr dirty="0" sz="4950" spc="165" b="1">
                <a:solidFill>
                  <a:srgbClr val="383633"/>
                </a:solidFill>
                <a:latin typeface="Arial"/>
                <a:cs typeface="Arial"/>
              </a:rPr>
              <a:t>BOTTLE  </a:t>
            </a:r>
            <a:r>
              <a:rPr dirty="0" sz="4950" spc="229" b="1">
                <a:solidFill>
                  <a:srgbClr val="383633"/>
                </a:solidFill>
                <a:latin typeface="Arial"/>
                <a:cs typeface="Arial"/>
              </a:rPr>
              <a:t>AT</a:t>
            </a:r>
            <a:r>
              <a:rPr dirty="0" sz="4950" spc="-65" b="1">
                <a:solidFill>
                  <a:srgbClr val="383633"/>
                </a:solidFill>
                <a:latin typeface="Arial"/>
                <a:cs typeface="Arial"/>
              </a:rPr>
              <a:t> </a:t>
            </a:r>
            <a:r>
              <a:rPr dirty="0" sz="4950" spc="610" b="1">
                <a:solidFill>
                  <a:srgbClr val="383633"/>
                </a:solidFill>
                <a:latin typeface="Arial"/>
                <a:cs typeface="Arial"/>
              </a:rPr>
              <a:t>ATIME</a:t>
            </a:r>
            <a:endParaRPr sz="4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317500" algn="l"/>
                <a:tab pos="628650" algn="l"/>
                <a:tab pos="939800" algn="l"/>
                <a:tab pos="1250950" algn="l"/>
                <a:tab pos="1562100" algn="l"/>
                <a:tab pos="1873250" algn="l"/>
                <a:tab pos="2184400" algn="l"/>
                <a:tab pos="2496185" algn="l"/>
                <a:tab pos="2807335" algn="l"/>
                <a:tab pos="3118485" algn="l"/>
                <a:tab pos="3429635" algn="l"/>
                <a:tab pos="3740785" algn="l"/>
                <a:tab pos="4051935" algn="l"/>
                <a:tab pos="4363085" algn="l"/>
                <a:tab pos="4674235" algn="l"/>
                <a:tab pos="4985385" algn="l"/>
                <a:tab pos="5296535" algn="l"/>
                <a:tab pos="5607685" algn="l"/>
                <a:tab pos="5919470" algn="l"/>
              </a:tabLst>
            </a:pP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	</a:t>
            </a:r>
            <a:r>
              <a:rPr dirty="0" sz="1700" spc="50">
                <a:solidFill>
                  <a:srgbClr val="F6BC42"/>
                </a:solidFill>
                <a:latin typeface="Times New Roman"/>
                <a:cs typeface="Times New Roman"/>
              </a:rPr>
              <a:t>-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53110" cy="6858000"/>
          </a:xfrm>
          <a:custGeom>
            <a:avLst/>
            <a:gdLst/>
            <a:ahLst/>
            <a:cxnLst/>
            <a:rect l="l" t="t" r="r" b="b"/>
            <a:pathLst>
              <a:path w="753110" h="6858000">
                <a:moveTo>
                  <a:pt x="0" y="6858000"/>
                </a:moveTo>
                <a:lnTo>
                  <a:pt x="752856" y="6858000"/>
                </a:lnTo>
                <a:lnTo>
                  <a:pt x="752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112" y="143255"/>
            <a:ext cx="437388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6791" y="3651580"/>
            <a:ext cx="4429125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-75" b="1">
                <a:solidFill>
                  <a:srgbClr val="FFFFFF"/>
                </a:solidFill>
                <a:latin typeface="Gotham Bold"/>
                <a:cs typeface="Gotham Bold"/>
              </a:rPr>
              <a:t>DIRECTLY INFLUENCE  WHAT THEY </a:t>
            </a:r>
            <a:r>
              <a:rPr dirty="0" sz="2700" spc="-80" b="1">
                <a:solidFill>
                  <a:srgbClr val="FFFFFF"/>
                </a:solidFill>
                <a:latin typeface="Gotham Bold"/>
                <a:cs typeface="Gotham Bold"/>
              </a:rPr>
              <a:t>OPEN</a:t>
            </a:r>
            <a:r>
              <a:rPr dirty="0" sz="2700" spc="-110" b="1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dirty="0" sz="2700" spc="-75" b="1">
                <a:solidFill>
                  <a:srgbClr val="FFFFFF"/>
                </a:solidFill>
                <a:latin typeface="Gotham Bold"/>
                <a:cs typeface="Gotham Bold"/>
              </a:rPr>
              <a:t>NEXT</a:t>
            </a:r>
            <a:endParaRPr sz="2700">
              <a:latin typeface="Gotham Bold"/>
              <a:cs typeface="Gotham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9491" y="2030222"/>
            <a:ext cx="5539486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56791" y="2643573"/>
            <a:ext cx="5000625" cy="75501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2700" spc="-75" b="1">
                <a:solidFill>
                  <a:srgbClr val="FFFFFF"/>
                </a:solidFill>
                <a:latin typeface="Gotham Bold"/>
                <a:cs typeface="Gotham Bold"/>
              </a:rPr>
              <a:t>CAPTURE EVERY</a:t>
            </a:r>
            <a:r>
              <a:rPr dirty="0" sz="2700" spc="-100" b="1">
                <a:solidFill>
                  <a:srgbClr val="FFFFFF"/>
                </a:solidFill>
                <a:latin typeface="Gotham Bold"/>
                <a:cs typeface="Gotham Bold"/>
              </a:rPr>
              <a:t> </a:t>
            </a:r>
            <a:r>
              <a:rPr dirty="0" sz="2700" spc="-75" b="1">
                <a:solidFill>
                  <a:srgbClr val="FFFFFF"/>
                </a:solidFill>
                <a:latin typeface="Gotham Bold"/>
                <a:cs typeface="Gotham Bold"/>
              </a:rPr>
              <a:t>BOTTLE</a:t>
            </a:r>
            <a:endParaRPr sz="27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Know: Who,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Where,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When, and What bottle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was</a:t>
            </a:r>
            <a:r>
              <a:rPr dirty="0" sz="1400" spc="-16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opened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50146" y="1038733"/>
            <a:ext cx="1906905" cy="2150110"/>
          </a:xfrm>
          <a:custGeom>
            <a:avLst/>
            <a:gdLst/>
            <a:ahLst/>
            <a:cxnLst/>
            <a:rect l="l" t="t" r="r" b="b"/>
            <a:pathLst>
              <a:path w="1906904" h="2150110">
                <a:moveTo>
                  <a:pt x="0" y="0"/>
                </a:moveTo>
                <a:lnTo>
                  <a:pt x="51014" y="22829"/>
                </a:lnTo>
                <a:lnTo>
                  <a:pt x="101989" y="45671"/>
                </a:lnTo>
                <a:lnTo>
                  <a:pt x="152886" y="68539"/>
                </a:lnTo>
                <a:lnTo>
                  <a:pt x="203666" y="91446"/>
                </a:lnTo>
                <a:lnTo>
                  <a:pt x="254290" y="114404"/>
                </a:lnTo>
                <a:lnTo>
                  <a:pt x="304720" y="137427"/>
                </a:lnTo>
                <a:lnTo>
                  <a:pt x="354916" y="160526"/>
                </a:lnTo>
                <a:lnTo>
                  <a:pt x="404840" y="183716"/>
                </a:lnTo>
                <a:lnTo>
                  <a:pt x="454452" y="207009"/>
                </a:lnTo>
                <a:lnTo>
                  <a:pt x="503716" y="230417"/>
                </a:lnTo>
                <a:lnTo>
                  <a:pt x="552590" y="253955"/>
                </a:lnTo>
                <a:lnTo>
                  <a:pt x="601037" y="277633"/>
                </a:lnTo>
                <a:lnTo>
                  <a:pt x="649018" y="301467"/>
                </a:lnTo>
                <a:lnTo>
                  <a:pt x="696494" y="325467"/>
                </a:lnTo>
                <a:lnTo>
                  <a:pt x="743426" y="349648"/>
                </a:lnTo>
                <a:lnTo>
                  <a:pt x="789776" y="374021"/>
                </a:lnTo>
                <a:lnTo>
                  <a:pt x="835504" y="398601"/>
                </a:lnTo>
                <a:lnTo>
                  <a:pt x="880572" y="423399"/>
                </a:lnTo>
                <a:lnTo>
                  <a:pt x="924941" y="448429"/>
                </a:lnTo>
                <a:lnTo>
                  <a:pt x="968572" y="473703"/>
                </a:lnTo>
                <a:lnTo>
                  <a:pt x="1011426" y="499234"/>
                </a:lnTo>
                <a:lnTo>
                  <a:pt x="1053466" y="525036"/>
                </a:lnTo>
                <a:lnTo>
                  <a:pt x="1094651" y="551121"/>
                </a:lnTo>
                <a:lnTo>
                  <a:pt x="1134943" y="577502"/>
                </a:lnTo>
                <a:lnTo>
                  <a:pt x="1174303" y="604192"/>
                </a:lnTo>
                <a:lnTo>
                  <a:pt x="1212693" y="631203"/>
                </a:lnTo>
                <a:lnTo>
                  <a:pt x="1250074" y="658549"/>
                </a:lnTo>
                <a:lnTo>
                  <a:pt x="1286406" y="686242"/>
                </a:lnTo>
                <a:lnTo>
                  <a:pt x="1321651" y="714296"/>
                </a:lnTo>
                <a:lnTo>
                  <a:pt x="1355771" y="742723"/>
                </a:lnTo>
                <a:lnTo>
                  <a:pt x="1388726" y="771536"/>
                </a:lnTo>
                <a:lnTo>
                  <a:pt x="1420478" y="800747"/>
                </a:lnTo>
                <a:lnTo>
                  <a:pt x="1450987" y="830371"/>
                </a:lnTo>
                <a:lnTo>
                  <a:pt x="1480216" y="860419"/>
                </a:lnTo>
                <a:lnTo>
                  <a:pt x="1508125" y="890904"/>
                </a:lnTo>
                <a:lnTo>
                  <a:pt x="1542165" y="931960"/>
                </a:lnTo>
                <a:lnTo>
                  <a:pt x="1573725" y="975360"/>
                </a:lnTo>
                <a:lnTo>
                  <a:pt x="1602925" y="1020873"/>
                </a:lnTo>
                <a:lnTo>
                  <a:pt x="1629885" y="1068270"/>
                </a:lnTo>
                <a:lnTo>
                  <a:pt x="1654724" y="1117321"/>
                </a:lnTo>
                <a:lnTo>
                  <a:pt x="1677562" y="1167797"/>
                </a:lnTo>
                <a:lnTo>
                  <a:pt x="1698519" y="1219467"/>
                </a:lnTo>
                <a:lnTo>
                  <a:pt x="1717713" y="1272101"/>
                </a:lnTo>
                <a:lnTo>
                  <a:pt x="1735266" y="1325470"/>
                </a:lnTo>
                <a:lnTo>
                  <a:pt x="1751297" y="1379344"/>
                </a:lnTo>
                <a:lnTo>
                  <a:pt x="1765925" y="1433493"/>
                </a:lnTo>
                <a:lnTo>
                  <a:pt x="1779270" y="1487687"/>
                </a:lnTo>
                <a:lnTo>
                  <a:pt x="1791452" y="1541697"/>
                </a:lnTo>
                <a:lnTo>
                  <a:pt x="1802591" y="1595292"/>
                </a:lnTo>
                <a:lnTo>
                  <a:pt x="1812806" y="1648243"/>
                </a:lnTo>
                <a:lnTo>
                  <a:pt x="1822217" y="1700319"/>
                </a:lnTo>
                <a:lnTo>
                  <a:pt x="1830943" y="1751292"/>
                </a:lnTo>
                <a:lnTo>
                  <a:pt x="1839105" y="1800930"/>
                </a:lnTo>
                <a:lnTo>
                  <a:pt x="1846822" y="1849005"/>
                </a:lnTo>
                <a:lnTo>
                  <a:pt x="1854214" y="1895286"/>
                </a:lnTo>
                <a:lnTo>
                  <a:pt x="1861400" y="1939544"/>
                </a:lnTo>
                <a:lnTo>
                  <a:pt x="1868501" y="1981549"/>
                </a:lnTo>
                <a:lnTo>
                  <a:pt x="1875635" y="2021070"/>
                </a:lnTo>
                <a:lnTo>
                  <a:pt x="1890484" y="2091745"/>
                </a:lnTo>
                <a:lnTo>
                  <a:pt x="1898438" y="2122438"/>
                </a:lnTo>
                <a:lnTo>
                  <a:pt x="1906904" y="2149729"/>
                </a:lnTo>
              </a:path>
            </a:pathLst>
          </a:custGeom>
          <a:ln w="28575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02751" y="401897"/>
            <a:ext cx="611314" cy="1098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413747" y="2930651"/>
            <a:ext cx="2778250" cy="3927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24800" y="2241804"/>
            <a:ext cx="3503676" cy="4616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855" y="0"/>
            <a:ext cx="11439525" cy="6858000"/>
          </a:xfrm>
          <a:custGeom>
            <a:avLst/>
            <a:gdLst/>
            <a:ahLst/>
            <a:cxnLst/>
            <a:rect l="l" t="t" r="r" b="b"/>
            <a:pathLst>
              <a:path w="11439525" h="6858000">
                <a:moveTo>
                  <a:pt x="0" y="6858000"/>
                </a:moveTo>
                <a:lnTo>
                  <a:pt x="11439144" y="6858000"/>
                </a:lnTo>
                <a:lnTo>
                  <a:pt x="114391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53110" cy="6858000"/>
          </a:xfrm>
          <a:custGeom>
            <a:avLst/>
            <a:gdLst/>
            <a:ahLst/>
            <a:cxnLst/>
            <a:rect l="l" t="t" r="r" b="b"/>
            <a:pathLst>
              <a:path w="753110" h="6858000">
                <a:moveTo>
                  <a:pt x="0" y="6858000"/>
                </a:moveTo>
                <a:lnTo>
                  <a:pt x="752856" y="6858000"/>
                </a:lnTo>
                <a:lnTo>
                  <a:pt x="752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112" y="143255"/>
            <a:ext cx="437388" cy="52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9808" y="0"/>
            <a:ext cx="11442192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5904" y="6550151"/>
            <a:ext cx="821690" cy="307975"/>
          </a:xfrm>
          <a:custGeom>
            <a:avLst/>
            <a:gdLst/>
            <a:ahLst/>
            <a:cxnLst/>
            <a:rect l="l" t="t" r="r" b="b"/>
            <a:pathLst>
              <a:path w="821690" h="307975">
                <a:moveTo>
                  <a:pt x="0" y="307848"/>
                </a:moveTo>
                <a:lnTo>
                  <a:pt x="821436" y="307848"/>
                </a:lnTo>
                <a:lnTo>
                  <a:pt x="821436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30303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5171" y="1909064"/>
            <a:ext cx="12471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solidFill>
                  <a:srgbClr val="F7BB42"/>
                </a:solidFill>
                <a:latin typeface="Gotham Bold"/>
                <a:cs typeface="Gotham Bold"/>
              </a:rPr>
              <a:t>W</a:t>
            </a:r>
            <a:r>
              <a:rPr dirty="0" sz="1800" spc="-50" b="1">
                <a:solidFill>
                  <a:srgbClr val="F7BB42"/>
                </a:solidFill>
                <a:latin typeface="Gotham Bold"/>
                <a:cs typeface="Gotham Bold"/>
              </a:rPr>
              <a:t>E</a:t>
            </a:r>
            <a:r>
              <a:rPr dirty="0" sz="1800" spc="-50" b="1">
                <a:solidFill>
                  <a:srgbClr val="F7BB42"/>
                </a:solidFill>
                <a:latin typeface="Gotham Bold"/>
                <a:cs typeface="Gotham Bold"/>
              </a:rPr>
              <a:t>CHE</a:t>
            </a:r>
            <a:r>
              <a:rPr dirty="0" sz="1800" spc="-60" b="1">
                <a:solidFill>
                  <a:srgbClr val="F7BB42"/>
                </a:solidFill>
                <a:latin typeface="Gotham Bold"/>
                <a:cs typeface="Gotham Bold"/>
              </a:rPr>
              <a:t>E</a:t>
            </a:r>
            <a:r>
              <a:rPr dirty="0" sz="1800" spc="-35" b="1">
                <a:solidFill>
                  <a:srgbClr val="F7BB42"/>
                </a:solidFill>
                <a:latin typeface="Gotham Bold"/>
                <a:cs typeface="Gotham Bold"/>
              </a:rPr>
              <a:t>R  </a:t>
            </a:r>
            <a:r>
              <a:rPr dirty="0" sz="1800" spc="-55" b="1">
                <a:solidFill>
                  <a:srgbClr val="F7BB42"/>
                </a:solidFill>
                <a:latin typeface="Gotham Bold"/>
                <a:cs typeface="Gotham Bold"/>
              </a:rPr>
              <a:t>INSIGHTS</a:t>
            </a:r>
            <a:endParaRPr sz="1800">
              <a:latin typeface="Gotham Bold"/>
              <a:cs typeface="Gotham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346" y="2557399"/>
            <a:ext cx="170561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Real-time</a:t>
            </a:r>
            <a:endParaRPr sz="14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market</a:t>
            </a:r>
            <a:r>
              <a:rPr dirty="0" sz="1400" spc="-85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intelligence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4371" y="1909064"/>
            <a:ext cx="2884805" cy="1101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" marR="815340">
              <a:lnSpc>
                <a:spcPct val="100000"/>
              </a:lnSpc>
              <a:spcBef>
                <a:spcPts val="100"/>
              </a:spcBef>
            </a:pPr>
            <a:r>
              <a:rPr dirty="0" sz="1800" spc="-55" b="1">
                <a:solidFill>
                  <a:srgbClr val="F7BB42"/>
                </a:solidFill>
                <a:latin typeface="Gotham Bold"/>
                <a:cs typeface="Gotham Bold"/>
              </a:rPr>
              <a:t>WECHEER  BARTENDER</a:t>
            </a:r>
            <a:r>
              <a:rPr dirty="0" sz="1800" spc="-100" b="1">
                <a:solidFill>
                  <a:srgbClr val="F7BB42"/>
                </a:solidFill>
                <a:latin typeface="Gotham Bold"/>
                <a:cs typeface="Gotham Bold"/>
              </a:rPr>
              <a:t> </a:t>
            </a:r>
            <a:r>
              <a:rPr dirty="0" sz="1800" spc="-55" b="1">
                <a:solidFill>
                  <a:srgbClr val="F7BB42"/>
                </a:solidFill>
                <a:latin typeface="Gotham Bold"/>
                <a:cs typeface="Gotham Bold"/>
              </a:rPr>
              <a:t>APP</a:t>
            </a:r>
            <a:endParaRPr sz="18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400" spc="-35" b="0">
                <a:solidFill>
                  <a:srgbClr val="FFFFFF"/>
                </a:solidFill>
                <a:latin typeface="Gotham Book"/>
                <a:cs typeface="Gotham Book"/>
              </a:rPr>
              <a:t>Turn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bartenders</a:t>
            </a:r>
            <a:r>
              <a:rPr dirty="0" sz="1400" spc="5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into</a:t>
            </a:r>
            <a:endParaRPr sz="14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salesmen using WECHEER</a:t>
            </a:r>
            <a:r>
              <a:rPr dirty="0" sz="1400" spc="-9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coins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1074" y="379729"/>
            <a:ext cx="2520696" cy="449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81074" y="818718"/>
            <a:ext cx="2093087" cy="449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6328" y="818718"/>
            <a:ext cx="1539875" cy="449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855" y="0"/>
            <a:ext cx="11439525" cy="6858000"/>
          </a:xfrm>
          <a:custGeom>
            <a:avLst/>
            <a:gdLst/>
            <a:ahLst/>
            <a:cxnLst/>
            <a:rect l="l" t="t" r="r" b="b"/>
            <a:pathLst>
              <a:path w="11439525" h="6858000">
                <a:moveTo>
                  <a:pt x="0" y="6858000"/>
                </a:moveTo>
                <a:lnTo>
                  <a:pt x="11439144" y="6858000"/>
                </a:lnTo>
                <a:lnTo>
                  <a:pt x="114391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53110" cy="6858000"/>
          </a:xfrm>
          <a:custGeom>
            <a:avLst/>
            <a:gdLst/>
            <a:ahLst/>
            <a:cxnLst/>
            <a:rect l="l" t="t" r="r" b="b"/>
            <a:pathLst>
              <a:path w="753110" h="6858000">
                <a:moveTo>
                  <a:pt x="0" y="6858000"/>
                </a:moveTo>
                <a:lnTo>
                  <a:pt x="752856" y="6858000"/>
                </a:lnTo>
                <a:lnTo>
                  <a:pt x="752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112" y="143255"/>
            <a:ext cx="437388" cy="52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81074" y="491616"/>
            <a:ext cx="5477383" cy="449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68374" y="1030604"/>
            <a:ext cx="43891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0" b="0">
                <a:solidFill>
                  <a:srgbClr val="FFFFFF"/>
                </a:solidFill>
                <a:latin typeface="Gotham Book"/>
                <a:cs typeface="Gotham Book"/>
              </a:rPr>
              <a:t>Today: </a:t>
            </a:r>
            <a:r>
              <a:rPr dirty="0" sz="2400" b="0">
                <a:solidFill>
                  <a:srgbClr val="F7BB42"/>
                </a:solidFill>
                <a:latin typeface="Gotham Book"/>
                <a:cs typeface="Gotham Book"/>
              </a:rPr>
              <a:t>Single </a:t>
            </a:r>
            <a:r>
              <a:rPr dirty="0" sz="2400" spc="-30" b="0">
                <a:solidFill>
                  <a:srgbClr val="F7BB42"/>
                </a:solidFill>
                <a:latin typeface="Gotham Book"/>
                <a:cs typeface="Gotham Book"/>
              </a:rPr>
              <a:t>brewery </a:t>
            </a:r>
            <a:r>
              <a:rPr dirty="0" sz="2400" spc="-5" b="0">
                <a:solidFill>
                  <a:srgbClr val="F7BB42"/>
                </a:solidFill>
                <a:latin typeface="Gotham Book"/>
                <a:cs typeface="Gotham Book"/>
              </a:rPr>
              <a:t>model</a:t>
            </a:r>
            <a:endParaRPr sz="2400">
              <a:latin typeface="Gotham Book"/>
              <a:cs typeface="Gotham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2611" y="3657600"/>
            <a:ext cx="437515" cy="676910"/>
          </a:xfrm>
          <a:custGeom>
            <a:avLst/>
            <a:gdLst/>
            <a:ahLst/>
            <a:cxnLst/>
            <a:rect l="l" t="t" r="r" b="b"/>
            <a:pathLst>
              <a:path w="437514" h="676910">
                <a:moveTo>
                  <a:pt x="328040" y="218694"/>
                </a:moveTo>
                <a:lnTo>
                  <a:pt x="109347" y="218694"/>
                </a:lnTo>
                <a:lnTo>
                  <a:pt x="109347" y="676656"/>
                </a:lnTo>
                <a:lnTo>
                  <a:pt x="328040" y="676656"/>
                </a:lnTo>
                <a:lnTo>
                  <a:pt x="328040" y="218694"/>
                </a:lnTo>
                <a:close/>
              </a:path>
              <a:path w="437514" h="676910">
                <a:moveTo>
                  <a:pt x="218693" y="0"/>
                </a:moveTo>
                <a:lnTo>
                  <a:pt x="0" y="218694"/>
                </a:lnTo>
                <a:lnTo>
                  <a:pt x="437388" y="218694"/>
                </a:lnTo>
                <a:lnTo>
                  <a:pt x="218693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15284" y="4591811"/>
            <a:ext cx="350520" cy="926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89454" y="1875282"/>
            <a:ext cx="2216150" cy="4480560"/>
          </a:xfrm>
          <a:custGeom>
            <a:avLst/>
            <a:gdLst/>
            <a:ahLst/>
            <a:cxnLst/>
            <a:rect l="l" t="t" r="r" b="b"/>
            <a:pathLst>
              <a:path w="2216150" h="4480560">
                <a:moveTo>
                  <a:pt x="0" y="369315"/>
                </a:moveTo>
                <a:lnTo>
                  <a:pt x="2877" y="322990"/>
                </a:lnTo>
                <a:lnTo>
                  <a:pt x="11279" y="278382"/>
                </a:lnTo>
                <a:lnTo>
                  <a:pt x="24859" y="235837"/>
                </a:lnTo>
                <a:lnTo>
                  <a:pt x="43272" y="195701"/>
                </a:lnTo>
                <a:lnTo>
                  <a:pt x="66170" y="158320"/>
                </a:lnTo>
                <a:lnTo>
                  <a:pt x="93208" y="124040"/>
                </a:lnTo>
                <a:lnTo>
                  <a:pt x="124040" y="93208"/>
                </a:lnTo>
                <a:lnTo>
                  <a:pt x="158320" y="66170"/>
                </a:lnTo>
                <a:lnTo>
                  <a:pt x="195701" y="43272"/>
                </a:lnTo>
                <a:lnTo>
                  <a:pt x="235837" y="24859"/>
                </a:lnTo>
                <a:lnTo>
                  <a:pt x="278382" y="11279"/>
                </a:lnTo>
                <a:lnTo>
                  <a:pt x="322990" y="2877"/>
                </a:lnTo>
                <a:lnTo>
                  <a:pt x="369315" y="0"/>
                </a:lnTo>
                <a:lnTo>
                  <a:pt x="1846580" y="0"/>
                </a:lnTo>
                <a:lnTo>
                  <a:pt x="1892905" y="2877"/>
                </a:lnTo>
                <a:lnTo>
                  <a:pt x="1937513" y="11279"/>
                </a:lnTo>
                <a:lnTo>
                  <a:pt x="1980058" y="24859"/>
                </a:lnTo>
                <a:lnTo>
                  <a:pt x="2020194" y="43272"/>
                </a:lnTo>
                <a:lnTo>
                  <a:pt x="2057575" y="66170"/>
                </a:lnTo>
                <a:lnTo>
                  <a:pt x="2091855" y="93208"/>
                </a:lnTo>
                <a:lnTo>
                  <a:pt x="2122687" y="124040"/>
                </a:lnTo>
                <a:lnTo>
                  <a:pt x="2149725" y="158320"/>
                </a:lnTo>
                <a:lnTo>
                  <a:pt x="2172623" y="195701"/>
                </a:lnTo>
                <a:lnTo>
                  <a:pt x="2191036" y="235837"/>
                </a:lnTo>
                <a:lnTo>
                  <a:pt x="2204616" y="278382"/>
                </a:lnTo>
                <a:lnTo>
                  <a:pt x="2213018" y="322990"/>
                </a:lnTo>
                <a:lnTo>
                  <a:pt x="2215896" y="369315"/>
                </a:lnTo>
                <a:lnTo>
                  <a:pt x="2215896" y="4111231"/>
                </a:lnTo>
                <a:lnTo>
                  <a:pt x="2213018" y="4157559"/>
                </a:lnTo>
                <a:lnTo>
                  <a:pt x="2204616" y="4202169"/>
                </a:lnTo>
                <a:lnTo>
                  <a:pt x="2191036" y="4244716"/>
                </a:lnTo>
                <a:lnTo>
                  <a:pt x="2172623" y="4284854"/>
                </a:lnTo>
                <a:lnTo>
                  <a:pt x="2149725" y="4322236"/>
                </a:lnTo>
                <a:lnTo>
                  <a:pt x="2122687" y="4356517"/>
                </a:lnTo>
                <a:lnTo>
                  <a:pt x="2091855" y="4387349"/>
                </a:lnTo>
                <a:lnTo>
                  <a:pt x="2057575" y="4414388"/>
                </a:lnTo>
                <a:lnTo>
                  <a:pt x="2020194" y="4437287"/>
                </a:lnTo>
                <a:lnTo>
                  <a:pt x="1980058" y="4455699"/>
                </a:lnTo>
                <a:lnTo>
                  <a:pt x="1937513" y="4469280"/>
                </a:lnTo>
                <a:lnTo>
                  <a:pt x="1892905" y="4477682"/>
                </a:lnTo>
                <a:lnTo>
                  <a:pt x="1846580" y="4480559"/>
                </a:lnTo>
                <a:lnTo>
                  <a:pt x="369315" y="4480559"/>
                </a:lnTo>
                <a:lnTo>
                  <a:pt x="322990" y="4477682"/>
                </a:lnTo>
                <a:lnTo>
                  <a:pt x="278382" y="4469280"/>
                </a:lnTo>
                <a:lnTo>
                  <a:pt x="235837" y="4455699"/>
                </a:lnTo>
                <a:lnTo>
                  <a:pt x="195701" y="4437287"/>
                </a:lnTo>
                <a:lnTo>
                  <a:pt x="158320" y="4414388"/>
                </a:lnTo>
                <a:lnTo>
                  <a:pt x="124040" y="4387349"/>
                </a:lnTo>
                <a:lnTo>
                  <a:pt x="93208" y="4356517"/>
                </a:lnTo>
                <a:lnTo>
                  <a:pt x="66170" y="4322236"/>
                </a:lnTo>
                <a:lnTo>
                  <a:pt x="43272" y="4284854"/>
                </a:lnTo>
                <a:lnTo>
                  <a:pt x="24859" y="4244716"/>
                </a:lnTo>
                <a:lnTo>
                  <a:pt x="11279" y="4202169"/>
                </a:lnTo>
                <a:lnTo>
                  <a:pt x="2877" y="4157559"/>
                </a:lnTo>
                <a:lnTo>
                  <a:pt x="0" y="4111231"/>
                </a:lnTo>
                <a:lnTo>
                  <a:pt x="0" y="369315"/>
                </a:lnTo>
                <a:close/>
              </a:path>
            </a:pathLst>
          </a:custGeom>
          <a:ln w="28955">
            <a:solidFill>
              <a:srgbClr val="F7BB42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18688" y="2220467"/>
            <a:ext cx="717803" cy="632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41066" y="2970022"/>
            <a:ext cx="1300480" cy="4546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45" b="1">
                <a:solidFill>
                  <a:srgbClr val="F7BB42"/>
                </a:solidFill>
                <a:latin typeface="Gotham Bold"/>
                <a:cs typeface="Gotham Bold"/>
              </a:rPr>
              <a:t>D</a:t>
            </a:r>
            <a:r>
              <a:rPr dirty="0" sz="1400" spc="-40" b="1">
                <a:solidFill>
                  <a:srgbClr val="F7BB42"/>
                </a:solidFill>
                <a:latin typeface="Gotham Bold"/>
                <a:cs typeface="Gotham Bold"/>
              </a:rPr>
              <a:t>ISTR</a:t>
            </a:r>
            <a:r>
              <a:rPr dirty="0" sz="1400" spc="-25" b="1">
                <a:solidFill>
                  <a:srgbClr val="F7BB42"/>
                </a:solidFill>
                <a:latin typeface="Gotham Bold"/>
                <a:cs typeface="Gotham Bold"/>
              </a:rPr>
              <a:t>I</a:t>
            </a:r>
            <a:r>
              <a:rPr dirty="0" sz="1400" spc="-60" b="1">
                <a:solidFill>
                  <a:srgbClr val="F7BB42"/>
                </a:solidFill>
                <a:latin typeface="Gotham Bold"/>
                <a:cs typeface="Gotham Bold"/>
              </a:rPr>
              <a:t>B</a:t>
            </a:r>
            <a:r>
              <a:rPr dirty="0" sz="1400" spc="-45" b="1">
                <a:solidFill>
                  <a:srgbClr val="F7BB42"/>
                </a:solidFill>
                <a:latin typeface="Gotham Bold"/>
                <a:cs typeface="Gotham Bold"/>
              </a:rPr>
              <a:t>U</a:t>
            </a:r>
            <a:r>
              <a:rPr dirty="0" sz="1400" spc="-35" b="1">
                <a:solidFill>
                  <a:srgbClr val="F7BB42"/>
                </a:solidFill>
                <a:latin typeface="Gotham Bold"/>
                <a:cs typeface="Gotham Bold"/>
              </a:rPr>
              <a:t>TOR</a:t>
            </a:r>
            <a:endParaRPr sz="1400">
              <a:latin typeface="Gotham Bold"/>
              <a:cs typeface="Gotham Bold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1400" spc="-5" b="0">
                <a:solidFill>
                  <a:srgbClr val="F7BB42"/>
                </a:solidFill>
                <a:latin typeface="Gotham Book"/>
                <a:cs typeface="Gotham Book"/>
              </a:rPr>
              <a:t>Delivers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5005" y="5603240"/>
            <a:ext cx="1754505" cy="4546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40" b="1">
                <a:solidFill>
                  <a:srgbClr val="F7BB42"/>
                </a:solidFill>
                <a:latin typeface="Gotham Bold"/>
                <a:cs typeface="Gotham Bold"/>
              </a:rPr>
              <a:t>BREWERY</a:t>
            </a:r>
            <a:endParaRPr sz="1400">
              <a:latin typeface="Gotham Bold"/>
              <a:cs typeface="Gotham Bold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400" spc="-10" b="0">
                <a:solidFill>
                  <a:srgbClr val="F7BB42"/>
                </a:solidFill>
                <a:latin typeface="Gotham Book"/>
                <a:cs typeface="Gotham Book"/>
              </a:rPr>
              <a:t>Buys </a:t>
            </a:r>
            <a:r>
              <a:rPr dirty="0" sz="1400" b="0">
                <a:solidFill>
                  <a:srgbClr val="F7BB42"/>
                </a:solidFill>
                <a:latin typeface="Gotham Book"/>
                <a:cs typeface="Gotham Book"/>
              </a:rPr>
              <a:t>Smart</a:t>
            </a:r>
            <a:r>
              <a:rPr dirty="0" sz="1400" spc="-60" b="0">
                <a:solidFill>
                  <a:srgbClr val="F7BB42"/>
                </a:solidFill>
                <a:latin typeface="Gotham Book"/>
                <a:cs typeface="Gotham Book"/>
              </a:rPr>
              <a:t> </a:t>
            </a:r>
            <a:r>
              <a:rPr dirty="0" sz="1400" b="0">
                <a:solidFill>
                  <a:srgbClr val="F7BB42"/>
                </a:solidFill>
                <a:latin typeface="Gotham Book"/>
                <a:cs typeface="Gotham Book"/>
              </a:rPr>
              <a:t>Opener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06084" y="2220467"/>
            <a:ext cx="655319" cy="600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65876" y="4591811"/>
            <a:ext cx="935735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96355" y="3657600"/>
            <a:ext cx="437515" cy="676910"/>
          </a:xfrm>
          <a:custGeom>
            <a:avLst/>
            <a:gdLst/>
            <a:ahLst/>
            <a:cxnLst/>
            <a:rect l="l" t="t" r="r" b="b"/>
            <a:pathLst>
              <a:path w="437514" h="676910">
                <a:moveTo>
                  <a:pt x="437388" y="457962"/>
                </a:moveTo>
                <a:lnTo>
                  <a:pt x="0" y="457962"/>
                </a:lnTo>
                <a:lnTo>
                  <a:pt x="218694" y="676656"/>
                </a:lnTo>
                <a:lnTo>
                  <a:pt x="437388" y="457962"/>
                </a:lnTo>
                <a:close/>
              </a:path>
              <a:path w="437514" h="676910">
                <a:moveTo>
                  <a:pt x="328041" y="0"/>
                </a:moveTo>
                <a:lnTo>
                  <a:pt x="109347" y="0"/>
                </a:lnTo>
                <a:lnTo>
                  <a:pt x="109347" y="457962"/>
                </a:lnTo>
                <a:lnTo>
                  <a:pt x="328041" y="457962"/>
                </a:lnTo>
                <a:lnTo>
                  <a:pt x="328041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33744" y="3657600"/>
            <a:ext cx="437515" cy="676910"/>
          </a:xfrm>
          <a:custGeom>
            <a:avLst/>
            <a:gdLst/>
            <a:ahLst/>
            <a:cxnLst/>
            <a:rect l="l" t="t" r="r" b="b"/>
            <a:pathLst>
              <a:path w="437515" h="676910">
                <a:moveTo>
                  <a:pt x="437387" y="457962"/>
                </a:moveTo>
                <a:lnTo>
                  <a:pt x="0" y="457962"/>
                </a:lnTo>
                <a:lnTo>
                  <a:pt x="218694" y="676656"/>
                </a:lnTo>
                <a:lnTo>
                  <a:pt x="437387" y="457962"/>
                </a:lnTo>
                <a:close/>
              </a:path>
              <a:path w="437515" h="676910">
                <a:moveTo>
                  <a:pt x="328040" y="0"/>
                </a:moveTo>
                <a:lnTo>
                  <a:pt x="109346" y="0"/>
                </a:lnTo>
                <a:lnTo>
                  <a:pt x="109346" y="457962"/>
                </a:lnTo>
                <a:lnTo>
                  <a:pt x="328040" y="457962"/>
                </a:lnTo>
                <a:lnTo>
                  <a:pt x="328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613653" y="2970022"/>
            <a:ext cx="1440815" cy="4546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45" b="1">
                <a:solidFill>
                  <a:srgbClr val="F7BB42"/>
                </a:solidFill>
                <a:latin typeface="Gotham Bold"/>
                <a:cs typeface="Gotham Bold"/>
              </a:rPr>
              <a:t>BAR</a:t>
            </a:r>
            <a:r>
              <a:rPr dirty="0" sz="1400" spc="-95" b="1">
                <a:solidFill>
                  <a:srgbClr val="F7BB42"/>
                </a:solidFill>
                <a:latin typeface="Gotham Bold"/>
                <a:cs typeface="Gotham Bold"/>
              </a:rPr>
              <a:t> </a:t>
            </a:r>
            <a:r>
              <a:rPr dirty="0" sz="1400" spc="-40" b="1">
                <a:solidFill>
                  <a:srgbClr val="F7BB42"/>
                </a:solidFill>
                <a:latin typeface="Gotham Bold"/>
                <a:cs typeface="Gotham Bold"/>
              </a:rPr>
              <a:t>MANAGER</a:t>
            </a:r>
            <a:endParaRPr sz="1400">
              <a:latin typeface="Gotham Bold"/>
              <a:cs typeface="Gotham Bold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Gatekeeper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37047" y="5817108"/>
            <a:ext cx="1993900" cy="457200"/>
          </a:xfrm>
          <a:custGeom>
            <a:avLst/>
            <a:gdLst/>
            <a:ahLst/>
            <a:cxnLst/>
            <a:rect l="l" t="t" r="r" b="b"/>
            <a:pathLst>
              <a:path w="1993900" h="457200">
                <a:moveTo>
                  <a:pt x="1917192" y="0"/>
                </a:moveTo>
                <a:lnTo>
                  <a:pt x="76200" y="0"/>
                </a:lnTo>
                <a:lnTo>
                  <a:pt x="46559" y="5987"/>
                </a:lnTo>
                <a:lnTo>
                  <a:pt x="22336" y="22317"/>
                </a:lnTo>
                <a:lnTo>
                  <a:pt x="5994" y="46537"/>
                </a:lnTo>
                <a:lnTo>
                  <a:pt x="0" y="76199"/>
                </a:lnTo>
                <a:lnTo>
                  <a:pt x="0" y="380999"/>
                </a:lnTo>
                <a:lnTo>
                  <a:pt x="5994" y="410662"/>
                </a:lnTo>
                <a:lnTo>
                  <a:pt x="22336" y="434882"/>
                </a:lnTo>
                <a:lnTo>
                  <a:pt x="46559" y="451212"/>
                </a:lnTo>
                <a:lnTo>
                  <a:pt x="76200" y="457199"/>
                </a:lnTo>
                <a:lnTo>
                  <a:pt x="1917192" y="457199"/>
                </a:lnTo>
                <a:lnTo>
                  <a:pt x="1946832" y="451212"/>
                </a:lnTo>
                <a:lnTo>
                  <a:pt x="1971055" y="434882"/>
                </a:lnTo>
                <a:lnTo>
                  <a:pt x="1987397" y="410662"/>
                </a:lnTo>
                <a:lnTo>
                  <a:pt x="1993392" y="380999"/>
                </a:lnTo>
                <a:lnTo>
                  <a:pt x="1993392" y="76199"/>
                </a:lnTo>
                <a:lnTo>
                  <a:pt x="1987397" y="46537"/>
                </a:lnTo>
                <a:lnTo>
                  <a:pt x="1971055" y="22317"/>
                </a:lnTo>
                <a:lnTo>
                  <a:pt x="1946832" y="5987"/>
                </a:lnTo>
                <a:lnTo>
                  <a:pt x="1917192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495035" y="5880303"/>
            <a:ext cx="16592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 b="1">
                <a:solidFill>
                  <a:srgbClr val="FFFFFF"/>
                </a:solidFill>
                <a:latin typeface="Gotham Bold"/>
                <a:cs typeface="Gotham Bold"/>
              </a:rPr>
              <a:t>BARTENDERS</a:t>
            </a:r>
            <a:endParaRPr sz="1800">
              <a:latin typeface="Gotham Bold"/>
              <a:cs typeface="Gotham Bol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45964" y="2307335"/>
            <a:ext cx="661670" cy="428625"/>
          </a:xfrm>
          <a:custGeom>
            <a:avLst/>
            <a:gdLst/>
            <a:ahLst/>
            <a:cxnLst/>
            <a:rect l="l" t="t" r="r" b="b"/>
            <a:pathLst>
              <a:path w="661670" h="428625">
                <a:moveTo>
                  <a:pt x="447294" y="0"/>
                </a:moveTo>
                <a:lnTo>
                  <a:pt x="447294" y="107061"/>
                </a:lnTo>
                <a:lnTo>
                  <a:pt x="0" y="107061"/>
                </a:lnTo>
                <a:lnTo>
                  <a:pt x="0" y="321183"/>
                </a:lnTo>
                <a:lnTo>
                  <a:pt x="447294" y="321183"/>
                </a:lnTo>
                <a:lnTo>
                  <a:pt x="447294" y="428243"/>
                </a:lnTo>
                <a:lnTo>
                  <a:pt x="661415" y="214122"/>
                </a:lnTo>
                <a:lnTo>
                  <a:pt x="447294" y="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41819" y="2322576"/>
            <a:ext cx="661670" cy="428625"/>
          </a:xfrm>
          <a:custGeom>
            <a:avLst/>
            <a:gdLst/>
            <a:ahLst/>
            <a:cxnLst/>
            <a:rect l="l" t="t" r="r" b="b"/>
            <a:pathLst>
              <a:path w="661670" h="428625">
                <a:moveTo>
                  <a:pt x="214122" y="0"/>
                </a:moveTo>
                <a:lnTo>
                  <a:pt x="0" y="214122"/>
                </a:lnTo>
                <a:lnTo>
                  <a:pt x="214122" y="428244"/>
                </a:lnTo>
                <a:lnTo>
                  <a:pt x="214122" y="321183"/>
                </a:lnTo>
                <a:lnTo>
                  <a:pt x="661415" y="321183"/>
                </a:lnTo>
                <a:lnTo>
                  <a:pt x="661415" y="107061"/>
                </a:lnTo>
                <a:lnTo>
                  <a:pt x="214122" y="107061"/>
                </a:lnTo>
                <a:lnTo>
                  <a:pt x="2141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846819" y="3657600"/>
            <a:ext cx="437515" cy="676910"/>
          </a:xfrm>
          <a:custGeom>
            <a:avLst/>
            <a:gdLst/>
            <a:ahLst/>
            <a:cxnLst/>
            <a:rect l="l" t="t" r="r" b="b"/>
            <a:pathLst>
              <a:path w="437515" h="676910">
                <a:moveTo>
                  <a:pt x="328040" y="218694"/>
                </a:moveTo>
                <a:lnTo>
                  <a:pt x="109347" y="218694"/>
                </a:lnTo>
                <a:lnTo>
                  <a:pt x="109347" y="676656"/>
                </a:lnTo>
                <a:lnTo>
                  <a:pt x="328040" y="676656"/>
                </a:lnTo>
                <a:lnTo>
                  <a:pt x="328040" y="218694"/>
                </a:lnTo>
                <a:close/>
              </a:path>
              <a:path w="437515" h="676910">
                <a:moveTo>
                  <a:pt x="218694" y="0"/>
                </a:moveTo>
                <a:lnTo>
                  <a:pt x="0" y="218694"/>
                </a:lnTo>
                <a:lnTo>
                  <a:pt x="437387" y="218694"/>
                </a:lnTo>
                <a:lnTo>
                  <a:pt x="218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63661" y="1875282"/>
            <a:ext cx="2216150" cy="4480560"/>
          </a:xfrm>
          <a:custGeom>
            <a:avLst/>
            <a:gdLst/>
            <a:ahLst/>
            <a:cxnLst/>
            <a:rect l="l" t="t" r="r" b="b"/>
            <a:pathLst>
              <a:path w="2216150" h="4480560">
                <a:moveTo>
                  <a:pt x="0" y="369315"/>
                </a:moveTo>
                <a:lnTo>
                  <a:pt x="2877" y="322990"/>
                </a:lnTo>
                <a:lnTo>
                  <a:pt x="11279" y="278382"/>
                </a:lnTo>
                <a:lnTo>
                  <a:pt x="24859" y="235837"/>
                </a:lnTo>
                <a:lnTo>
                  <a:pt x="43272" y="195701"/>
                </a:lnTo>
                <a:lnTo>
                  <a:pt x="66170" y="158320"/>
                </a:lnTo>
                <a:lnTo>
                  <a:pt x="93208" y="124040"/>
                </a:lnTo>
                <a:lnTo>
                  <a:pt x="124040" y="93208"/>
                </a:lnTo>
                <a:lnTo>
                  <a:pt x="158320" y="66170"/>
                </a:lnTo>
                <a:lnTo>
                  <a:pt x="195701" y="43272"/>
                </a:lnTo>
                <a:lnTo>
                  <a:pt x="235837" y="24859"/>
                </a:lnTo>
                <a:lnTo>
                  <a:pt x="278382" y="11279"/>
                </a:lnTo>
                <a:lnTo>
                  <a:pt x="322990" y="2877"/>
                </a:lnTo>
                <a:lnTo>
                  <a:pt x="369316" y="0"/>
                </a:lnTo>
                <a:lnTo>
                  <a:pt x="1846580" y="0"/>
                </a:lnTo>
                <a:lnTo>
                  <a:pt x="1892905" y="2877"/>
                </a:lnTo>
                <a:lnTo>
                  <a:pt x="1937513" y="11279"/>
                </a:lnTo>
                <a:lnTo>
                  <a:pt x="1980058" y="24859"/>
                </a:lnTo>
                <a:lnTo>
                  <a:pt x="2020194" y="43272"/>
                </a:lnTo>
                <a:lnTo>
                  <a:pt x="2057575" y="66170"/>
                </a:lnTo>
                <a:lnTo>
                  <a:pt x="2091855" y="93208"/>
                </a:lnTo>
                <a:lnTo>
                  <a:pt x="2122687" y="124040"/>
                </a:lnTo>
                <a:lnTo>
                  <a:pt x="2149725" y="158320"/>
                </a:lnTo>
                <a:lnTo>
                  <a:pt x="2172623" y="195701"/>
                </a:lnTo>
                <a:lnTo>
                  <a:pt x="2191036" y="235837"/>
                </a:lnTo>
                <a:lnTo>
                  <a:pt x="2204616" y="278382"/>
                </a:lnTo>
                <a:lnTo>
                  <a:pt x="2213018" y="322990"/>
                </a:lnTo>
                <a:lnTo>
                  <a:pt x="2215896" y="369315"/>
                </a:lnTo>
                <a:lnTo>
                  <a:pt x="2215896" y="4111231"/>
                </a:lnTo>
                <a:lnTo>
                  <a:pt x="2213018" y="4157559"/>
                </a:lnTo>
                <a:lnTo>
                  <a:pt x="2204616" y="4202169"/>
                </a:lnTo>
                <a:lnTo>
                  <a:pt x="2191036" y="4244716"/>
                </a:lnTo>
                <a:lnTo>
                  <a:pt x="2172623" y="4284854"/>
                </a:lnTo>
                <a:lnTo>
                  <a:pt x="2149725" y="4322236"/>
                </a:lnTo>
                <a:lnTo>
                  <a:pt x="2122687" y="4356517"/>
                </a:lnTo>
                <a:lnTo>
                  <a:pt x="2091855" y="4387349"/>
                </a:lnTo>
                <a:lnTo>
                  <a:pt x="2057575" y="4414388"/>
                </a:lnTo>
                <a:lnTo>
                  <a:pt x="2020194" y="4437287"/>
                </a:lnTo>
                <a:lnTo>
                  <a:pt x="1980058" y="4455699"/>
                </a:lnTo>
                <a:lnTo>
                  <a:pt x="1937513" y="4469280"/>
                </a:lnTo>
                <a:lnTo>
                  <a:pt x="1892905" y="4477682"/>
                </a:lnTo>
                <a:lnTo>
                  <a:pt x="1846580" y="4480559"/>
                </a:lnTo>
                <a:lnTo>
                  <a:pt x="369316" y="4480559"/>
                </a:lnTo>
                <a:lnTo>
                  <a:pt x="322990" y="4477682"/>
                </a:lnTo>
                <a:lnTo>
                  <a:pt x="278382" y="4469280"/>
                </a:lnTo>
                <a:lnTo>
                  <a:pt x="235837" y="4455699"/>
                </a:lnTo>
                <a:lnTo>
                  <a:pt x="195701" y="4437287"/>
                </a:lnTo>
                <a:lnTo>
                  <a:pt x="158320" y="4414388"/>
                </a:lnTo>
                <a:lnTo>
                  <a:pt x="124040" y="4387349"/>
                </a:lnTo>
                <a:lnTo>
                  <a:pt x="93208" y="4356517"/>
                </a:lnTo>
                <a:lnTo>
                  <a:pt x="66170" y="4322236"/>
                </a:lnTo>
                <a:lnTo>
                  <a:pt x="43272" y="4284854"/>
                </a:lnTo>
                <a:lnTo>
                  <a:pt x="24859" y="4244716"/>
                </a:lnTo>
                <a:lnTo>
                  <a:pt x="11279" y="4202169"/>
                </a:lnTo>
                <a:lnTo>
                  <a:pt x="2877" y="4157559"/>
                </a:lnTo>
                <a:lnTo>
                  <a:pt x="0" y="4111231"/>
                </a:lnTo>
                <a:lnTo>
                  <a:pt x="0" y="369315"/>
                </a:lnTo>
                <a:close/>
              </a:path>
            </a:pathLst>
          </a:custGeom>
          <a:ln w="28956">
            <a:solidFill>
              <a:srgbClr val="F7BB42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385175" y="2970022"/>
            <a:ext cx="1360805" cy="4546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5"/>
              </a:spcBef>
            </a:pP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DISTRIBUTOR</a:t>
            </a:r>
            <a:endParaRPr sz="14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Set</a:t>
            </a:r>
            <a:r>
              <a:rPr dirty="0" sz="1400" spc="-65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b="0">
                <a:solidFill>
                  <a:srgbClr val="FFFFFF"/>
                </a:solidFill>
                <a:latin typeface="Gotham Book"/>
                <a:cs typeface="Gotham Book"/>
              </a:rPr>
              <a:t>Campaigns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67673" y="5603240"/>
            <a:ext cx="998219" cy="4546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 sz="1400" spc="-40" b="1">
                <a:solidFill>
                  <a:srgbClr val="FFFFFF"/>
                </a:solidFill>
                <a:latin typeface="Gotham Bold"/>
                <a:cs typeface="Gotham Bold"/>
              </a:rPr>
              <a:t>BREWERY</a:t>
            </a:r>
            <a:endParaRPr sz="140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 b="0">
                <a:solidFill>
                  <a:srgbClr val="FFFFFF"/>
                </a:solidFill>
                <a:latin typeface="Gotham Book"/>
                <a:cs typeface="Gotham Book"/>
              </a:rPr>
              <a:t>Buys</a:t>
            </a:r>
            <a:r>
              <a:rPr dirty="0" sz="1400" spc="-8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400" spc="-5" b="0">
                <a:solidFill>
                  <a:srgbClr val="FFFFFF"/>
                </a:solidFill>
                <a:latin typeface="Gotham Book"/>
                <a:cs typeface="Gotham Book"/>
              </a:rPr>
              <a:t>Coins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724900" y="2188464"/>
            <a:ext cx="681227" cy="690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666988" y="4732020"/>
            <a:ext cx="795527" cy="774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53110" cy="6858000"/>
          </a:xfrm>
          <a:custGeom>
            <a:avLst/>
            <a:gdLst/>
            <a:ahLst/>
            <a:cxnLst/>
            <a:rect l="l" t="t" r="r" b="b"/>
            <a:pathLst>
              <a:path w="753110" h="6858000">
                <a:moveTo>
                  <a:pt x="0" y="6858000"/>
                </a:moveTo>
                <a:lnTo>
                  <a:pt x="752856" y="6858000"/>
                </a:lnTo>
                <a:lnTo>
                  <a:pt x="7528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BB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112" y="143255"/>
            <a:ext cx="437388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0972" y="5334000"/>
            <a:ext cx="9829800" cy="0"/>
          </a:xfrm>
          <a:custGeom>
            <a:avLst/>
            <a:gdLst/>
            <a:ahLst/>
            <a:cxnLst/>
            <a:rect l="l" t="t" r="r" b="b"/>
            <a:pathLst>
              <a:path w="9829800" h="0">
                <a:moveTo>
                  <a:pt x="0" y="0"/>
                </a:moveTo>
                <a:lnTo>
                  <a:pt x="9829800" y="0"/>
                </a:lnTo>
              </a:path>
            </a:pathLst>
          </a:custGeom>
          <a:ln w="9144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80972" y="4724400"/>
            <a:ext cx="9829800" cy="0"/>
          </a:xfrm>
          <a:custGeom>
            <a:avLst/>
            <a:gdLst/>
            <a:ahLst/>
            <a:cxnLst/>
            <a:rect l="l" t="t" r="r" b="b"/>
            <a:pathLst>
              <a:path w="9829800" h="0">
                <a:moveTo>
                  <a:pt x="0" y="0"/>
                </a:moveTo>
                <a:lnTo>
                  <a:pt x="9829800" y="0"/>
                </a:lnTo>
              </a:path>
            </a:pathLst>
          </a:custGeom>
          <a:ln w="9144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80972" y="4113276"/>
            <a:ext cx="9829800" cy="0"/>
          </a:xfrm>
          <a:custGeom>
            <a:avLst/>
            <a:gdLst/>
            <a:ahLst/>
            <a:cxnLst/>
            <a:rect l="l" t="t" r="r" b="b"/>
            <a:pathLst>
              <a:path w="9829800" h="0">
                <a:moveTo>
                  <a:pt x="0" y="0"/>
                </a:moveTo>
                <a:lnTo>
                  <a:pt x="9829800" y="0"/>
                </a:lnTo>
              </a:path>
            </a:pathLst>
          </a:custGeom>
          <a:ln w="9144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0972" y="3503676"/>
            <a:ext cx="9829800" cy="0"/>
          </a:xfrm>
          <a:custGeom>
            <a:avLst/>
            <a:gdLst/>
            <a:ahLst/>
            <a:cxnLst/>
            <a:rect l="l" t="t" r="r" b="b"/>
            <a:pathLst>
              <a:path w="9829800" h="0">
                <a:moveTo>
                  <a:pt x="0" y="0"/>
                </a:moveTo>
                <a:lnTo>
                  <a:pt x="9829800" y="0"/>
                </a:lnTo>
              </a:path>
            </a:pathLst>
          </a:custGeom>
          <a:ln w="9144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80972" y="2892551"/>
            <a:ext cx="9829800" cy="0"/>
          </a:xfrm>
          <a:custGeom>
            <a:avLst/>
            <a:gdLst/>
            <a:ahLst/>
            <a:cxnLst/>
            <a:rect l="l" t="t" r="r" b="b"/>
            <a:pathLst>
              <a:path w="9829800" h="0">
                <a:moveTo>
                  <a:pt x="0" y="0"/>
                </a:moveTo>
                <a:lnTo>
                  <a:pt x="9829800" y="0"/>
                </a:lnTo>
              </a:path>
            </a:pathLst>
          </a:custGeom>
          <a:ln w="9144">
            <a:solidFill>
              <a:srgbClr val="76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80972" y="5945123"/>
            <a:ext cx="9829800" cy="0"/>
          </a:xfrm>
          <a:custGeom>
            <a:avLst/>
            <a:gdLst/>
            <a:ahLst/>
            <a:cxnLst/>
            <a:rect l="l" t="t" r="r" b="b"/>
            <a:pathLst>
              <a:path w="9829800" h="0">
                <a:moveTo>
                  <a:pt x="0" y="0"/>
                </a:moveTo>
                <a:lnTo>
                  <a:pt x="98298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14905" y="4357878"/>
            <a:ext cx="9362440" cy="0"/>
          </a:xfrm>
          <a:custGeom>
            <a:avLst/>
            <a:gdLst/>
            <a:ahLst/>
            <a:cxnLst/>
            <a:rect l="l" t="t" r="r" b="b"/>
            <a:pathLst>
              <a:path w="9362440" h="0">
                <a:moveTo>
                  <a:pt x="0" y="0"/>
                </a:moveTo>
                <a:lnTo>
                  <a:pt x="0" y="0"/>
                </a:lnTo>
                <a:lnTo>
                  <a:pt x="8894064" y="0"/>
                </a:lnTo>
                <a:lnTo>
                  <a:pt x="9361932" y="0"/>
                </a:lnTo>
              </a:path>
            </a:pathLst>
          </a:custGeom>
          <a:ln w="19812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14144" y="3145535"/>
            <a:ext cx="9363710" cy="1534795"/>
          </a:xfrm>
          <a:custGeom>
            <a:avLst/>
            <a:gdLst/>
            <a:ahLst/>
            <a:cxnLst/>
            <a:rect l="l" t="t" r="r" b="b"/>
            <a:pathLst>
              <a:path w="9363710" h="1534795">
                <a:moveTo>
                  <a:pt x="0" y="682751"/>
                </a:moveTo>
                <a:lnTo>
                  <a:pt x="469392" y="502919"/>
                </a:lnTo>
                <a:lnTo>
                  <a:pt x="937260" y="626363"/>
                </a:lnTo>
                <a:lnTo>
                  <a:pt x="1405128" y="1534668"/>
                </a:lnTo>
                <a:lnTo>
                  <a:pt x="1872995" y="862583"/>
                </a:lnTo>
                <a:lnTo>
                  <a:pt x="2340864" y="1508759"/>
                </a:lnTo>
                <a:lnTo>
                  <a:pt x="2808732" y="880871"/>
                </a:lnTo>
                <a:lnTo>
                  <a:pt x="3278124" y="682751"/>
                </a:lnTo>
                <a:lnTo>
                  <a:pt x="3745992" y="0"/>
                </a:lnTo>
                <a:lnTo>
                  <a:pt x="4213859" y="243839"/>
                </a:lnTo>
                <a:lnTo>
                  <a:pt x="4681728" y="926591"/>
                </a:lnTo>
                <a:lnTo>
                  <a:pt x="5149596" y="688847"/>
                </a:lnTo>
                <a:lnTo>
                  <a:pt x="5617463" y="829056"/>
                </a:lnTo>
                <a:lnTo>
                  <a:pt x="6086856" y="294131"/>
                </a:lnTo>
                <a:lnTo>
                  <a:pt x="6554724" y="824483"/>
                </a:lnTo>
                <a:lnTo>
                  <a:pt x="7022591" y="723900"/>
                </a:lnTo>
                <a:lnTo>
                  <a:pt x="7490459" y="1319783"/>
                </a:lnTo>
                <a:lnTo>
                  <a:pt x="7958328" y="673607"/>
                </a:lnTo>
                <a:lnTo>
                  <a:pt x="8426196" y="772668"/>
                </a:lnTo>
                <a:lnTo>
                  <a:pt x="8895588" y="480059"/>
                </a:lnTo>
                <a:lnTo>
                  <a:pt x="9363456" y="1197864"/>
                </a:lnTo>
              </a:path>
            </a:pathLst>
          </a:custGeom>
          <a:ln w="2743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14905" y="3868673"/>
            <a:ext cx="9362440" cy="0"/>
          </a:xfrm>
          <a:custGeom>
            <a:avLst/>
            <a:gdLst/>
            <a:ahLst/>
            <a:cxnLst/>
            <a:rect l="l" t="t" r="r" b="b"/>
            <a:pathLst>
              <a:path w="9362440" h="0">
                <a:moveTo>
                  <a:pt x="0" y="0"/>
                </a:moveTo>
                <a:lnTo>
                  <a:pt x="0" y="0"/>
                </a:lnTo>
                <a:lnTo>
                  <a:pt x="8894064" y="0"/>
                </a:lnTo>
                <a:lnTo>
                  <a:pt x="9361932" y="0"/>
                </a:lnTo>
              </a:path>
            </a:pathLst>
          </a:custGeom>
          <a:ln w="19812">
            <a:solidFill>
              <a:srgbClr val="FFC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90599" y="5859271"/>
            <a:ext cx="1073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A6A6A6"/>
                </a:solidFill>
                <a:latin typeface="Gotham Book"/>
                <a:cs typeface="Gotham Book"/>
              </a:rPr>
              <a:t>0</a:t>
            </a:r>
            <a:endParaRPr sz="900">
              <a:latin typeface="Gotham Book"/>
              <a:cs typeface="Gotham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2410" y="5248783"/>
            <a:ext cx="95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A6A6A6"/>
                </a:solidFill>
                <a:latin typeface="Gotham Book"/>
                <a:cs typeface="Gotham Book"/>
              </a:rPr>
              <a:t>5</a:t>
            </a:r>
            <a:endParaRPr sz="900">
              <a:latin typeface="Gotham Book"/>
              <a:cs typeface="Gotham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9705" y="4638294"/>
            <a:ext cx="1485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A6A6A6"/>
                </a:solidFill>
                <a:latin typeface="Gotham Book"/>
                <a:cs typeface="Gotham Book"/>
              </a:rPr>
              <a:t>10</a:t>
            </a:r>
            <a:endParaRPr sz="900">
              <a:latin typeface="Gotham Book"/>
              <a:cs typeface="Gotham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1642" y="4027678"/>
            <a:ext cx="1371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A6A6A6"/>
                </a:solidFill>
                <a:latin typeface="Gotham Book"/>
                <a:cs typeface="Gotham Book"/>
              </a:rPr>
              <a:t>15</a:t>
            </a:r>
            <a:endParaRPr sz="900">
              <a:latin typeface="Gotham Book"/>
              <a:cs typeface="Gotham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2272" y="3417189"/>
            <a:ext cx="1758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A6A6A6"/>
                </a:solidFill>
                <a:latin typeface="Gotham Book"/>
                <a:cs typeface="Gotham Book"/>
              </a:rPr>
              <a:t>20</a:t>
            </a:r>
            <a:endParaRPr sz="900">
              <a:latin typeface="Gotham Book"/>
              <a:cs typeface="Gotham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3830" y="2806700"/>
            <a:ext cx="164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A6A6A6"/>
                </a:solidFill>
                <a:latin typeface="Gotham Book"/>
                <a:cs typeface="Gotham Book"/>
              </a:rPr>
              <a:t>25</a:t>
            </a:r>
            <a:endParaRPr sz="900">
              <a:latin typeface="Gotham Book"/>
              <a:cs typeface="Gotham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73911" y="6027458"/>
            <a:ext cx="349250" cy="356870"/>
          </a:xfrm>
          <a:custGeom>
            <a:avLst/>
            <a:gdLst/>
            <a:ahLst/>
            <a:cxnLst/>
            <a:rect l="l" t="t" r="r" b="b"/>
            <a:pathLst>
              <a:path w="349250" h="356870">
                <a:moveTo>
                  <a:pt x="35051" y="297179"/>
                </a:moveTo>
                <a:lnTo>
                  <a:pt x="22986" y="297179"/>
                </a:lnTo>
                <a:lnTo>
                  <a:pt x="24510" y="298449"/>
                </a:lnTo>
                <a:lnTo>
                  <a:pt x="25907" y="298449"/>
                </a:lnTo>
                <a:lnTo>
                  <a:pt x="28701" y="300989"/>
                </a:lnTo>
                <a:lnTo>
                  <a:pt x="33477" y="318769"/>
                </a:lnTo>
                <a:lnTo>
                  <a:pt x="33273" y="323849"/>
                </a:lnTo>
                <a:lnTo>
                  <a:pt x="31495" y="353059"/>
                </a:lnTo>
                <a:lnTo>
                  <a:pt x="35305" y="356869"/>
                </a:lnTo>
                <a:lnTo>
                  <a:pt x="46735" y="345439"/>
                </a:lnTo>
                <a:lnTo>
                  <a:pt x="38100" y="345439"/>
                </a:lnTo>
                <a:lnTo>
                  <a:pt x="39668" y="321309"/>
                </a:lnTo>
                <a:lnTo>
                  <a:pt x="39623" y="308609"/>
                </a:lnTo>
                <a:lnTo>
                  <a:pt x="39115" y="306069"/>
                </a:lnTo>
                <a:lnTo>
                  <a:pt x="38734" y="304799"/>
                </a:lnTo>
                <a:lnTo>
                  <a:pt x="38100" y="302259"/>
                </a:lnTo>
                <a:lnTo>
                  <a:pt x="36321" y="298449"/>
                </a:lnTo>
                <a:lnTo>
                  <a:pt x="35051" y="297179"/>
                </a:lnTo>
                <a:close/>
              </a:path>
              <a:path w="349250" h="356870">
                <a:moveTo>
                  <a:pt x="61340" y="322579"/>
                </a:moveTo>
                <a:lnTo>
                  <a:pt x="38100" y="345439"/>
                </a:lnTo>
                <a:lnTo>
                  <a:pt x="46735" y="345439"/>
                </a:lnTo>
                <a:lnTo>
                  <a:pt x="65786" y="326389"/>
                </a:lnTo>
                <a:lnTo>
                  <a:pt x="61340" y="322579"/>
                </a:lnTo>
                <a:close/>
              </a:path>
              <a:path w="349250" h="356870">
                <a:moveTo>
                  <a:pt x="27431" y="290829"/>
                </a:moveTo>
                <a:lnTo>
                  <a:pt x="16128" y="290829"/>
                </a:lnTo>
                <a:lnTo>
                  <a:pt x="11556" y="293369"/>
                </a:lnTo>
                <a:lnTo>
                  <a:pt x="9397" y="294639"/>
                </a:lnTo>
                <a:lnTo>
                  <a:pt x="7492" y="297179"/>
                </a:lnTo>
                <a:lnTo>
                  <a:pt x="5587" y="298449"/>
                </a:lnTo>
                <a:lnTo>
                  <a:pt x="1015" y="306069"/>
                </a:lnTo>
                <a:lnTo>
                  <a:pt x="507" y="308609"/>
                </a:lnTo>
                <a:lnTo>
                  <a:pt x="126" y="309879"/>
                </a:lnTo>
                <a:lnTo>
                  <a:pt x="0" y="312419"/>
                </a:lnTo>
                <a:lnTo>
                  <a:pt x="253" y="316229"/>
                </a:lnTo>
                <a:lnTo>
                  <a:pt x="507" y="318769"/>
                </a:lnTo>
                <a:lnTo>
                  <a:pt x="888" y="321309"/>
                </a:lnTo>
                <a:lnTo>
                  <a:pt x="7238" y="320039"/>
                </a:lnTo>
                <a:lnTo>
                  <a:pt x="6476" y="316229"/>
                </a:lnTo>
                <a:lnTo>
                  <a:pt x="6350" y="312419"/>
                </a:lnTo>
                <a:lnTo>
                  <a:pt x="6857" y="309879"/>
                </a:lnTo>
                <a:lnTo>
                  <a:pt x="7492" y="306069"/>
                </a:lnTo>
                <a:lnTo>
                  <a:pt x="8889" y="303529"/>
                </a:lnTo>
                <a:lnTo>
                  <a:pt x="11429" y="300989"/>
                </a:lnTo>
                <a:lnTo>
                  <a:pt x="12572" y="299719"/>
                </a:lnTo>
                <a:lnTo>
                  <a:pt x="13969" y="299719"/>
                </a:lnTo>
                <a:lnTo>
                  <a:pt x="15366" y="298449"/>
                </a:lnTo>
                <a:lnTo>
                  <a:pt x="16890" y="298449"/>
                </a:lnTo>
                <a:lnTo>
                  <a:pt x="18414" y="297179"/>
                </a:lnTo>
                <a:lnTo>
                  <a:pt x="35051" y="297179"/>
                </a:lnTo>
                <a:lnTo>
                  <a:pt x="33400" y="295909"/>
                </a:lnTo>
                <a:lnTo>
                  <a:pt x="31622" y="293369"/>
                </a:lnTo>
                <a:lnTo>
                  <a:pt x="29717" y="292099"/>
                </a:lnTo>
                <a:lnTo>
                  <a:pt x="27431" y="290829"/>
                </a:lnTo>
                <a:close/>
              </a:path>
              <a:path w="349250" h="356870">
                <a:moveTo>
                  <a:pt x="71627" y="248919"/>
                </a:moveTo>
                <a:lnTo>
                  <a:pt x="60706" y="248919"/>
                </a:lnTo>
                <a:lnTo>
                  <a:pt x="53847" y="251459"/>
                </a:lnTo>
                <a:lnTo>
                  <a:pt x="50672" y="252729"/>
                </a:lnTo>
                <a:lnTo>
                  <a:pt x="47878" y="255269"/>
                </a:lnTo>
                <a:lnTo>
                  <a:pt x="45084" y="259079"/>
                </a:lnTo>
                <a:lnTo>
                  <a:pt x="43179" y="261619"/>
                </a:lnTo>
                <a:lnTo>
                  <a:pt x="40893" y="269239"/>
                </a:lnTo>
                <a:lnTo>
                  <a:pt x="40639" y="273049"/>
                </a:lnTo>
                <a:lnTo>
                  <a:pt x="41147" y="275589"/>
                </a:lnTo>
                <a:lnTo>
                  <a:pt x="41528" y="279399"/>
                </a:lnTo>
                <a:lnTo>
                  <a:pt x="42671" y="283209"/>
                </a:lnTo>
                <a:lnTo>
                  <a:pt x="46481" y="290829"/>
                </a:lnTo>
                <a:lnTo>
                  <a:pt x="48894" y="294639"/>
                </a:lnTo>
                <a:lnTo>
                  <a:pt x="52069" y="297179"/>
                </a:lnTo>
                <a:lnTo>
                  <a:pt x="55118" y="299719"/>
                </a:lnTo>
                <a:lnTo>
                  <a:pt x="58419" y="302259"/>
                </a:lnTo>
                <a:lnTo>
                  <a:pt x="62102" y="304799"/>
                </a:lnTo>
                <a:lnTo>
                  <a:pt x="69214" y="307339"/>
                </a:lnTo>
                <a:lnTo>
                  <a:pt x="76581" y="308609"/>
                </a:lnTo>
                <a:lnTo>
                  <a:pt x="80137" y="308609"/>
                </a:lnTo>
                <a:lnTo>
                  <a:pt x="83565" y="307339"/>
                </a:lnTo>
                <a:lnTo>
                  <a:pt x="87121" y="306069"/>
                </a:lnTo>
                <a:lnTo>
                  <a:pt x="90169" y="303529"/>
                </a:lnTo>
                <a:lnTo>
                  <a:pt x="93090" y="300989"/>
                </a:lnTo>
                <a:lnTo>
                  <a:pt x="70612" y="300989"/>
                </a:lnTo>
                <a:lnTo>
                  <a:pt x="67690" y="299719"/>
                </a:lnTo>
                <a:lnTo>
                  <a:pt x="62102" y="295909"/>
                </a:lnTo>
                <a:lnTo>
                  <a:pt x="59436" y="294639"/>
                </a:lnTo>
                <a:lnTo>
                  <a:pt x="54609" y="289559"/>
                </a:lnTo>
                <a:lnTo>
                  <a:pt x="52577" y="287019"/>
                </a:lnTo>
                <a:lnTo>
                  <a:pt x="49529" y="280669"/>
                </a:lnTo>
                <a:lnTo>
                  <a:pt x="48513" y="278129"/>
                </a:lnTo>
                <a:lnTo>
                  <a:pt x="47497" y="273049"/>
                </a:lnTo>
                <a:lnTo>
                  <a:pt x="47497" y="270509"/>
                </a:lnTo>
                <a:lnTo>
                  <a:pt x="48259" y="267969"/>
                </a:lnTo>
                <a:lnTo>
                  <a:pt x="48894" y="265429"/>
                </a:lnTo>
                <a:lnTo>
                  <a:pt x="50291" y="262889"/>
                </a:lnTo>
                <a:lnTo>
                  <a:pt x="54356" y="257809"/>
                </a:lnTo>
                <a:lnTo>
                  <a:pt x="56641" y="256539"/>
                </a:lnTo>
                <a:lnTo>
                  <a:pt x="61975" y="255269"/>
                </a:lnTo>
                <a:lnTo>
                  <a:pt x="84074" y="255269"/>
                </a:lnTo>
                <a:lnTo>
                  <a:pt x="82422" y="253999"/>
                </a:lnTo>
                <a:lnTo>
                  <a:pt x="75311" y="250189"/>
                </a:lnTo>
                <a:lnTo>
                  <a:pt x="71627" y="248919"/>
                </a:lnTo>
                <a:close/>
              </a:path>
              <a:path w="349250" h="356870">
                <a:moveTo>
                  <a:pt x="84074" y="255269"/>
                </a:moveTo>
                <a:lnTo>
                  <a:pt x="64769" y="255269"/>
                </a:lnTo>
                <a:lnTo>
                  <a:pt x="70357" y="256539"/>
                </a:lnTo>
                <a:lnTo>
                  <a:pt x="73151" y="257809"/>
                </a:lnTo>
                <a:lnTo>
                  <a:pt x="93344" y="287019"/>
                </a:lnTo>
                <a:lnTo>
                  <a:pt x="92075" y="292099"/>
                </a:lnTo>
                <a:lnTo>
                  <a:pt x="90677" y="294639"/>
                </a:lnTo>
                <a:lnTo>
                  <a:pt x="86613" y="298449"/>
                </a:lnTo>
                <a:lnTo>
                  <a:pt x="84327" y="299719"/>
                </a:lnTo>
                <a:lnTo>
                  <a:pt x="78993" y="300989"/>
                </a:lnTo>
                <a:lnTo>
                  <a:pt x="93090" y="300989"/>
                </a:lnTo>
                <a:lnTo>
                  <a:pt x="95884" y="298449"/>
                </a:lnTo>
                <a:lnTo>
                  <a:pt x="97789" y="295909"/>
                </a:lnTo>
                <a:lnTo>
                  <a:pt x="98806" y="292099"/>
                </a:lnTo>
                <a:lnTo>
                  <a:pt x="99949" y="288289"/>
                </a:lnTo>
                <a:lnTo>
                  <a:pt x="100033" y="287019"/>
                </a:lnTo>
                <a:lnTo>
                  <a:pt x="100075" y="283209"/>
                </a:lnTo>
                <a:lnTo>
                  <a:pt x="99821" y="280669"/>
                </a:lnTo>
                <a:lnTo>
                  <a:pt x="88900" y="260349"/>
                </a:lnTo>
                <a:lnTo>
                  <a:pt x="85725" y="256539"/>
                </a:lnTo>
                <a:lnTo>
                  <a:pt x="84074" y="255269"/>
                </a:lnTo>
                <a:close/>
              </a:path>
              <a:path w="349250" h="356870">
                <a:moveTo>
                  <a:pt x="97321" y="227329"/>
                </a:moveTo>
                <a:lnTo>
                  <a:pt x="87502" y="227329"/>
                </a:lnTo>
                <a:lnTo>
                  <a:pt x="126364" y="266699"/>
                </a:lnTo>
                <a:lnTo>
                  <a:pt x="131318" y="261619"/>
                </a:lnTo>
                <a:lnTo>
                  <a:pt x="97321" y="227329"/>
                </a:lnTo>
                <a:close/>
              </a:path>
              <a:path w="349250" h="356870">
                <a:moveTo>
                  <a:pt x="156337" y="200659"/>
                </a:moveTo>
                <a:lnTo>
                  <a:pt x="146557" y="200659"/>
                </a:lnTo>
                <a:lnTo>
                  <a:pt x="149351" y="203199"/>
                </a:lnTo>
                <a:lnTo>
                  <a:pt x="151637" y="205739"/>
                </a:lnTo>
                <a:lnTo>
                  <a:pt x="153415" y="209549"/>
                </a:lnTo>
                <a:lnTo>
                  <a:pt x="155066" y="212089"/>
                </a:lnTo>
                <a:lnTo>
                  <a:pt x="156209" y="214629"/>
                </a:lnTo>
                <a:lnTo>
                  <a:pt x="156844" y="217169"/>
                </a:lnTo>
                <a:lnTo>
                  <a:pt x="157183" y="219709"/>
                </a:lnTo>
                <a:lnTo>
                  <a:pt x="157225" y="223519"/>
                </a:lnTo>
                <a:lnTo>
                  <a:pt x="155956" y="228599"/>
                </a:lnTo>
                <a:lnTo>
                  <a:pt x="154686" y="231139"/>
                </a:lnTo>
                <a:lnTo>
                  <a:pt x="152653" y="232409"/>
                </a:lnTo>
                <a:lnTo>
                  <a:pt x="150749" y="234949"/>
                </a:lnTo>
                <a:lnTo>
                  <a:pt x="148462" y="236219"/>
                </a:lnTo>
                <a:lnTo>
                  <a:pt x="146050" y="237489"/>
                </a:lnTo>
                <a:lnTo>
                  <a:pt x="143509" y="237489"/>
                </a:lnTo>
                <a:lnTo>
                  <a:pt x="140588" y="238759"/>
                </a:lnTo>
                <a:lnTo>
                  <a:pt x="137287" y="238759"/>
                </a:lnTo>
                <a:lnTo>
                  <a:pt x="138175" y="245109"/>
                </a:lnTo>
                <a:lnTo>
                  <a:pt x="141605" y="245109"/>
                </a:lnTo>
                <a:lnTo>
                  <a:pt x="144906" y="243839"/>
                </a:lnTo>
                <a:lnTo>
                  <a:pt x="148081" y="242569"/>
                </a:lnTo>
                <a:lnTo>
                  <a:pt x="151130" y="242569"/>
                </a:lnTo>
                <a:lnTo>
                  <a:pt x="164083" y="220979"/>
                </a:lnTo>
                <a:lnTo>
                  <a:pt x="163068" y="213359"/>
                </a:lnTo>
                <a:lnTo>
                  <a:pt x="161797" y="209549"/>
                </a:lnTo>
                <a:lnTo>
                  <a:pt x="157733" y="201929"/>
                </a:lnTo>
                <a:lnTo>
                  <a:pt x="156337" y="200659"/>
                </a:lnTo>
                <a:close/>
              </a:path>
              <a:path w="349250" h="356870">
                <a:moveTo>
                  <a:pt x="87249" y="217169"/>
                </a:moveTo>
                <a:lnTo>
                  <a:pt x="83565" y="220979"/>
                </a:lnTo>
                <a:lnTo>
                  <a:pt x="76581" y="234949"/>
                </a:lnTo>
                <a:lnTo>
                  <a:pt x="81787" y="238759"/>
                </a:lnTo>
                <a:lnTo>
                  <a:pt x="87502" y="227329"/>
                </a:lnTo>
                <a:lnTo>
                  <a:pt x="97321" y="227329"/>
                </a:lnTo>
                <a:lnTo>
                  <a:pt x="87249" y="217169"/>
                </a:lnTo>
                <a:close/>
              </a:path>
              <a:path w="349250" h="356870">
                <a:moveTo>
                  <a:pt x="135889" y="184149"/>
                </a:moveTo>
                <a:lnTo>
                  <a:pt x="123443" y="184149"/>
                </a:lnTo>
                <a:lnTo>
                  <a:pt x="118109" y="186689"/>
                </a:lnTo>
                <a:lnTo>
                  <a:pt x="106044" y="203199"/>
                </a:lnTo>
                <a:lnTo>
                  <a:pt x="106044" y="209549"/>
                </a:lnTo>
                <a:lnTo>
                  <a:pt x="106552" y="212089"/>
                </a:lnTo>
                <a:lnTo>
                  <a:pt x="108584" y="217169"/>
                </a:lnTo>
                <a:lnTo>
                  <a:pt x="110108" y="219709"/>
                </a:lnTo>
                <a:lnTo>
                  <a:pt x="112268" y="220979"/>
                </a:lnTo>
                <a:lnTo>
                  <a:pt x="114300" y="223519"/>
                </a:lnTo>
                <a:lnTo>
                  <a:pt x="116458" y="224789"/>
                </a:lnTo>
                <a:lnTo>
                  <a:pt x="121284" y="226059"/>
                </a:lnTo>
                <a:lnTo>
                  <a:pt x="123825" y="227329"/>
                </a:lnTo>
                <a:lnTo>
                  <a:pt x="128905" y="227329"/>
                </a:lnTo>
                <a:lnTo>
                  <a:pt x="136525" y="223519"/>
                </a:lnTo>
                <a:lnTo>
                  <a:pt x="138811" y="222249"/>
                </a:lnTo>
                <a:lnTo>
                  <a:pt x="141096" y="219709"/>
                </a:lnTo>
                <a:lnTo>
                  <a:pt x="121665" y="219709"/>
                </a:lnTo>
                <a:lnTo>
                  <a:pt x="120014" y="218439"/>
                </a:lnTo>
                <a:lnTo>
                  <a:pt x="112649" y="208279"/>
                </a:lnTo>
                <a:lnTo>
                  <a:pt x="112649" y="205739"/>
                </a:lnTo>
                <a:lnTo>
                  <a:pt x="112521" y="204469"/>
                </a:lnTo>
                <a:lnTo>
                  <a:pt x="112902" y="201929"/>
                </a:lnTo>
                <a:lnTo>
                  <a:pt x="114426" y="198119"/>
                </a:lnTo>
                <a:lnTo>
                  <a:pt x="115569" y="196849"/>
                </a:lnTo>
                <a:lnTo>
                  <a:pt x="118871" y="193039"/>
                </a:lnTo>
                <a:lnTo>
                  <a:pt x="120650" y="191769"/>
                </a:lnTo>
                <a:lnTo>
                  <a:pt x="124459" y="190499"/>
                </a:lnTo>
                <a:lnTo>
                  <a:pt x="146176" y="190499"/>
                </a:lnTo>
                <a:lnTo>
                  <a:pt x="145161" y="189229"/>
                </a:lnTo>
                <a:lnTo>
                  <a:pt x="141350" y="186689"/>
                </a:lnTo>
                <a:lnTo>
                  <a:pt x="139572" y="186689"/>
                </a:lnTo>
                <a:lnTo>
                  <a:pt x="137668" y="185419"/>
                </a:lnTo>
                <a:lnTo>
                  <a:pt x="135889" y="184149"/>
                </a:lnTo>
                <a:close/>
              </a:path>
              <a:path w="349250" h="356870">
                <a:moveTo>
                  <a:pt x="146176" y="190499"/>
                </a:moveTo>
                <a:lnTo>
                  <a:pt x="131825" y="190499"/>
                </a:lnTo>
                <a:lnTo>
                  <a:pt x="135381" y="191769"/>
                </a:lnTo>
                <a:lnTo>
                  <a:pt x="138430" y="194309"/>
                </a:lnTo>
                <a:lnTo>
                  <a:pt x="139572" y="195579"/>
                </a:lnTo>
                <a:lnTo>
                  <a:pt x="140588" y="196849"/>
                </a:lnTo>
                <a:lnTo>
                  <a:pt x="141350" y="198119"/>
                </a:lnTo>
                <a:lnTo>
                  <a:pt x="141986" y="200659"/>
                </a:lnTo>
                <a:lnTo>
                  <a:pt x="142366" y="201929"/>
                </a:lnTo>
                <a:lnTo>
                  <a:pt x="142366" y="205739"/>
                </a:lnTo>
                <a:lnTo>
                  <a:pt x="141858" y="208279"/>
                </a:lnTo>
                <a:lnTo>
                  <a:pt x="140334" y="212089"/>
                </a:lnTo>
                <a:lnTo>
                  <a:pt x="139064" y="213359"/>
                </a:lnTo>
                <a:lnTo>
                  <a:pt x="135889" y="215899"/>
                </a:lnTo>
                <a:lnTo>
                  <a:pt x="130556" y="219709"/>
                </a:lnTo>
                <a:lnTo>
                  <a:pt x="141096" y="219709"/>
                </a:lnTo>
                <a:lnTo>
                  <a:pt x="144144" y="217169"/>
                </a:lnTo>
                <a:lnTo>
                  <a:pt x="146050" y="213359"/>
                </a:lnTo>
                <a:lnTo>
                  <a:pt x="146557" y="209549"/>
                </a:lnTo>
                <a:lnTo>
                  <a:pt x="147193" y="207009"/>
                </a:lnTo>
                <a:lnTo>
                  <a:pt x="147193" y="203199"/>
                </a:lnTo>
                <a:lnTo>
                  <a:pt x="146557" y="200659"/>
                </a:lnTo>
                <a:lnTo>
                  <a:pt x="156337" y="200659"/>
                </a:lnTo>
                <a:lnTo>
                  <a:pt x="154939" y="199389"/>
                </a:lnTo>
                <a:lnTo>
                  <a:pt x="149225" y="193039"/>
                </a:lnTo>
                <a:lnTo>
                  <a:pt x="147193" y="191769"/>
                </a:lnTo>
                <a:lnTo>
                  <a:pt x="146176" y="190499"/>
                </a:lnTo>
                <a:close/>
              </a:path>
              <a:path w="349250" h="356870">
                <a:moveTo>
                  <a:pt x="177926" y="172719"/>
                </a:moveTo>
                <a:lnTo>
                  <a:pt x="160527" y="189229"/>
                </a:lnTo>
                <a:lnTo>
                  <a:pt x="165607" y="194309"/>
                </a:lnTo>
                <a:lnTo>
                  <a:pt x="182880" y="177799"/>
                </a:lnTo>
                <a:lnTo>
                  <a:pt x="177926" y="172719"/>
                </a:lnTo>
                <a:close/>
              </a:path>
              <a:path w="349250" h="356870">
                <a:moveTo>
                  <a:pt x="205231" y="115569"/>
                </a:moveTo>
                <a:lnTo>
                  <a:pt x="194437" y="115569"/>
                </a:lnTo>
                <a:lnTo>
                  <a:pt x="190881" y="116839"/>
                </a:lnTo>
                <a:lnTo>
                  <a:pt x="175640" y="132079"/>
                </a:lnTo>
                <a:lnTo>
                  <a:pt x="174625" y="134619"/>
                </a:lnTo>
                <a:lnTo>
                  <a:pt x="174244" y="138429"/>
                </a:lnTo>
                <a:lnTo>
                  <a:pt x="174751" y="142239"/>
                </a:lnTo>
                <a:lnTo>
                  <a:pt x="175132" y="146049"/>
                </a:lnTo>
                <a:lnTo>
                  <a:pt x="176402" y="149859"/>
                </a:lnTo>
                <a:lnTo>
                  <a:pt x="178181" y="153669"/>
                </a:lnTo>
                <a:lnTo>
                  <a:pt x="180086" y="157479"/>
                </a:lnTo>
                <a:lnTo>
                  <a:pt x="182625" y="160019"/>
                </a:lnTo>
                <a:lnTo>
                  <a:pt x="188721" y="166369"/>
                </a:lnTo>
                <a:lnTo>
                  <a:pt x="192024" y="168909"/>
                </a:lnTo>
                <a:lnTo>
                  <a:pt x="195706" y="171449"/>
                </a:lnTo>
                <a:lnTo>
                  <a:pt x="202819" y="173989"/>
                </a:lnTo>
                <a:lnTo>
                  <a:pt x="210184" y="175259"/>
                </a:lnTo>
                <a:lnTo>
                  <a:pt x="213740" y="173989"/>
                </a:lnTo>
                <a:lnTo>
                  <a:pt x="217169" y="173989"/>
                </a:lnTo>
                <a:lnTo>
                  <a:pt x="220725" y="172719"/>
                </a:lnTo>
                <a:lnTo>
                  <a:pt x="223774" y="170179"/>
                </a:lnTo>
                <a:lnTo>
                  <a:pt x="226694" y="167639"/>
                </a:lnTo>
                <a:lnTo>
                  <a:pt x="207009" y="167639"/>
                </a:lnTo>
                <a:lnTo>
                  <a:pt x="204215" y="166369"/>
                </a:lnTo>
                <a:lnTo>
                  <a:pt x="201421" y="166369"/>
                </a:lnTo>
                <a:lnTo>
                  <a:pt x="198500" y="163829"/>
                </a:lnTo>
                <a:lnTo>
                  <a:pt x="195706" y="162559"/>
                </a:lnTo>
                <a:lnTo>
                  <a:pt x="193039" y="160019"/>
                </a:lnTo>
                <a:lnTo>
                  <a:pt x="188213" y="156209"/>
                </a:lnTo>
                <a:lnTo>
                  <a:pt x="186308" y="153669"/>
                </a:lnTo>
                <a:lnTo>
                  <a:pt x="184657" y="149859"/>
                </a:lnTo>
                <a:lnTo>
                  <a:pt x="183133" y="147319"/>
                </a:lnTo>
                <a:lnTo>
                  <a:pt x="182118" y="144779"/>
                </a:lnTo>
                <a:lnTo>
                  <a:pt x="181101" y="139699"/>
                </a:lnTo>
                <a:lnTo>
                  <a:pt x="181228" y="135889"/>
                </a:lnTo>
                <a:lnTo>
                  <a:pt x="182499" y="130809"/>
                </a:lnTo>
                <a:lnTo>
                  <a:pt x="183895" y="128269"/>
                </a:lnTo>
                <a:lnTo>
                  <a:pt x="187959" y="124459"/>
                </a:lnTo>
                <a:lnTo>
                  <a:pt x="190245" y="123189"/>
                </a:lnTo>
                <a:lnTo>
                  <a:pt x="195580" y="121919"/>
                </a:lnTo>
                <a:lnTo>
                  <a:pt x="217741" y="121919"/>
                </a:lnTo>
                <a:lnTo>
                  <a:pt x="216026" y="120649"/>
                </a:lnTo>
                <a:lnTo>
                  <a:pt x="208914" y="116839"/>
                </a:lnTo>
                <a:lnTo>
                  <a:pt x="205231" y="115569"/>
                </a:lnTo>
                <a:close/>
              </a:path>
              <a:path w="349250" h="356870">
                <a:moveTo>
                  <a:pt x="217741" y="121919"/>
                </a:moveTo>
                <a:lnTo>
                  <a:pt x="198374" y="121919"/>
                </a:lnTo>
                <a:lnTo>
                  <a:pt x="203962" y="123189"/>
                </a:lnTo>
                <a:lnTo>
                  <a:pt x="206882" y="124459"/>
                </a:lnTo>
                <a:lnTo>
                  <a:pt x="227075" y="151129"/>
                </a:lnTo>
                <a:lnTo>
                  <a:pt x="227075" y="153669"/>
                </a:lnTo>
                <a:lnTo>
                  <a:pt x="226313" y="156209"/>
                </a:lnTo>
                <a:lnTo>
                  <a:pt x="225678" y="158749"/>
                </a:lnTo>
                <a:lnTo>
                  <a:pt x="224281" y="161289"/>
                </a:lnTo>
                <a:lnTo>
                  <a:pt x="220218" y="165099"/>
                </a:lnTo>
                <a:lnTo>
                  <a:pt x="217931" y="166369"/>
                </a:lnTo>
                <a:lnTo>
                  <a:pt x="212597" y="167639"/>
                </a:lnTo>
                <a:lnTo>
                  <a:pt x="226694" y="167639"/>
                </a:lnTo>
                <a:lnTo>
                  <a:pt x="233933" y="151129"/>
                </a:lnTo>
                <a:lnTo>
                  <a:pt x="232918" y="143509"/>
                </a:lnTo>
                <a:lnTo>
                  <a:pt x="231775" y="139699"/>
                </a:lnTo>
                <a:lnTo>
                  <a:pt x="229869" y="135889"/>
                </a:lnTo>
                <a:lnTo>
                  <a:pt x="228091" y="133349"/>
                </a:lnTo>
                <a:lnTo>
                  <a:pt x="225551" y="129539"/>
                </a:lnTo>
                <a:lnTo>
                  <a:pt x="222503" y="126999"/>
                </a:lnTo>
                <a:lnTo>
                  <a:pt x="219456" y="123189"/>
                </a:lnTo>
                <a:lnTo>
                  <a:pt x="217741" y="121919"/>
                </a:lnTo>
                <a:close/>
              </a:path>
              <a:path w="349250" h="356870">
                <a:moveTo>
                  <a:pt x="231052" y="93979"/>
                </a:moveTo>
                <a:lnTo>
                  <a:pt x="221106" y="93979"/>
                </a:lnTo>
                <a:lnTo>
                  <a:pt x="260095" y="132079"/>
                </a:lnTo>
                <a:lnTo>
                  <a:pt x="265049" y="128269"/>
                </a:lnTo>
                <a:lnTo>
                  <a:pt x="231052" y="93979"/>
                </a:lnTo>
                <a:close/>
              </a:path>
              <a:path w="349250" h="356870">
                <a:moveTo>
                  <a:pt x="220980" y="83819"/>
                </a:moveTo>
                <a:lnTo>
                  <a:pt x="217296" y="87629"/>
                </a:lnTo>
                <a:lnTo>
                  <a:pt x="210184" y="101599"/>
                </a:lnTo>
                <a:lnTo>
                  <a:pt x="215391" y="104139"/>
                </a:lnTo>
                <a:lnTo>
                  <a:pt x="221106" y="93979"/>
                </a:lnTo>
                <a:lnTo>
                  <a:pt x="231052" y="93979"/>
                </a:lnTo>
                <a:lnTo>
                  <a:pt x="220980" y="83819"/>
                </a:lnTo>
                <a:close/>
              </a:path>
              <a:path w="349250" h="356870">
                <a:moveTo>
                  <a:pt x="271652" y="78739"/>
                </a:moveTo>
                <a:lnTo>
                  <a:pt x="254253" y="96519"/>
                </a:lnTo>
                <a:lnTo>
                  <a:pt x="259333" y="100329"/>
                </a:lnTo>
                <a:lnTo>
                  <a:pt x="276732" y="83819"/>
                </a:lnTo>
                <a:lnTo>
                  <a:pt x="271652" y="78739"/>
                </a:lnTo>
                <a:close/>
              </a:path>
              <a:path w="349250" h="356870">
                <a:moveTo>
                  <a:pt x="277424" y="45719"/>
                </a:moveTo>
                <a:lnTo>
                  <a:pt x="268477" y="45719"/>
                </a:lnTo>
                <a:lnTo>
                  <a:pt x="307466" y="85089"/>
                </a:lnTo>
                <a:lnTo>
                  <a:pt x="312419" y="80009"/>
                </a:lnTo>
                <a:lnTo>
                  <a:pt x="277424" y="45719"/>
                </a:lnTo>
                <a:close/>
              </a:path>
              <a:path w="349250" h="356870">
                <a:moveTo>
                  <a:pt x="320547" y="0"/>
                </a:moveTo>
                <a:lnTo>
                  <a:pt x="309625" y="0"/>
                </a:lnTo>
                <a:lnTo>
                  <a:pt x="302768" y="2539"/>
                </a:lnTo>
                <a:lnTo>
                  <a:pt x="299593" y="3809"/>
                </a:lnTo>
                <a:lnTo>
                  <a:pt x="296799" y="6350"/>
                </a:lnTo>
                <a:lnTo>
                  <a:pt x="294005" y="10159"/>
                </a:lnTo>
                <a:lnTo>
                  <a:pt x="292100" y="12700"/>
                </a:lnTo>
                <a:lnTo>
                  <a:pt x="290956" y="16509"/>
                </a:lnTo>
                <a:lnTo>
                  <a:pt x="289940" y="20319"/>
                </a:lnTo>
                <a:lnTo>
                  <a:pt x="289559" y="22859"/>
                </a:lnTo>
                <a:lnTo>
                  <a:pt x="290068" y="26669"/>
                </a:lnTo>
                <a:lnTo>
                  <a:pt x="290449" y="30479"/>
                </a:lnTo>
                <a:lnTo>
                  <a:pt x="291719" y="34289"/>
                </a:lnTo>
                <a:lnTo>
                  <a:pt x="293496" y="38099"/>
                </a:lnTo>
                <a:lnTo>
                  <a:pt x="295401" y="41909"/>
                </a:lnTo>
                <a:lnTo>
                  <a:pt x="297941" y="44449"/>
                </a:lnTo>
                <a:lnTo>
                  <a:pt x="304038" y="50799"/>
                </a:lnTo>
                <a:lnTo>
                  <a:pt x="307339" y="53339"/>
                </a:lnTo>
                <a:lnTo>
                  <a:pt x="311022" y="55879"/>
                </a:lnTo>
                <a:lnTo>
                  <a:pt x="318134" y="58419"/>
                </a:lnTo>
                <a:lnTo>
                  <a:pt x="325500" y="59689"/>
                </a:lnTo>
                <a:lnTo>
                  <a:pt x="329056" y="59689"/>
                </a:lnTo>
                <a:lnTo>
                  <a:pt x="332486" y="58419"/>
                </a:lnTo>
                <a:lnTo>
                  <a:pt x="336041" y="57149"/>
                </a:lnTo>
                <a:lnTo>
                  <a:pt x="339089" y="54609"/>
                </a:lnTo>
                <a:lnTo>
                  <a:pt x="342011" y="52069"/>
                </a:lnTo>
                <a:lnTo>
                  <a:pt x="319531" y="52069"/>
                </a:lnTo>
                <a:lnTo>
                  <a:pt x="316738" y="50799"/>
                </a:lnTo>
                <a:lnTo>
                  <a:pt x="313816" y="49529"/>
                </a:lnTo>
                <a:lnTo>
                  <a:pt x="311022" y="46989"/>
                </a:lnTo>
                <a:lnTo>
                  <a:pt x="308356" y="45719"/>
                </a:lnTo>
                <a:lnTo>
                  <a:pt x="296418" y="24129"/>
                </a:lnTo>
                <a:lnTo>
                  <a:pt x="296544" y="21589"/>
                </a:lnTo>
                <a:lnTo>
                  <a:pt x="310895" y="6350"/>
                </a:lnTo>
                <a:lnTo>
                  <a:pt x="332994" y="6350"/>
                </a:lnTo>
                <a:lnTo>
                  <a:pt x="331343" y="5079"/>
                </a:lnTo>
                <a:lnTo>
                  <a:pt x="324231" y="1269"/>
                </a:lnTo>
                <a:lnTo>
                  <a:pt x="320547" y="0"/>
                </a:lnTo>
                <a:close/>
              </a:path>
              <a:path w="349250" h="356870">
                <a:moveTo>
                  <a:pt x="268350" y="36829"/>
                </a:moveTo>
                <a:lnTo>
                  <a:pt x="264668" y="39369"/>
                </a:lnTo>
                <a:lnTo>
                  <a:pt x="257682" y="54609"/>
                </a:lnTo>
                <a:lnTo>
                  <a:pt x="262889" y="57149"/>
                </a:lnTo>
                <a:lnTo>
                  <a:pt x="268477" y="45719"/>
                </a:lnTo>
                <a:lnTo>
                  <a:pt x="277424" y="45719"/>
                </a:lnTo>
                <a:lnTo>
                  <a:pt x="268350" y="36829"/>
                </a:lnTo>
                <a:close/>
              </a:path>
              <a:path w="349250" h="356870">
                <a:moveTo>
                  <a:pt x="332994" y="6350"/>
                </a:moveTo>
                <a:lnTo>
                  <a:pt x="313689" y="6350"/>
                </a:lnTo>
                <a:lnTo>
                  <a:pt x="319277" y="7619"/>
                </a:lnTo>
                <a:lnTo>
                  <a:pt x="322071" y="8889"/>
                </a:lnTo>
                <a:lnTo>
                  <a:pt x="342391" y="35559"/>
                </a:lnTo>
                <a:lnTo>
                  <a:pt x="342391" y="38099"/>
                </a:lnTo>
                <a:lnTo>
                  <a:pt x="341630" y="40639"/>
                </a:lnTo>
                <a:lnTo>
                  <a:pt x="340994" y="43179"/>
                </a:lnTo>
                <a:lnTo>
                  <a:pt x="339597" y="45719"/>
                </a:lnTo>
                <a:lnTo>
                  <a:pt x="335533" y="49529"/>
                </a:lnTo>
                <a:lnTo>
                  <a:pt x="333247" y="50799"/>
                </a:lnTo>
                <a:lnTo>
                  <a:pt x="327913" y="52069"/>
                </a:lnTo>
                <a:lnTo>
                  <a:pt x="342011" y="52069"/>
                </a:lnTo>
                <a:lnTo>
                  <a:pt x="349038" y="36829"/>
                </a:lnTo>
                <a:lnTo>
                  <a:pt x="348995" y="34289"/>
                </a:lnTo>
                <a:lnTo>
                  <a:pt x="348741" y="31749"/>
                </a:lnTo>
                <a:lnTo>
                  <a:pt x="348233" y="27939"/>
                </a:lnTo>
                <a:lnTo>
                  <a:pt x="347090" y="25399"/>
                </a:lnTo>
                <a:lnTo>
                  <a:pt x="345186" y="21589"/>
                </a:lnTo>
                <a:lnTo>
                  <a:pt x="343407" y="17779"/>
                </a:lnTo>
                <a:lnTo>
                  <a:pt x="340868" y="13969"/>
                </a:lnTo>
                <a:lnTo>
                  <a:pt x="337819" y="11429"/>
                </a:lnTo>
                <a:lnTo>
                  <a:pt x="334644" y="7619"/>
                </a:lnTo>
                <a:lnTo>
                  <a:pt x="332994" y="63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64639" y="6018974"/>
            <a:ext cx="335280" cy="342900"/>
          </a:xfrm>
          <a:custGeom>
            <a:avLst/>
            <a:gdLst/>
            <a:ahLst/>
            <a:cxnLst/>
            <a:rect l="l" t="t" r="r" b="b"/>
            <a:pathLst>
              <a:path w="335280" h="342900">
                <a:moveTo>
                  <a:pt x="34925" y="283209"/>
                </a:moveTo>
                <a:lnTo>
                  <a:pt x="22860" y="283209"/>
                </a:lnTo>
                <a:lnTo>
                  <a:pt x="24256" y="284480"/>
                </a:lnTo>
                <a:lnTo>
                  <a:pt x="25781" y="284480"/>
                </a:lnTo>
                <a:lnTo>
                  <a:pt x="27178" y="285750"/>
                </a:lnTo>
                <a:lnTo>
                  <a:pt x="33299" y="306070"/>
                </a:lnTo>
                <a:lnTo>
                  <a:pt x="33147" y="309880"/>
                </a:lnTo>
                <a:lnTo>
                  <a:pt x="31242" y="339090"/>
                </a:lnTo>
                <a:lnTo>
                  <a:pt x="35179" y="342900"/>
                </a:lnTo>
                <a:lnTo>
                  <a:pt x="46609" y="331470"/>
                </a:lnTo>
                <a:lnTo>
                  <a:pt x="37973" y="331470"/>
                </a:lnTo>
                <a:lnTo>
                  <a:pt x="39497" y="306070"/>
                </a:lnTo>
                <a:lnTo>
                  <a:pt x="36194" y="284480"/>
                </a:lnTo>
                <a:lnTo>
                  <a:pt x="34925" y="283209"/>
                </a:lnTo>
                <a:close/>
              </a:path>
              <a:path w="335280" h="342900">
                <a:moveTo>
                  <a:pt x="61213" y="308609"/>
                </a:moveTo>
                <a:lnTo>
                  <a:pt x="37973" y="331470"/>
                </a:lnTo>
                <a:lnTo>
                  <a:pt x="46609" y="331470"/>
                </a:lnTo>
                <a:lnTo>
                  <a:pt x="65659" y="312420"/>
                </a:lnTo>
                <a:lnTo>
                  <a:pt x="61213" y="308609"/>
                </a:lnTo>
                <a:close/>
              </a:path>
              <a:path w="335280" h="342900">
                <a:moveTo>
                  <a:pt x="25146" y="276859"/>
                </a:moveTo>
                <a:lnTo>
                  <a:pt x="16002" y="276859"/>
                </a:lnTo>
                <a:lnTo>
                  <a:pt x="11430" y="279400"/>
                </a:lnTo>
                <a:lnTo>
                  <a:pt x="9271" y="280670"/>
                </a:lnTo>
                <a:lnTo>
                  <a:pt x="7366" y="283209"/>
                </a:lnTo>
                <a:lnTo>
                  <a:pt x="5334" y="284480"/>
                </a:lnTo>
                <a:lnTo>
                  <a:pt x="3810" y="287020"/>
                </a:lnTo>
                <a:lnTo>
                  <a:pt x="2793" y="288290"/>
                </a:lnTo>
                <a:lnTo>
                  <a:pt x="1650" y="290830"/>
                </a:lnTo>
                <a:lnTo>
                  <a:pt x="888" y="292100"/>
                </a:lnTo>
                <a:lnTo>
                  <a:pt x="381" y="294640"/>
                </a:lnTo>
                <a:lnTo>
                  <a:pt x="0" y="295909"/>
                </a:lnTo>
                <a:lnTo>
                  <a:pt x="0" y="302259"/>
                </a:lnTo>
                <a:lnTo>
                  <a:pt x="762" y="307340"/>
                </a:lnTo>
                <a:lnTo>
                  <a:pt x="7112" y="306070"/>
                </a:lnTo>
                <a:lnTo>
                  <a:pt x="6350" y="302259"/>
                </a:lnTo>
                <a:lnTo>
                  <a:pt x="6223" y="298450"/>
                </a:lnTo>
                <a:lnTo>
                  <a:pt x="7238" y="292100"/>
                </a:lnTo>
                <a:lnTo>
                  <a:pt x="8762" y="289559"/>
                </a:lnTo>
                <a:lnTo>
                  <a:pt x="11303" y="287020"/>
                </a:lnTo>
                <a:lnTo>
                  <a:pt x="12446" y="285750"/>
                </a:lnTo>
                <a:lnTo>
                  <a:pt x="13843" y="285750"/>
                </a:lnTo>
                <a:lnTo>
                  <a:pt x="15240" y="284480"/>
                </a:lnTo>
                <a:lnTo>
                  <a:pt x="16763" y="284480"/>
                </a:lnTo>
                <a:lnTo>
                  <a:pt x="18287" y="283209"/>
                </a:lnTo>
                <a:lnTo>
                  <a:pt x="34925" y="283209"/>
                </a:lnTo>
                <a:lnTo>
                  <a:pt x="33274" y="281940"/>
                </a:lnTo>
                <a:lnTo>
                  <a:pt x="31496" y="279400"/>
                </a:lnTo>
                <a:lnTo>
                  <a:pt x="29463" y="278130"/>
                </a:lnTo>
                <a:lnTo>
                  <a:pt x="25146" y="276859"/>
                </a:lnTo>
                <a:close/>
              </a:path>
              <a:path w="335280" h="342900">
                <a:moveTo>
                  <a:pt x="71500" y="234950"/>
                </a:moveTo>
                <a:lnTo>
                  <a:pt x="60579" y="234950"/>
                </a:lnTo>
                <a:lnTo>
                  <a:pt x="53721" y="237490"/>
                </a:lnTo>
                <a:lnTo>
                  <a:pt x="50546" y="238759"/>
                </a:lnTo>
                <a:lnTo>
                  <a:pt x="47752" y="241300"/>
                </a:lnTo>
                <a:lnTo>
                  <a:pt x="44958" y="245109"/>
                </a:lnTo>
                <a:lnTo>
                  <a:pt x="42925" y="247650"/>
                </a:lnTo>
                <a:lnTo>
                  <a:pt x="41910" y="251459"/>
                </a:lnTo>
                <a:lnTo>
                  <a:pt x="40767" y="255270"/>
                </a:lnTo>
                <a:lnTo>
                  <a:pt x="40512" y="259079"/>
                </a:lnTo>
                <a:lnTo>
                  <a:pt x="41021" y="261620"/>
                </a:lnTo>
                <a:lnTo>
                  <a:pt x="41402" y="265430"/>
                </a:lnTo>
                <a:lnTo>
                  <a:pt x="42544" y="269240"/>
                </a:lnTo>
                <a:lnTo>
                  <a:pt x="46355" y="276859"/>
                </a:lnTo>
                <a:lnTo>
                  <a:pt x="48768" y="280670"/>
                </a:lnTo>
                <a:lnTo>
                  <a:pt x="51943" y="283209"/>
                </a:lnTo>
                <a:lnTo>
                  <a:pt x="54991" y="285750"/>
                </a:lnTo>
                <a:lnTo>
                  <a:pt x="58293" y="288290"/>
                </a:lnTo>
                <a:lnTo>
                  <a:pt x="61849" y="290830"/>
                </a:lnTo>
                <a:lnTo>
                  <a:pt x="65531" y="292100"/>
                </a:lnTo>
                <a:lnTo>
                  <a:pt x="69087" y="293370"/>
                </a:lnTo>
                <a:lnTo>
                  <a:pt x="76454" y="294640"/>
                </a:lnTo>
                <a:lnTo>
                  <a:pt x="80010" y="294640"/>
                </a:lnTo>
                <a:lnTo>
                  <a:pt x="86868" y="292100"/>
                </a:lnTo>
                <a:lnTo>
                  <a:pt x="90043" y="289559"/>
                </a:lnTo>
                <a:lnTo>
                  <a:pt x="92837" y="287020"/>
                </a:lnTo>
                <a:lnTo>
                  <a:pt x="70485" y="287020"/>
                </a:lnTo>
                <a:lnTo>
                  <a:pt x="67563" y="285750"/>
                </a:lnTo>
                <a:lnTo>
                  <a:pt x="61975" y="281940"/>
                </a:lnTo>
                <a:lnTo>
                  <a:pt x="59309" y="280670"/>
                </a:lnTo>
                <a:lnTo>
                  <a:pt x="54483" y="275590"/>
                </a:lnTo>
                <a:lnTo>
                  <a:pt x="52450" y="273050"/>
                </a:lnTo>
                <a:lnTo>
                  <a:pt x="49403" y="266700"/>
                </a:lnTo>
                <a:lnTo>
                  <a:pt x="48387" y="264159"/>
                </a:lnTo>
                <a:lnTo>
                  <a:pt x="47371" y="259079"/>
                </a:lnTo>
                <a:lnTo>
                  <a:pt x="47371" y="256540"/>
                </a:lnTo>
                <a:lnTo>
                  <a:pt x="48133" y="254000"/>
                </a:lnTo>
                <a:lnTo>
                  <a:pt x="48768" y="251459"/>
                </a:lnTo>
                <a:lnTo>
                  <a:pt x="50165" y="248920"/>
                </a:lnTo>
                <a:lnTo>
                  <a:pt x="54229" y="243840"/>
                </a:lnTo>
                <a:lnTo>
                  <a:pt x="56515" y="242570"/>
                </a:lnTo>
                <a:lnTo>
                  <a:pt x="61849" y="241300"/>
                </a:lnTo>
                <a:lnTo>
                  <a:pt x="83947" y="241300"/>
                </a:lnTo>
                <a:lnTo>
                  <a:pt x="82296" y="240029"/>
                </a:lnTo>
                <a:lnTo>
                  <a:pt x="75184" y="236220"/>
                </a:lnTo>
                <a:lnTo>
                  <a:pt x="71500" y="234950"/>
                </a:lnTo>
                <a:close/>
              </a:path>
              <a:path w="335280" h="342900">
                <a:moveTo>
                  <a:pt x="83947" y="241300"/>
                </a:moveTo>
                <a:lnTo>
                  <a:pt x="64516" y="241300"/>
                </a:lnTo>
                <a:lnTo>
                  <a:pt x="70231" y="242570"/>
                </a:lnTo>
                <a:lnTo>
                  <a:pt x="75818" y="245109"/>
                </a:lnTo>
                <a:lnTo>
                  <a:pt x="89662" y="259079"/>
                </a:lnTo>
                <a:lnTo>
                  <a:pt x="91312" y="261620"/>
                </a:lnTo>
                <a:lnTo>
                  <a:pt x="92329" y="264159"/>
                </a:lnTo>
                <a:lnTo>
                  <a:pt x="93141" y="269240"/>
                </a:lnTo>
                <a:lnTo>
                  <a:pt x="93218" y="273050"/>
                </a:lnTo>
                <a:lnTo>
                  <a:pt x="91948" y="278130"/>
                </a:lnTo>
                <a:lnTo>
                  <a:pt x="90550" y="280670"/>
                </a:lnTo>
                <a:lnTo>
                  <a:pt x="86487" y="284480"/>
                </a:lnTo>
                <a:lnTo>
                  <a:pt x="84074" y="285750"/>
                </a:lnTo>
                <a:lnTo>
                  <a:pt x="81534" y="287020"/>
                </a:lnTo>
                <a:lnTo>
                  <a:pt x="92837" y="287020"/>
                </a:lnTo>
                <a:lnTo>
                  <a:pt x="95631" y="284480"/>
                </a:lnTo>
                <a:lnTo>
                  <a:pt x="97662" y="281940"/>
                </a:lnTo>
                <a:lnTo>
                  <a:pt x="98679" y="278130"/>
                </a:lnTo>
                <a:lnTo>
                  <a:pt x="99822" y="274320"/>
                </a:lnTo>
                <a:lnTo>
                  <a:pt x="99906" y="273050"/>
                </a:lnTo>
                <a:lnTo>
                  <a:pt x="99949" y="269240"/>
                </a:lnTo>
                <a:lnTo>
                  <a:pt x="99694" y="266700"/>
                </a:lnTo>
                <a:lnTo>
                  <a:pt x="88646" y="246379"/>
                </a:lnTo>
                <a:lnTo>
                  <a:pt x="85598" y="242570"/>
                </a:lnTo>
                <a:lnTo>
                  <a:pt x="83947" y="241300"/>
                </a:lnTo>
                <a:close/>
              </a:path>
              <a:path w="335280" h="342900">
                <a:moveTo>
                  <a:pt x="97194" y="213359"/>
                </a:moveTo>
                <a:lnTo>
                  <a:pt x="87375" y="213359"/>
                </a:lnTo>
                <a:lnTo>
                  <a:pt x="126237" y="252729"/>
                </a:lnTo>
                <a:lnTo>
                  <a:pt x="131191" y="247650"/>
                </a:lnTo>
                <a:lnTo>
                  <a:pt x="97194" y="213359"/>
                </a:lnTo>
                <a:close/>
              </a:path>
              <a:path w="335280" h="342900">
                <a:moveTo>
                  <a:pt x="156210" y="186690"/>
                </a:moveTo>
                <a:lnTo>
                  <a:pt x="146304" y="186690"/>
                </a:lnTo>
                <a:lnTo>
                  <a:pt x="149225" y="189229"/>
                </a:lnTo>
                <a:lnTo>
                  <a:pt x="151511" y="191770"/>
                </a:lnTo>
                <a:lnTo>
                  <a:pt x="153162" y="195579"/>
                </a:lnTo>
                <a:lnTo>
                  <a:pt x="154940" y="198120"/>
                </a:lnTo>
                <a:lnTo>
                  <a:pt x="156083" y="200659"/>
                </a:lnTo>
                <a:lnTo>
                  <a:pt x="156718" y="203200"/>
                </a:lnTo>
                <a:lnTo>
                  <a:pt x="157056" y="205740"/>
                </a:lnTo>
                <a:lnTo>
                  <a:pt x="157099" y="209550"/>
                </a:lnTo>
                <a:lnTo>
                  <a:pt x="155829" y="214629"/>
                </a:lnTo>
                <a:lnTo>
                  <a:pt x="154559" y="217170"/>
                </a:lnTo>
                <a:lnTo>
                  <a:pt x="152527" y="218440"/>
                </a:lnTo>
                <a:lnTo>
                  <a:pt x="150622" y="220979"/>
                </a:lnTo>
                <a:lnTo>
                  <a:pt x="148336" y="222250"/>
                </a:lnTo>
                <a:lnTo>
                  <a:pt x="145923" y="223520"/>
                </a:lnTo>
                <a:lnTo>
                  <a:pt x="143383" y="223520"/>
                </a:lnTo>
                <a:lnTo>
                  <a:pt x="140462" y="224790"/>
                </a:lnTo>
                <a:lnTo>
                  <a:pt x="137160" y="224790"/>
                </a:lnTo>
                <a:lnTo>
                  <a:pt x="138049" y="231140"/>
                </a:lnTo>
                <a:lnTo>
                  <a:pt x="141478" y="231140"/>
                </a:lnTo>
                <a:lnTo>
                  <a:pt x="144780" y="229870"/>
                </a:lnTo>
                <a:lnTo>
                  <a:pt x="147828" y="228600"/>
                </a:lnTo>
                <a:lnTo>
                  <a:pt x="151003" y="228600"/>
                </a:lnTo>
                <a:lnTo>
                  <a:pt x="163956" y="207009"/>
                </a:lnTo>
                <a:lnTo>
                  <a:pt x="162941" y="199390"/>
                </a:lnTo>
                <a:lnTo>
                  <a:pt x="161671" y="195579"/>
                </a:lnTo>
                <a:lnTo>
                  <a:pt x="157606" y="187959"/>
                </a:lnTo>
                <a:lnTo>
                  <a:pt x="156210" y="186690"/>
                </a:lnTo>
                <a:close/>
              </a:path>
              <a:path w="335280" h="342900">
                <a:moveTo>
                  <a:pt x="87122" y="203200"/>
                </a:moveTo>
                <a:lnTo>
                  <a:pt x="83438" y="207009"/>
                </a:lnTo>
                <a:lnTo>
                  <a:pt x="76454" y="220979"/>
                </a:lnTo>
                <a:lnTo>
                  <a:pt x="81661" y="224790"/>
                </a:lnTo>
                <a:lnTo>
                  <a:pt x="87375" y="213359"/>
                </a:lnTo>
                <a:lnTo>
                  <a:pt x="97194" y="213359"/>
                </a:lnTo>
                <a:lnTo>
                  <a:pt x="87122" y="203200"/>
                </a:lnTo>
                <a:close/>
              </a:path>
              <a:path w="335280" h="342900">
                <a:moveTo>
                  <a:pt x="135762" y="170179"/>
                </a:moveTo>
                <a:lnTo>
                  <a:pt x="123317" y="170179"/>
                </a:lnTo>
                <a:lnTo>
                  <a:pt x="117983" y="172720"/>
                </a:lnTo>
                <a:lnTo>
                  <a:pt x="105918" y="189229"/>
                </a:lnTo>
                <a:lnTo>
                  <a:pt x="105918" y="195579"/>
                </a:lnTo>
                <a:lnTo>
                  <a:pt x="106425" y="198120"/>
                </a:lnTo>
                <a:lnTo>
                  <a:pt x="108458" y="203200"/>
                </a:lnTo>
                <a:lnTo>
                  <a:pt x="109981" y="205740"/>
                </a:lnTo>
                <a:lnTo>
                  <a:pt x="112141" y="207009"/>
                </a:lnTo>
                <a:lnTo>
                  <a:pt x="114046" y="209550"/>
                </a:lnTo>
                <a:lnTo>
                  <a:pt x="116331" y="210820"/>
                </a:lnTo>
                <a:lnTo>
                  <a:pt x="121158" y="212090"/>
                </a:lnTo>
                <a:lnTo>
                  <a:pt x="123571" y="213359"/>
                </a:lnTo>
                <a:lnTo>
                  <a:pt x="128650" y="213359"/>
                </a:lnTo>
                <a:lnTo>
                  <a:pt x="136271" y="209550"/>
                </a:lnTo>
                <a:lnTo>
                  <a:pt x="138684" y="208279"/>
                </a:lnTo>
                <a:lnTo>
                  <a:pt x="140969" y="205740"/>
                </a:lnTo>
                <a:lnTo>
                  <a:pt x="121538" y="205740"/>
                </a:lnTo>
                <a:lnTo>
                  <a:pt x="119887" y="204470"/>
                </a:lnTo>
                <a:lnTo>
                  <a:pt x="112522" y="194309"/>
                </a:lnTo>
                <a:lnTo>
                  <a:pt x="112522" y="191770"/>
                </a:lnTo>
                <a:lnTo>
                  <a:pt x="112394" y="190500"/>
                </a:lnTo>
                <a:lnTo>
                  <a:pt x="112775" y="187959"/>
                </a:lnTo>
                <a:lnTo>
                  <a:pt x="114300" y="184150"/>
                </a:lnTo>
                <a:lnTo>
                  <a:pt x="115443" y="182879"/>
                </a:lnTo>
                <a:lnTo>
                  <a:pt x="118744" y="179070"/>
                </a:lnTo>
                <a:lnTo>
                  <a:pt x="120523" y="177800"/>
                </a:lnTo>
                <a:lnTo>
                  <a:pt x="124333" y="176529"/>
                </a:lnTo>
                <a:lnTo>
                  <a:pt x="146050" y="176529"/>
                </a:lnTo>
                <a:lnTo>
                  <a:pt x="145034" y="175259"/>
                </a:lnTo>
                <a:lnTo>
                  <a:pt x="141224" y="172720"/>
                </a:lnTo>
                <a:lnTo>
                  <a:pt x="139319" y="172720"/>
                </a:lnTo>
                <a:lnTo>
                  <a:pt x="135762" y="170179"/>
                </a:lnTo>
                <a:close/>
              </a:path>
              <a:path w="335280" h="342900">
                <a:moveTo>
                  <a:pt x="146050" y="176529"/>
                </a:moveTo>
                <a:lnTo>
                  <a:pt x="131699" y="176529"/>
                </a:lnTo>
                <a:lnTo>
                  <a:pt x="135255" y="177800"/>
                </a:lnTo>
                <a:lnTo>
                  <a:pt x="136779" y="179070"/>
                </a:lnTo>
                <a:lnTo>
                  <a:pt x="141859" y="186690"/>
                </a:lnTo>
                <a:lnTo>
                  <a:pt x="142240" y="187959"/>
                </a:lnTo>
                <a:lnTo>
                  <a:pt x="142240" y="190500"/>
                </a:lnTo>
                <a:lnTo>
                  <a:pt x="142112" y="191770"/>
                </a:lnTo>
                <a:lnTo>
                  <a:pt x="141731" y="194309"/>
                </a:lnTo>
                <a:lnTo>
                  <a:pt x="140208" y="198120"/>
                </a:lnTo>
                <a:lnTo>
                  <a:pt x="138937" y="199390"/>
                </a:lnTo>
                <a:lnTo>
                  <a:pt x="137287" y="200659"/>
                </a:lnTo>
                <a:lnTo>
                  <a:pt x="135762" y="203200"/>
                </a:lnTo>
                <a:lnTo>
                  <a:pt x="133985" y="203200"/>
                </a:lnTo>
                <a:lnTo>
                  <a:pt x="130429" y="205740"/>
                </a:lnTo>
                <a:lnTo>
                  <a:pt x="140969" y="205740"/>
                </a:lnTo>
                <a:lnTo>
                  <a:pt x="144018" y="203200"/>
                </a:lnTo>
                <a:lnTo>
                  <a:pt x="145796" y="199390"/>
                </a:lnTo>
                <a:lnTo>
                  <a:pt x="147066" y="193040"/>
                </a:lnTo>
                <a:lnTo>
                  <a:pt x="147066" y="189229"/>
                </a:lnTo>
                <a:lnTo>
                  <a:pt x="146304" y="186690"/>
                </a:lnTo>
                <a:lnTo>
                  <a:pt x="156210" y="186690"/>
                </a:lnTo>
                <a:lnTo>
                  <a:pt x="154812" y="185420"/>
                </a:lnTo>
                <a:lnTo>
                  <a:pt x="149098" y="179070"/>
                </a:lnTo>
                <a:lnTo>
                  <a:pt x="147066" y="177800"/>
                </a:lnTo>
                <a:lnTo>
                  <a:pt x="146050" y="176529"/>
                </a:lnTo>
                <a:close/>
              </a:path>
              <a:path w="335280" h="342900">
                <a:moveTo>
                  <a:pt x="177673" y="158750"/>
                </a:moveTo>
                <a:lnTo>
                  <a:pt x="160400" y="175259"/>
                </a:lnTo>
                <a:lnTo>
                  <a:pt x="165354" y="180340"/>
                </a:lnTo>
                <a:lnTo>
                  <a:pt x="182753" y="163829"/>
                </a:lnTo>
                <a:lnTo>
                  <a:pt x="177673" y="158750"/>
                </a:lnTo>
                <a:close/>
              </a:path>
              <a:path w="335280" h="342900">
                <a:moveTo>
                  <a:pt x="205105" y="101600"/>
                </a:moveTo>
                <a:lnTo>
                  <a:pt x="194183" y="101600"/>
                </a:lnTo>
                <a:lnTo>
                  <a:pt x="187325" y="104140"/>
                </a:lnTo>
                <a:lnTo>
                  <a:pt x="184150" y="105409"/>
                </a:lnTo>
                <a:lnTo>
                  <a:pt x="178562" y="110490"/>
                </a:lnTo>
                <a:lnTo>
                  <a:pt x="176656" y="114300"/>
                </a:lnTo>
                <a:lnTo>
                  <a:pt x="175513" y="118109"/>
                </a:lnTo>
                <a:lnTo>
                  <a:pt x="174498" y="120650"/>
                </a:lnTo>
                <a:lnTo>
                  <a:pt x="174117" y="124459"/>
                </a:lnTo>
                <a:lnTo>
                  <a:pt x="174625" y="128270"/>
                </a:lnTo>
                <a:lnTo>
                  <a:pt x="175006" y="132079"/>
                </a:lnTo>
                <a:lnTo>
                  <a:pt x="176149" y="135890"/>
                </a:lnTo>
                <a:lnTo>
                  <a:pt x="179959" y="143509"/>
                </a:lnTo>
                <a:lnTo>
                  <a:pt x="182499" y="146050"/>
                </a:lnTo>
                <a:lnTo>
                  <a:pt x="188594" y="152400"/>
                </a:lnTo>
                <a:lnTo>
                  <a:pt x="191897" y="154940"/>
                </a:lnTo>
                <a:lnTo>
                  <a:pt x="195580" y="157479"/>
                </a:lnTo>
                <a:lnTo>
                  <a:pt x="202692" y="160020"/>
                </a:lnTo>
                <a:lnTo>
                  <a:pt x="210058" y="161290"/>
                </a:lnTo>
                <a:lnTo>
                  <a:pt x="213613" y="160020"/>
                </a:lnTo>
                <a:lnTo>
                  <a:pt x="217043" y="160020"/>
                </a:lnTo>
                <a:lnTo>
                  <a:pt x="220599" y="158750"/>
                </a:lnTo>
                <a:lnTo>
                  <a:pt x="223647" y="156209"/>
                </a:lnTo>
                <a:lnTo>
                  <a:pt x="226568" y="153670"/>
                </a:lnTo>
                <a:lnTo>
                  <a:pt x="209677" y="153670"/>
                </a:lnTo>
                <a:lnTo>
                  <a:pt x="204088" y="152400"/>
                </a:lnTo>
                <a:lnTo>
                  <a:pt x="201168" y="152400"/>
                </a:lnTo>
                <a:lnTo>
                  <a:pt x="195580" y="148590"/>
                </a:lnTo>
                <a:lnTo>
                  <a:pt x="192912" y="146050"/>
                </a:lnTo>
                <a:lnTo>
                  <a:pt x="188087" y="142240"/>
                </a:lnTo>
                <a:lnTo>
                  <a:pt x="186055" y="139700"/>
                </a:lnTo>
                <a:lnTo>
                  <a:pt x="183006" y="133350"/>
                </a:lnTo>
                <a:lnTo>
                  <a:pt x="181991" y="130809"/>
                </a:lnTo>
                <a:lnTo>
                  <a:pt x="180975" y="125729"/>
                </a:lnTo>
                <a:lnTo>
                  <a:pt x="181102" y="121920"/>
                </a:lnTo>
                <a:lnTo>
                  <a:pt x="195453" y="107950"/>
                </a:lnTo>
                <a:lnTo>
                  <a:pt x="217550" y="107950"/>
                </a:lnTo>
                <a:lnTo>
                  <a:pt x="215900" y="106679"/>
                </a:lnTo>
                <a:lnTo>
                  <a:pt x="208787" y="102870"/>
                </a:lnTo>
                <a:lnTo>
                  <a:pt x="205105" y="101600"/>
                </a:lnTo>
                <a:close/>
              </a:path>
              <a:path w="335280" h="342900">
                <a:moveTo>
                  <a:pt x="217550" y="107950"/>
                </a:moveTo>
                <a:lnTo>
                  <a:pt x="198247" y="107950"/>
                </a:lnTo>
                <a:lnTo>
                  <a:pt x="203835" y="109220"/>
                </a:lnTo>
                <a:lnTo>
                  <a:pt x="206629" y="110490"/>
                </a:lnTo>
                <a:lnTo>
                  <a:pt x="226822" y="139700"/>
                </a:lnTo>
                <a:lnTo>
                  <a:pt x="225552" y="144779"/>
                </a:lnTo>
                <a:lnTo>
                  <a:pt x="224155" y="147320"/>
                </a:lnTo>
                <a:lnTo>
                  <a:pt x="220091" y="151129"/>
                </a:lnTo>
                <a:lnTo>
                  <a:pt x="217805" y="152400"/>
                </a:lnTo>
                <a:lnTo>
                  <a:pt x="212471" y="153670"/>
                </a:lnTo>
                <a:lnTo>
                  <a:pt x="226568" y="153670"/>
                </a:lnTo>
                <a:lnTo>
                  <a:pt x="233553" y="135890"/>
                </a:lnTo>
                <a:lnTo>
                  <a:pt x="233299" y="133350"/>
                </a:lnTo>
                <a:lnTo>
                  <a:pt x="222377" y="113029"/>
                </a:lnTo>
                <a:lnTo>
                  <a:pt x="219202" y="109220"/>
                </a:lnTo>
                <a:lnTo>
                  <a:pt x="217550" y="107950"/>
                </a:lnTo>
                <a:close/>
              </a:path>
              <a:path w="335280" h="342900">
                <a:moveTo>
                  <a:pt x="230798" y="80009"/>
                </a:moveTo>
                <a:lnTo>
                  <a:pt x="220980" y="80009"/>
                </a:lnTo>
                <a:lnTo>
                  <a:pt x="259969" y="118109"/>
                </a:lnTo>
                <a:lnTo>
                  <a:pt x="264794" y="114300"/>
                </a:lnTo>
                <a:lnTo>
                  <a:pt x="230798" y="80009"/>
                </a:lnTo>
                <a:close/>
              </a:path>
              <a:path w="335280" h="342900">
                <a:moveTo>
                  <a:pt x="220725" y="69850"/>
                </a:moveTo>
                <a:lnTo>
                  <a:pt x="217169" y="73659"/>
                </a:lnTo>
                <a:lnTo>
                  <a:pt x="210058" y="87629"/>
                </a:lnTo>
                <a:lnTo>
                  <a:pt x="215265" y="90170"/>
                </a:lnTo>
                <a:lnTo>
                  <a:pt x="220980" y="80009"/>
                </a:lnTo>
                <a:lnTo>
                  <a:pt x="230798" y="80009"/>
                </a:lnTo>
                <a:lnTo>
                  <a:pt x="220725" y="69850"/>
                </a:lnTo>
                <a:close/>
              </a:path>
              <a:path w="335280" h="342900">
                <a:moveTo>
                  <a:pt x="271525" y="64770"/>
                </a:moveTo>
                <a:lnTo>
                  <a:pt x="254127" y="82550"/>
                </a:lnTo>
                <a:lnTo>
                  <a:pt x="259206" y="86359"/>
                </a:lnTo>
                <a:lnTo>
                  <a:pt x="276479" y="69850"/>
                </a:lnTo>
                <a:lnTo>
                  <a:pt x="271525" y="64770"/>
                </a:lnTo>
                <a:close/>
              </a:path>
              <a:path w="335280" h="342900">
                <a:moveTo>
                  <a:pt x="277297" y="31750"/>
                </a:moveTo>
                <a:lnTo>
                  <a:pt x="268350" y="31750"/>
                </a:lnTo>
                <a:lnTo>
                  <a:pt x="307340" y="71120"/>
                </a:lnTo>
                <a:lnTo>
                  <a:pt x="312293" y="66040"/>
                </a:lnTo>
                <a:lnTo>
                  <a:pt x="277297" y="31750"/>
                </a:lnTo>
                <a:close/>
              </a:path>
              <a:path w="335280" h="342900">
                <a:moveTo>
                  <a:pt x="301199" y="10159"/>
                </a:moveTo>
                <a:lnTo>
                  <a:pt x="290956" y="10159"/>
                </a:lnTo>
                <a:lnTo>
                  <a:pt x="329946" y="48259"/>
                </a:lnTo>
                <a:lnTo>
                  <a:pt x="334899" y="43179"/>
                </a:lnTo>
                <a:lnTo>
                  <a:pt x="301199" y="10159"/>
                </a:lnTo>
                <a:close/>
              </a:path>
              <a:path w="335280" h="342900">
                <a:moveTo>
                  <a:pt x="268224" y="22859"/>
                </a:moveTo>
                <a:lnTo>
                  <a:pt x="264541" y="25400"/>
                </a:lnTo>
                <a:lnTo>
                  <a:pt x="257556" y="40640"/>
                </a:lnTo>
                <a:lnTo>
                  <a:pt x="262636" y="43179"/>
                </a:lnTo>
                <a:lnTo>
                  <a:pt x="268350" y="31750"/>
                </a:lnTo>
                <a:lnTo>
                  <a:pt x="277297" y="31750"/>
                </a:lnTo>
                <a:lnTo>
                  <a:pt x="268224" y="22859"/>
                </a:lnTo>
                <a:close/>
              </a:path>
              <a:path w="335280" h="342900">
                <a:moveTo>
                  <a:pt x="290830" y="0"/>
                </a:moveTo>
                <a:lnTo>
                  <a:pt x="287147" y="3809"/>
                </a:lnTo>
                <a:lnTo>
                  <a:pt x="280162" y="17780"/>
                </a:lnTo>
                <a:lnTo>
                  <a:pt x="285369" y="20319"/>
                </a:lnTo>
                <a:lnTo>
                  <a:pt x="290956" y="10159"/>
                </a:lnTo>
                <a:lnTo>
                  <a:pt x="301199" y="10159"/>
                </a:lnTo>
                <a:lnTo>
                  <a:pt x="29083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17478" y="6023990"/>
            <a:ext cx="353060" cy="353060"/>
          </a:xfrm>
          <a:custGeom>
            <a:avLst/>
            <a:gdLst/>
            <a:ahLst/>
            <a:cxnLst/>
            <a:rect l="l" t="t" r="r" b="b"/>
            <a:pathLst>
              <a:path w="353060" h="353060">
                <a:moveTo>
                  <a:pt x="35094" y="293370"/>
                </a:moveTo>
                <a:lnTo>
                  <a:pt x="22902" y="293370"/>
                </a:lnTo>
                <a:lnTo>
                  <a:pt x="25950" y="294640"/>
                </a:lnTo>
                <a:lnTo>
                  <a:pt x="27347" y="295910"/>
                </a:lnTo>
                <a:lnTo>
                  <a:pt x="28617" y="297180"/>
                </a:lnTo>
                <a:lnTo>
                  <a:pt x="29760" y="298450"/>
                </a:lnTo>
                <a:lnTo>
                  <a:pt x="30649" y="299720"/>
                </a:lnTo>
                <a:lnTo>
                  <a:pt x="31284" y="300990"/>
                </a:lnTo>
                <a:lnTo>
                  <a:pt x="32046" y="302260"/>
                </a:lnTo>
                <a:lnTo>
                  <a:pt x="32554" y="303530"/>
                </a:lnTo>
                <a:lnTo>
                  <a:pt x="32935" y="304800"/>
                </a:lnTo>
                <a:lnTo>
                  <a:pt x="33316" y="308610"/>
                </a:lnTo>
                <a:lnTo>
                  <a:pt x="33401" y="317500"/>
                </a:lnTo>
                <a:lnTo>
                  <a:pt x="33316" y="320040"/>
                </a:lnTo>
                <a:lnTo>
                  <a:pt x="31411" y="349250"/>
                </a:lnTo>
                <a:lnTo>
                  <a:pt x="35221" y="353060"/>
                </a:lnTo>
                <a:lnTo>
                  <a:pt x="46698" y="341630"/>
                </a:lnTo>
                <a:lnTo>
                  <a:pt x="38142" y="341630"/>
                </a:lnTo>
                <a:lnTo>
                  <a:pt x="39581" y="317500"/>
                </a:lnTo>
                <a:lnTo>
                  <a:pt x="39708" y="314960"/>
                </a:lnTo>
                <a:lnTo>
                  <a:pt x="39793" y="307340"/>
                </a:lnTo>
                <a:lnTo>
                  <a:pt x="39539" y="304800"/>
                </a:lnTo>
                <a:lnTo>
                  <a:pt x="38777" y="300990"/>
                </a:lnTo>
                <a:lnTo>
                  <a:pt x="38142" y="298450"/>
                </a:lnTo>
                <a:lnTo>
                  <a:pt x="36364" y="294640"/>
                </a:lnTo>
                <a:lnTo>
                  <a:pt x="35094" y="293370"/>
                </a:lnTo>
                <a:close/>
              </a:path>
              <a:path w="353060" h="353060">
                <a:moveTo>
                  <a:pt x="61256" y="318770"/>
                </a:moveTo>
                <a:lnTo>
                  <a:pt x="38142" y="341630"/>
                </a:lnTo>
                <a:lnTo>
                  <a:pt x="46698" y="341630"/>
                </a:lnTo>
                <a:lnTo>
                  <a:pt x="65828" y="322580"/>
                </a:lnTo>
                <a:lnTo>
                  <a:pt x="61256" y="318770"/>
                </a:lnTo>
                <a:close/>
              </a:path>
              <a:path w="353060" h="353060">
                <a:moveTo>
                  <a:pt x="25315" y="287020"/>
                </a:moveTo>
                <a:lnTo>
                  <a:pt x="16044" y="287020"/>
                </a:lnTo>
                <a:lnTo>
                  <a:pt x="13885" y="288290"/>
                </a:lnTo>
                <a:lnTo>
                  <a:pt x="11599" y="289560"/>
                </a:lnTo>
                <a:lnTo>
                  <a:pt x="9440" y="290830"/>
                </a:lnTo>
                <a:lnTo>
                  <a:pt x="5503" y="294640"/>
                </a:lnTo>
                <a:lnTo>
                  <a:pt x="3979" y="297180"/>
                </a:lnTo>
                <a:lnTo>
                  <a:pt x="2836" y="298450"/>
                </a:lnTo>
                <a:lnTo>
                  <a:pt x="1820" y="300990"/>
                </a:lnTo>
                <a:lnTo>
                  <a:pt x="931" y="302260"/>
                </a:lnTo>
                <a:lnTo>
                  <a:pt x="550" y="304800"/>
                </a:lnTo>
                <a:lnTo>
                  <a:pt x="42" y="306070"/>
                </a:lnTo>
                <a:lnTo>
                  <a:pt x="0" y="309880"/>
                </a:lnTo>
                <a:lnTo>
                  <a:pt x="169" y="312420"/>
                </a:lnTo>
                <a:lnTo>
                  <a:pt x="423" y="314960"/>
                </a:lnTo>
                <a:lnTo>
                  <a:pt x="931" y="317500"/>
                </a:lnTo>
                <a:lnTo>
                  <a:pt x="7154" y="316230"/>
                </a:lnTo>
                <a:lnTo>
                  <a:pt x="6519" y="312420"/>
                </a:lnTo>
                <a:lnTo>
                  <a:pt x="6392" y="308610"/>
                </a:lnTo>
                <a:lnTo>
                  <a:pt x="7408" y="302260"/>
                </a:lnTo>
                <a:lnTo>
                  <a:pt x="8932" y="299720"/>
                </a:lnTo>
                <a:lnTo>
                  <a:pt x="11472" y="297180"/>
                </a:lnTo>
                <a:lnTo>
                  <a:pt x="12615" y="295910"/>
                </a:lnTo>
                <a:lnTo>
                  <a:pt x="13885" y="295910"/>
                </a:lnTo>
                <a:lnTo>
                  <a:pt x="15409" y="294640"/>
                </a:lnTo>
                <a:lnTo>
                  <a:pt x="16806" y="294640"/>
                </a:lnTo>
                <a:lnTo>
                  <a:pt x="18330" y="293370"/>
                </a:lnTo>
                <a:lnTo>
                  <a:pt x="35094" y="293370"/>
                </a:lnTo>
                <a:lnTo>
                  <a:pt x="33443" y="292100"/>
                </a:lnTo>
                <a:lnTo>
                  <a:pt x="31665" y="289560"/>
                </a:lnTo>
                <a:lnTo>
                  <a:pt x="29633" y="288290"/>
                </a:lnTo>
                <a:lnTo>
                  <a:pt x="25315" y="287020"/>
                </a:lnTo>
                <a:close/>
              </a:path>
              <a:path w="353060" h="353060">
                <a:moveTo>
                  <a:pt x="71670" y="245110"/>
                </a:moveTo>
                <a:lnTo>
                  <a:pt x="60748" y="245110"/>
                </a:lnTo>
                <a:lnTo>
                  <a:pt x="57319" y="246380"/>
                </a:lnTo>
                <a:lnTo>
                  <a:pt x="53763" y="247650"/>
                </a:lnTo>
                <a:lnTo>
                  <a:pt x="40555" y="269240"/>
                </a:lnTo>
                <a:lnTo>
                  <a:pt x="41571" y="275590"/>
                </a:lnTo>
                <a:lnTo>
                  <a:pt x="42714" y="279400"/>
                </a:lnTo>
                <a:lnTo>
                  <a:pt x="44619" y="283210"/>
                </a:lnTo>
                <a:lnTo>
                  <a:pt x="46397" y="287020"/>
                </a:lnTo>
                <a:lnTo>
                  <a:pt x="76496" y="304800"/>
                </a:lnTo>
                <a:lnTo>
                  <a:pt x="80052" y="304800"/>
                </a:lnTo>
                <a:lnTo>
                  <a:pt x="83608" y="303530"/>
                </a:lnTo>
                <a:lnTo>
                  <a:pt x="87037" y="302260"/>
                </a:lnTo>
                <a:lnTo>
                  <a:pt x="90212" y="299720"/>
                </a:lnTo>
                <a:lnTo>
                  <a:pt x="93006" y="297180"/>
                </a:lnTo>
                <a:lnTo>
                  <a:pt x="70527" y="297180"/>
                </a:lnTo>
                <a:lnTo>
                  <a:pt x="64939" y="294640"/>
                </a:lnTo>
                <a:lnTo>
                  <a:pt x="62018" y="292100"/>
                </a:lnTo>
                <a:lnTo>
                  <a:pt x="59478" y="290830"/>
                </a:lnTo>
                <a:lnTo>
                  <a:pt x="54652" y="285750"/>
                </a:lnTo>
                <a:lnTo>
                  <a:pt x="47413" y="269240"/>
                </a:lnTo>
                <a:lnTo>
                  <a:pt x="47540" y="266700"/>
                </a:lnTo>
                <a:lnTo>
                  <a:pt x="48810" y="261620"/>
                </a:lnTo>
                <a:lnTo>
                  <a:pt x="50207" y="259080"/>
                </a:lnTo>
                <a:lnTo>
                  <a:pt x="54271" y="254000"/>
                </a:lnTo>
                <a:lnTo>
                  <a:pt x="56684" y="252730"/>
                </a:lnTo>
                <a:lnTo>
                  <a:pt x="59351" y="252730"/>
                </a:lnTo>
                <a:lnTo>
                  <a:pt x="61891" y="251460"/>
                </a:lnTo>
                <a:lnTo>
                  <a:pt x="84116" y="251460"/>
                </a:lnTo>
                <a:lnTo>
                  <a:pt x="82465" y="250190"/>
                </a:lnTo>
                <a:lnTo>
                  <a:pt x="78782" y="248920"/>
                </a:lnTo>
                <a:lnTo>
                  <a:pt x="75226" y="246380"/>
                </a:lnTo>
                <a:lnTo>
                  <a:pt x="71670" y="245110"/>
                </a:lnTo>
                <a:close/>
              </a:path>
              <a:path w="353060" h="353060">
                <a:moveTo>
                  <a:pt x="84116" y="251460"/>
                </a:moveTo>
                <a:lnTo>
                  <a:pt x="64685" y="251460"/>
                </a:lnTo>
                <a:lnTo>
                  <a:pt x="70400" y="252730"/>
                </a:lnTo>
                <a:lnTo>
                  <a:pt x="78782" y="256540"/>
                </a:lnTo>
                <a:lnTo>
                  <a:pt x="93006" y="278130"/>
                </a:lnTo>
                <a:lnTo>
                  <a:pt x="93387" y="280670"/>
                </a:lnTo>
                <a:lnTo>
                  <a:pt x="93387" y="283210"/>
                </a:lnTo>
                <a:lnTo>
                  <a:pt x="92752" y="285750"/>
                </a:lnTo>
                <a:lnTo>
                  <a:pt x="78909" y="297180"/>
                </a:lnTo>
                <a:lnTo>
                  <a:pt x="93006" y="297180"/>
                </a:lnTo>
                <a:lnTo>
                  <a:pt x="100245" y="280670"/>
                </a:lnTo>
                <a:lnTo>
                  <a:pt x="99737" y="276860"/>
                </a:lnTo>
                <a:lnTo>
                  <a:pt x="99356" y="273050"/>
                </a:lnTo>
                <a:lnTo>
                  <a:pt x="98086" y="270510"/>
                </a:lnTo>
                <a:lnTo>
                  <a:pt x="96308" y="266700"/>
                </a:lnTo>
                <a:lnTo>
                  <a:pt x="94403" y="262890"/>
                </a:lnTo>
                <a:lnTo>
                  <a:pt x="91863" y="259080"/>
                </a:lnTo>
                <a:lnTo>
                  <a:pt x="88815" y="256540"/>
                </a:lnTo>
                <a:lnTo>
                  <a:pt x="85767" y="252730"/>
                </a:lnTo>
                <a:lnTo>
                  <a:pt x="84116" y="251460"/>
                </a:lnTo>
                <a:close/>
              </a:path>
              <a:path w="353060" h="353060">
                <a:moveTo>
                  <a:pt x="97364" y="223520"/>
                </a:moveTo>
                <a:lnTo>
                  <a:pt x="87418" y="223520"/>
                </a:lnTo>
                <a:lnTo>
                  <a:pt x="126407" y="262890"/>
                </a:lnTo>
                <a:lnTo>
                  <a:pt x="131360" y="257810"/>
                </a:lnTo>
                <a:lnTo>
                  <a:pt x="97364" y="223520"/>
                </a:lnTo>
                <a:close/>
              </a:path>
              <a:path w="353060" h="353060">
                <a:moveTo>
                  <a:pt x="156379" y="196850"/>
                </a:moveTo>
                <a:lnTo>
                  <a:pt x="146473" y="196850"/>
                </a:lnTo>
                <a:lnTo>
                  <a:pt x="149267" y="199390"/>
                </a:lnTo>
                <a:lnTo>
                  <a:pt x="151553" y="201930"/>
                </a:lnTo>
                <a:lnTo>
                  <a:pt x="155109" y="208280"/>
                </a:lnTo>
                <a:lnTo>
                  <a:pt x="156252" y="210820"/>
                </a:lnTo>
                <a:lnTo>
                  <a:pt x="157268" y="217170"/>
                </a:lnTo>
                <a:lnTo>
                  <a:pt x="157268" y="219710"/>
                </a:lnTo>
                <a:lnTo>
                  <a:pt x="156633" y="222250"/>
                </a:lnTo>
                <a:lnTo>
                  <a:pt x="155871" y="224790"/>
                </a:lnTo>
                <a:lnTo>
                  <a:pt x="154601" y="227330"/>
                </a:lnTo>
                <a:lnTo>
                  <a:pt x="152696" y="228600"/>
                </a:lnTo>
                <a:lnTo>
                  <a:pt x="150664" y="231140"/>
                </a:lnTo>
                <a:lnTo>
                  <a:pt x="148505" y="232410"/>
                </a:lnTo>
                <a:lnTo>
                  <a:pt x="145965" y="233680"/>
                </a:lnTo>
                <a:lnTo>
                  <a:pt x="143552" y="233680"/>
                </a:lnTo>
                <a:lnTo>
                  <a:pt x="140631" y="234950"/>
                </a:lnTo>
                <a:lnTo>
                  <a:pt x="137202" y="234950"/>
                </a:lnTo>
                <a:lnTo>
                  <a:pt x="138091" y="241300"/>
                </a:lnTo>
                <a:lnTo>
                  <a:pt x="141520" y="241300"/>
                </a:lnTo>
                <a:lnTo>
                  <a:pt x="144822" y="240030"/>
                </a:lnTo>
                <a:lnTo>
                  <a:pt x="151172" y="238760"/>
                </a:lnTo>
                <a:lnTo>
                  <a:pt x="163999" y="217170"/>
                </a:lnTo>
                <a:lnTo>
                  <a:pt x="162983" y="209550"/>
                </a:lnTo>
                <a:lnTo>
                  <a:pt x="161713" y="205740"/>
                </a:lnTo>
                <a:lnTo>
                  <a:pt x="159681" y="201930"/>
                </a:lnTo>
                <a:lnTo>
                  <a:pt x="157776" y="198120"/>
                </a:lnTo>
                <a:lnTo>
                  <a:pt x="156379" y="196850"/>
                </a:lnTo>
                <a:close/>
              </a:path>
              <a:path w="353060" h="353060">
                <a:moveTo>
                  <a:pt x="87291" y="213360"/>
                </a:moveTo>
                <a:lnTo>
                  <a:pt x="83608" y="217170"/>
                </a:lnTo>
                <a:lnTo>
                  <a:pt x="76623" y="231140"/>
                </a:lnTo>
                <a:lnTo>
                  <a:pt x="81830" y="234950"/>
                </a:lnTo>
                <a:lnTo>
                  <a:pt x="87418" y="223520"/>
                </a:lnTo>
                <a:lnTo>
                  <a:pt x="97364" y="223520"/>
                </a:lnTo>
                <a:lnTo>
                  <a:pt x="87291" y="213360"/>
                </a:lnTo>
                <a:close/>
              </a:path>
              <a:path w="353060" h="353060">
                <a:moveTo>
                  <a:pt x="135932" y="180340"/>
                </a:moveTo>
                <a:lnTo>
                  <a:pt x="123486" y="180340"/>
                </a:lnTo>
                <a:lnTo>
                  <a:pt x="115485" y="184150"/>
                </a:lnTo>
                <a:lnTo>
                  <a:pt x="110659" y="189230"/>
                </a:lnTo>
                <a:lnTo>
                  <a:pt x="108881" y="191770"/>
                </a:lnTo>
                <a:lnTo>
                  <a:pt x="106595" y="196850"/>
                </a:lnTo>
                <a:lnTo>
                  <a:pt x="105960" y="199390"/>
                </a:lnTo>
                <a:lnTo>
                  <a:pt x="105960" y="205740"/>
                </a:lnTo>
                <a:lnTo>
                  <a:pt x="112183" y="217170"/>
                </a:lnTo>
                <a:lnTo>
                  <a:pt x="114215" y="219710"/>
                </a:lnTo>
                <a:lnTo>
                  <a:pt x="116374" y="220980"/>
                </a:lnTo>
                <a:lnTo>
                  <a:pt x="121200" y="222250"/>
                </a:lnTo>
                <a:lnTo>
                  <a:pt x="123740" y="223520"/>
                </a:lnTo>
                <a:lnTo>
                  <a:pt x="128820" y="223520"/>
                </a:lnTo>
                <a:lnTo>
                  <a:pt x="136440" y="219710"/>
                </a:lnTo>
                <a:lnTo>
                  <a:pt x="138853" y="218440"/>
                </a:lnTo>
                <a:lnTo>
                  <a:pt x="141139" y="215900"/>
                </a:lnTo>
                <a:lnTo>
                  <a:pt x="121708" y="215900"/>
                </a:lnTo>
                <a:lnTo>
                  <a:pt x="119930" y="214630"/>
                </a:lnTo>
                <a:lnTo>
                  <a:pt x="112564" y="200660"/>
                </a:lnTo>
                <a:lnTo>
                  <a:pt x="112945" y="198120"/>
                </a:lnTo>
                <a:lnTo>
                  <a:pt x="113707" y="196850"/>
                </a:lnTo>
                <a:lnTo>
                  <a:pt x="114342" y="194310"/>
                </a:lnTo>
                <a:lnTo>
                  <a:pt x="115612" y="193040"/>
                </a:lnTo>
                <a:lnTo>
                  <a:pt x="117263" y="191770"/>
                </a:lnTo>
                <a:lnTo>
                  <a:pt x="118787" y="189230"/>
                </a:lnTo>
                <a:lnTo>
                  <a:pt x="120565" y="187960"/>
                </a:lnTo>
                <a:lnTo>
                  <a:pt x="124375" y="186690"/>
                </a:lnTo>
                <a:lnTo>
                  <a:pt x="146155" y="186690"/>
                </a:lnTo>
                <a:lnTo>
                  <a:pt x="145203" y="185420"/>
                </a:lnTo>
                <a:lnTo>
                  <a:pt x="143171" y="184150"/>
                </a:lnTo>
                <a:lnTo>
                  <a:pt x="141266" y="182880"/>
                </a:lnTo>
                <a:lnTo>
                  <a:pt x="137710" y="181610"/>
                </a:lnTo>
                <a:lnTo>
                  <a:pt x="135932" y="180340"/>
                </a:lnTo>
                <a:close/>
              </a:path>
              <a:path w="353060" h="353060">
                <a:moveTo>
                  <a:pt x="146155" y="186690"/>
                </a:moveTo>
                <a:lnTo>
                  <a:pt x="133646" y="186690"/>
                </a:lnTo>
                <a:lnTo>
                  <a:pt x="136948" y="189230"/>
                </a:lnTo>
                <a:lnTo>
                  <a:pt x="138345" y="190500"/>
                </a:lnTo>
                <a:lnTo>
                  <a:pt x="139615" y="191770"/>
                </a:lnTo>
                <a:lnTo>
                  <a:pt x="140504" y="193040"/>
                </a:lnTo>
                <a:lnTo>
                  <a:pt x="142028" y="196850"/>
                </a:lnTo>
                <a:lnTo>
                  <a:pt x="142282" y="198120"/>
                </a:lnTo>
                <a:lnTo>
                  <a:pt x="142282" y="201930"/>
                </a:lnTo>
                <a:lnTo>
                  <a:pt x="141901" y="204470"/>
                </a:lnTo>
                <a:lnTo>
                  <a:pt x="141139" y="205740"/>
                </a:lnTo>
                <a:lnTo>
                  <a:pt x="140250" y="208280"/>
                </a:lnTo>
                <a:lnTo>
                  <a:pt x="139107" y="209550"/>
                </a:lnTo>
                <a:lnTo>
                  <a:pt x="134154" y="213360"/>
                </a:lnTo>
                <a:lnTo>
                  <a:pt x="132249" y="214630"/>
                </a:lnTo>
                <a:lnTo>
                  <a:pt x="130471" y="215900"/>
                </a:lnTo>
                <a:lnTo>
                  <a:pt x="141139" y="215900"/>
                </a:lnTo>
                <a:lnTo>
                  <a:pt x="144187" y="213360"/>
                </a:lnTo>
                <a:lnTo>
                  <a:pt x="145965" y="209550"/>
                </a:lnTo>
                <a:lnTo>
                  <a:pt x="147235" y="203200"/>
                </a:lnTo>
                <a:lnTo>
                  <a:pt x="147108" y="199390"/>
                </a:lnTo>
                <a:lnTo>
                  <a:pt x="146473" y="196850"/>
                </a:lnTo>
                <a:lnTo>
                  <a:pt x="156379" y="196850"/>
                </a:lnTo>
                <a:lnTo>
                  <a:pt x="154982" y="195580"/>
                </a:lnTo>
                <a:lnTo>
                  <a:pt x="151426" y="191770"/>
                </a:lnTo>
                <a:lnTo>
                  <a:pt x="149267" y="189230"/>
                </a:lnTo>
                <a:lnTo>
                  <a:pt x="147108" y="187960"/>
                </a:lnTo>
                <a:lnTo>
                  <a:pt x="146155" y="186690"/>
                </a:lnTo>
                <a:close/>
              </a:path>
              <a:path w="353060" h="353060">
                <a:moveTo>
                  <a:pt x="177842" y="168910"/>
                </a:moveTo>
                <a:lnTo>
                  <a:pt x="160443" y="185420"/>
                </a:lnTo>
                <a:lnTo>
                  <a:pt x="165523" y="190500"/>
                </a:lnTo>
                <a:lnTo>
                  <a:pt x="182922" y="173990"/>
                </a:lnTo>
                <a:lnTo>
                  <a:pt x="177842" y="168910"/>
                </a:lnTo>
                <a:close/>
              </a:path>
              <a:path w="353060" h="353060">
                <a:moveTo>
                  <a:pt x="205274" y="111760"/>
                </a:moveTo>
                <a:lnTo>
                  <a:pt x="194352" y="111760"/>
                </a:lnTo>
                <a:lnTo>
                  <a:pt x="190923" y="113030"/>
                </a:lnTo>
                <a:lnTo>
                  <a:pt x="187367" y="114300"/>
                </a:lnTo>
                <a:lnTo>
                  <a:pt x="184319" y="115570"/>
                </a:lnTo>
                <a:lnTo>
                  <a:pt x="178731" y="120650"/>
                </a:lnTo>
                <a:lnTo>
                  <a:pt x="176699" y="124460"/>
                </a:lnTo>
                <a:lnTo>
                  <a:pt x="175683" y="128270"/>
                </a:lnTo>
                <a:lnTo>
                  <a:pt x="174540" y="130810"/>
                </a:lnTo>
                <a:lnTo>
                  <a:pt x="174455" y="132080"/>
                </a:lnTo>
                <a:lnTo>
                  <a:pt x="174413" y="135890"/>
                </a:lnTo>
                <a:lnTo>
                  <a:pt x="174667" y="138430"/>
                </a:lnTo>
                <a:lnTo>
                  <a:pt x="175175" y="142240"/>
                </a:lnTo>
                <a:lnTo>
                  <a:pt x="176318" y="146050"/>
                </a:lnTo>
                <a:lnTo>
                  <a:pt x="180128" y="153670"/>
                </a:lnTo>
                <a:lnTo>
                  <a:pt x="182541" y="156210"/>
                </a:lnTo>
                <a:lnTo>
                  <a:pt x="185589" y="160020"/>
                </a:lnTo>
                <a:lnTo>
                  <a:pt x="210227" y="171450"/>
                </a:lnTo>
                <a:lnTo>
                  <a:pt x="213783" y="170180"/>
                </a:lnTo>
                <a:lnTo>
                  <a:pt x="220641" y="168910"/>
                </a:lnTo>
                <a:lnTo>
                  <a:pt x="223816" y="166370"/>
                </a:lnTo>
                <a:lnTo>
                  <a:pt x="226610" y="163830"/>
                </a:lnTo>
                <a:lnTo>
                  <a:pt x="209846" y="163830"/>
                </a:lnTo>
                <a:lnTo>
                  <a:pt x="204131" y="162560"/>
                </a:lnTo>
                <a:lnTo>
                  <a:pt x="201337" y="162560"/>
                </a:lnTo>
                <a:lnTo>
                  <a:pt x="198543" y="160020"/>
                </a:lnTo>
                <a:lnTo>
                  <a:pt x="195622" y="158750"/>
                </a:lnTo>
                <a:lnTo>
                  <a:pt x="193082" y="156210"/>
                </a:lnTo>
                <a:lnTo>
                  <a:pt x="188256" y="152400"/>
                </a:lnTo>
                <a:lnTo>
                  <a:pt x="186224" y="149860"/>
                </a:lnTo>
                <a:lnTo>
                  <a:pt x="184700" y="146050"/>
                </a:lnTo>
                <a:lnTo>
                  <a:pt x="183049" y="143510"/>
                </a:lnTo>
                <a:lnTo>
                  <a:pt x="182033" y="140970"/>
                </a:lnTo>
                <a:lnTo>
                  <a:pt x="181017" y="135890"/>
                </a:lnTo>
                <a:lnTo>
                  <a:pt x="181144" y="132080"/>
                </a:lnTo>
                <a:lnTo>
                  <a:pt x="181779" y="129540"/>
                </a:lnTo>
                <a:lnTo>
                  <a:pt x="195622" y="118110"/>
                </a:lnTo>
                <a:lnTo>
                  <a:pt x="217720" y="118110"/>
                </a:lnTo>
                <a:lnTo>
                  <a:pt x="216069" y="116840"/>
                </a:lnTo>
                <a:lnTo>
                  <a:pt x="212386" y="115570"/>
                </a:lnTo>
                <a:lnTo>
                  <a:pt x="208830" y="113030"/>
                </a:lnTo>
                <a:lnTo>
                  <a:pt x="205274" y="111760"/>
                </a:lnTo>
                <a:close/>
              </a:path>
              <a:path w="353060" h="353060">
                <a:moveTo>
                  <a:pt x="217720" y="118110"/>
                </a:moveTo>
                <a:lnTo>
                  <a:pt x="198289" y="118110"/>
                </a:lnTo>
                <a:lnTo>
                  <a:pt x="204004" y="119380"/>
                </a:lnTo>
                <a:lnTo>
                  <a:pt x="212386" y="123190"/>
                </a:lnTo>
                <a:lnTo>
                  <a:pt x="215053" y="125730"/>
                </a:lnTo>
                <a:lnTo>
                  <a:pt x="219879" y="130810"/>
                </a:lnTo>
                <a:lnTo>
                  <a:pt x="221911" y="133350"/>
                </a:lnTo>
                <a:lnTo>
                  <a:pt x="223435" y="135890"/>
                </a:lnTo>
                <a:lnTo>
                  <a:pt x="225086" y="138430"/>
                </a:lnTo>
                <a:lnTo>
                  <a:pt x="226102" y="140970"/>
                </a:lnTo>
                <a:lnTo>
                  <a:pt x="227118" y="147320"/>
                </a:lnTo>
                <a:lnTo>
                  <a:pt x="226991" y="149860"/>
                </a:lnTo>
                <a:lnTo>
                  <a:pt x="215180" y="163830"/>
                </a:lnTo>
                <a:lnTo>
                  <a:pt x="226610" y="163830"/>
                </a:lnTo>
                <a:lnTo>
                  <a:pt x="229404" y="161290"/>
                </a:lnTo>
                <a:lnTo>
                  <a:pt x="231309" y="157480"/>
                </a:lnTo>
                <a:lnTo>
                  <a:pt x="233595" y="151130"/>
                </a:lnTo>
                <a:lnTo>
                  <a:pt x="233849" y="147320"/>
                </a:lnTo>
                <a:lnTo>
                  <a:pt x="233341" y="143510"/>
                </a:lnTo>
                <a:lnTo>
                  <a:pt x="232960" y="139700"/>
                </a:lnTo>
                <a:lnTo>
                  <a:pt x="231817" y="135890"/>
                </a:lnTo>
                <a:lnTo>
                  <a:pt x="228007" y="129540"/>
                </a:lnTo>
                <a:lnTo>
                  <a:pt x="225594" y="125730"/>
                </a:lnTo>
                <a:lnTo>
                  <a:pt x="222419" y="123190"/>
                </a:lnTo>
                <a:lnTo>
                  <a:pt x="219371" y="119380"/>
                </a:lnTo>
                <a:lnTo>
                  <a:pt x="217720" y="118110"/>
                </a:lnTo>
                <a:close/>
              </a:path>
              <a:path w="353060" h="353060">
                <a:moveTo>
                  <a:pt x="230968" y="90170"/>
                </a:moveTo>
                <a:lnTo>
                  <a:pt x="221022" y="90170"/>
                </a:lnTo>
                <a:lnTo>
                  <a:pt x="260011" y="128270"/>
                </a:lnTo>
                <a:lnTo>
                  <a:pt x="264964" y="124460"/>
                </a:lnTo>
                <a:lnTo>
                  <a:pt x="230968" y="90170"/>
                </a:lnTo>
                <a:close/>
              </a:path>
              <a:path w="353060" h="353060">
                <a:moveTo>
                  <a:pt x="220895" y="80010"/>
                </a:moveTo>
                <a:lnTo>
                  <a:pt x="217212" y="83820"/>
                </a:lnTo>
                <a:lnTo>
                  <a:pt x="210227" y="97790"/>
                </a:lnTo>
                <a:lnTo>
                  <a:pt x="215434" y="100330"/>
                </a:lnTo>
                <a:lnTo>
                  <a:pt x="221022" y="90170"/>
                </a:lnTo>
                <a:lnTo>
                  <a:pt x="230968" y="90170"/>
                </a:lnTo>
                <a:lnTo>
                  <a:pt x="220895" y="80010"/>
                </a:lnTo>
                <a:close/>
              </a:path>
              <a:path w="353060" h="353060">
                <a:moveTo>
                  <a:pt x="271568" y="74930"/>
                </a:moveTo>
                <a:lnTo>
                  <a:pt x="254169" y="92710"/>
                </a:lnTo>
                <a:lnTo>
                  <a:pt x="259249" y="96520"/>
                </a:lnTo>
                <a:lnTo>
                  <a:pt x="276648" y="80010"/>
                </a:lnTo>
                <a:lnTo>
                  <a:pt x="271568" y="74930"/>
                </a:lnTo>
                <a:close/>
              </a:path>
              <a:path w="353060" h="353060">
                <a:moveTo>
                  <a:pt x="277339" y="41910"/>
                </a:moveTo>
                <a:lnTo>
                  <a:pt x="268520" y="41910"/>
                </a:lnTo>
                <a:lnTo>
                  <a:pt x="307382" y="81280"/>
                </a:lnTo>
                <a:lnTo>
                  <a:pt x="312335" y="76200"/>
                </a:lnTo>
                <a:lnTo>
                  <a:pt x="277339" y="41910"/>
                </a:lnTo>
                <a:close/>
              </a:path>
              <a:path w="353060" h="353060">
                <a:moveTo>
                  <a:pt x="321733" y="6350"/>
                </a:moveTo>
                <a:lnTo>
                  <a:pt x="308017" y="6350"/>
                </a:lnTo>
                <a:lnTo>
                  <a:pt x="309541" y="7620"/>
                </a:lnTo>
                <a:lnTo>
                  <a:pt x="312589" y="7620"/>
                </a:lnTo>
                <a:lnTo>
                  <a:pt x="313986" y="8890"/>
                </a:lnTo>
                <a:lnTo>
                  <a:pt x="315256" y="10160"/>
                </a:lnTo>
                <a:lnTo>
                  <a:pt x="316399" y="11430"/>
                </a:lnTo>
                <a:lnTo>
                  <a:pt x="317288" y="12700"/>
                </a:lnTo>
                <a:lnTo>
                  <a:pt x="317923" y="13970"/>
                </a:lnTo>
                <a:lnTo>
                  <a:pt x="318685" y="15240"/>
                </a:lnTo>
                <a:lnTo>
                  <a:pt x="319193" y="16510"/>
                </a:lnTo>
                <a:lnTo>
                  <a:pt x="319574" y="19050"/>
                </a:lnTo>
                <a:lnTo>
                  <a:pt x="319828" y="20320"/>
                </a:lnTo>
                <a:lnTo>
                  <a:pt x="319955" y="21590"/>
                </a:lnTo>
                <a:lnTo>
                  <a:pt x="320018" y="31750"/>
                </a:lnTo>
                <a:lnTo>
                  <a:pt x="318050" y="63500"/>
                </a:lnTo>
                <a:lnTo>
                  <a:pt x="321860" y="67310"/>
                </a:lnTo>
                <a:lnTo>
                  <a:pt x="334613" y="54610"/>
                </a:lnTo>
                <a:lnTo>
                  <a:pt x="324781" y="54610"/>
                </a:lnTo>
                <a:lnTo>
                  <a:pt x="326305" y="29210"/>
                </a:lnTo>
                <a:lnTo>
                  <a:pt x="326432" y="26670"/>
                </a:lnTo>
                <a:lnTo>
                  <a:pt x="326432" y="20320"/>
                </a:lnTo>
                <a:lnTo>
                  <a:pt x="326178" y="17780"/>
                </a:lnTo>
                <a:lnTo>
                  <a:pt x="325416" y="13970"/>
                </a:lnTo>
                <a:lnTo>
                  <a:pt x="324781" y="11430"/>
                </a:lnTo>
                <a:lnTo>
                  <a:pt x="323003" y="8890"/>
                </a:lnTo>
                <a:lnTo>
                  <a:pt x="321733" y="6350"/>
                </a:lnTo>
                <a:close/>
              </a:path>
              <a:path w="353060" h="353060">
                <a:moveTo>
                  <a:pt x="347895" y="31750"/>
                </a:moveTo>
                <a:lnTo>
                  <a:pt x="324781" y="54610"/>
                </a:lnTo>
                <a:lnTo>
                  <a:pt x="334613" y="54610"/>
                </a:lnTo>
                <a:lnTo>
                  <a:pt x="352467" y="36830"/>
                </a:lnTo>
                <a:lnTo>
                  <a:pt x="347895" y="31750"/>
                </a:lnTo>
                <a:close/>
              </a:path>
              <a:path w="353060" h="353060">
                <a:moveTo>
                  <a:pt x="268266" y="33020"/>
                </a:moveTo>
                <a:lnTo>
                  <a:pt x="264583" y="35560"/>
                </a:lnTo>
                <a:lnTo>
                  <a:pt x="257598" y="50800"/>
                </a:lnTo>
                <a:lnTo>
                  <a:pt x="262805" y="53340"/>
                </a:lnTo>
                <a:lnTo>
                  <a:pt x="268520" y="41910"/>
                </a:lnTo>
                <a:lnTo>
                  <a:pt x="277339" y="41910"/>
                </a:lnTo>
                <a:lnTo>
                  <a:pt x="268266" y="33020"/>
                </a:lnTo>
                <a:close/>
              </a:path>
              <a:path w="353060" h="353060">
                <a:moveTo>
                  <a:pt x="311954" y="0"/>
                </a:moveTo>
                <a:lnTo>
                  <a:pt x="302683" y="0"/>
                </a:lnTo>
                <a:lnTo>
                  <a:pt x="300524" y="1270"/>
                </a:lnTo>
                <a:lnTo>
                  <a:pt x="298238" y="2540"/>
                </a:lnTo>
                <a:lnTo>
                  <a:pt x="296079" y="3810"/>
                </a:lnTo>
                <a:lnTo>
                  <a:pt x="294047" y="6350"/>
                </a:lnTo>
                <a:lnTo>
                  <a:pt x="292142" y="7620"/>
                </a:lnTo>
                <a:lnTo>
                  <a:pt x="290618" y="10160"/>
                </a:lnTo>
                <a:lnTo>
                  <a:pt x="289475" y="11430"/>
                </a:lnTo>
                <a:lnTo>
                  <a:pt x="288459" y="13970"/>
                </a:lnTo>
                <a:lnTo>
                  <a:pt x="287697" y="15240"/>
                </a:lnTo>
                <a:lnTo>
                  <a:pt x="286681" y="20320"/>
                </a:lnTo>
                <a:lnTo>
                  <a:pt x="286617" y="22860"/>
                </a:lnTo>
                <a:lnTo>
                  <a:pt x="286808" y="26670"/>
                </a:lnTo>
                <a:lnTo>
                  <a:pt x="287062" y="29210"/>
                </a:lnTo>
                <a:lnTo>
                  <a:pt x="287570" y="30480"/>
                </a:lnTo>
                <a:lnTo>
                  <a:pt x="293793" y="30480"/>
                </a:lnTo>
                <a:lnTo>
                  <a:pt x="293158" y="25400"/>
                </a:lnTo>
                <a:lnTo>
                  <a:pt x="293031" y="22860"/>
                </a:lnTo>
                <a:lnTo>
                  <a:pt x="294047" y="16510"/>
                </a:lnTo>
                <a:lnTo>
                  <a:pt x="295571" y="13970"/>
                </a:lnTo>
                <a:lnTo>
                  <a:pt x="298111" y="11430"/>
                </a:lnTo>
                <a:lnTo>
                  <a:pt x="299254" y="10160"/>
                </a:lnTo>
                <a:lnTo>
                  <a:pt x="300524" y="8890"/>
                </a:lnTo>
                <a:lnTo>
                  <a:pt x="303572" y="7620"/>
                </a:lnTo>
                <a:lnTo>
                  <a:pt x="304969" y="7620"/>
                </a:lnTo>
                <a:lnTo>
                  <a:pt x="308017" y="6350"/>
                </a:lnTo>
                <a:lnTo>
                  <a:pt x="321733" y="6350"/>
                </a:lnTo>
                <a:lnTo>
                  <a:pt x="320082" y="5080"/>
                </a:lnTo>
                <a:lnTo>
                  <a:pt x="318304" y="3810"/>
                </a:lnTo>
                <a:lnTo>
                  <a:pt x="316272" y="1270"/>
                </a:lnTo>
                <a:lnTo>
                  <a:pt x="311954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84711" y="6017221"/>
            <a:ext cx="346075" cy="360680"/>
          </a:xfrm>
          <a:custGeom>
            <a:avLst/>
            <a:gdLst/>
            <a:ahLst/>
            <a:cxnLst/>
            <a:rect l="l" t="t" r="r" b="b"/>
            <a:pathLst>
              <a:path w="346075" h="360679">
                <a:moveTo>
                  <a:pt x="35094" y="300989"/>
                </a:moveTo>
                <a:lnTo>
                  <a:pt x="23029" y="300989"/>
                </a:lnTo>
                <a:lnTo>
                  <a:pt x="24426" y="302259"/>
                </a:lnTo>
                <a:lnTo>
                  <a:pt x="25950" y="302259"/>
                </a:lnTo>
                <a:lnTo>
                  <a:pt x="27347" y="303529"/>
                </a:lnTo>
                <a:lnTo>
                  <a:pt x="33468" y="323849"/>
                </a:lnTo>
                <a:lnTo>
                  <a:pt x="33316" y="327659"/>
                </a:lnTo>
                <a:lnTo>
                  <a:pt x="31411" y="356869"/>
                </a:lnTo>
                <a:lnTo>
                  <a:pt x="35221" y="360679"/>
                </a:lnTo>
                <a:lnTo>
                  <a:pt x="46698" y="349249"/>
                </a:lnTo>
                <a:lnTo>
                  <a:pt x="38142" y="349249"/>
                </a:lnTo>
                <a:lnTo>
                  <a:pt x="39666" y="323849"/>
                </a:lnTo>
                <a:lnTo>
                  <a:pt x="39751" y="321309"/>
                </a:lnTo>
                <a:lnTo>
                  <a:pt x="39793" y="314959"/>
                </a:lnTo>
                <a:lnTo>
                  <a:pt x="39539" y="312419"/>
                </a:lnTo>
                <a:lnTo>
                  <a:pt x="38777" y="308609"/>
                </a:lnTo>
                <a:lnTo>
                  <a:pt x="38142" y="306069"/>
                </a:lnTo>
                <a:lnTo>
                  <a:pt x="36364" y="302259"/>
                </a:lnTo>
                <a:lnTo>
                  <a:pt x="35094" y="300989"/>
                </a:lnTo>
                <a:close/>
              </a:path>
              <a:path w="346075" h="360679">
                <a:moveTo>
                  <a:pt x="61383" y="326389"/>
                </a:moveTo>
                <a:lnTo>
                  <a:pt x="38142" y="349249"/>
                </a:lnTo>
                <a:lnTo>
                  <a:pt x="46698" y="349249"/>
                </a:lnTo>
                <a:lnTo>
                  <a:pt x="65828" y="330199"/>
                </a:lnTo>
                <a:lnTo>
                  <a:pt x="61383" y="326389"/>
                </a:lnTo>
                <a:close/>
              </a:path>
              <a:path w="346075" h="360679">
                <a:moveTo>
                  <a:pt x="25315" y="294639"/>
                </a:moveTo>
                <a:lnTo>
                  <a:pt x="16171" y="294639"/>
                </a:lnTo>
                <a:lnTo>
                  <a:pt x="11599" y="297179"/>
                </a:lnTo>
                <a:lnTo>
                  <a:pt x="9440" y="298449"/>
                </a:lnTo>
                <a:lnTo>
                  <a:pt x="7408" y="300989"/>
                </a:lnTo>
                <a:lnTo>
                  <a:pt x="5503" y="302259"/>
                </a:lnTo>
                <a:lnTo>
                  <a:pt x="3979" y="304799"/>
                </a:lnTo>
                <a:lnTo>
                  <a:pt x="2963" y="306069"/>
                </a:lnTo>
                <a:lnTo>
                  <a:pt x="1820" y="308609"/>
                </a:lnTo>
                <a:lnTo>
                  <a:pt x="1058" y="309879"/>
                </a:lnTo>
                <a:lnTo>
                  <a:pt x="550" y="312419"/>
                </a:lnTo>
                <a:lnTo>
                  <a:pt x="169" y="313689"/>
                </a:lnTo>
                <a:lnTo>
                  <a:pt x="42" y="314959"/>
                </a:lnTo>
                <a:lnTo>
                  <a:pt x="0" y="317499"/>
                </a:lnTo>
                <a:lnTo>
                  <a:pt x="169" y="320039"/>
                </a:lnTo>
                <a:lnTo>
                  <a:pt x="931" y="325119"/>
                </a:lnTo>
                <a:lnTo>
                  <a:pt x="7154" y="323849"/>
                </a:lnTo>
                <a:lnTo>
                  <a:pt x="6519" y="320039"/>
                </a:lnTo>
                <a:lnTo>
                  <a:pt x="6392" y="316229"/>
                </a:lnTo>
                <a:lnTo>
                  <a:pt x="7408" y="309879"/>
                </a:lnTo>
                <a:lnTo>
                  <a:pt x="8932" y="307339"/>
                </a:lnTo>
                <a:lnTo>
                  <a:pt x="11472" y="304799"/>
                </a:lnTo>
                <a:lnTo>
                  <a:pt x="12615" y="303529"/>
                </a:lnTo>
                <a:lnTo>
                  <a:pt x="14012" y="303529"/>
                </a:lnTo>
                <a:lnTo>
                  <a:pt x="15409" y="302259"/>
                </a:lnTo>
                <a:lnTo>
                  <a:pt x="16933" y="302259"/>
                </a:lnTo>
                <a:lnTo>
                  <a:pt x="18457" y="300989"/>
                </a:lnTo>
                <a:lnTo>
                  <a:pt x="35094" y="300989"/>
                </a:lnTo>
                <a:lnTo>
                  <a:pt x="33443" y="299719"/>
                </a:lnTo>
                <a:lnTo>
                  <a:pt x="31665" y="297179"/>
                </a:lnTo>
                <a:lnTo>
                  <a:pt x="29633" y="295909"/>
                </a:lnTo>
                <a:lnTo>
                  <a:pt x="25315" y="294639"/>
                </a:lnTo>
                <a:close/>
              </a:path>
              <a:path w="346075" h="360679">
                <a:moveTo>
                  <a:pt x="71670" y="252729"/>
                </a:moveTo>
                <a:lnTo>
                  <a:pt x="60748" y="252729"/>
                </a:lnTo>
                <a:lnTo>
                  <a:pt x="53890" y="255269"/>
                </a:lnTo>
                <a:lnTo>
                  <a:pt x="50715" y="256539"/>
                </a:lnTo>
                <a:lnTo>
                  <a:pt x="47921" y="259079"/>
                </a:lnTo>
                <a:lnTo>
                  <a:pt x="45127" y="262889"/>
                </a:lnTo>
                <a:lnTo>
                  <a:pt x="43095" y="265429"/>
                </a:lnTo>
                <a:lnTo>
                  <a:pt x="42079" y="269239"/>
                </a:lnTo>
                <a:lnTo>
                  <a:pt x="40936" y="273049"/>
                </a:lnTo>
                <a:lnTo>
                  <a:pt x="40682" y="276859"/>
                </a:lnTo>
                <a:lnTo>
                  <a:pt x="41063" y="279399"/>
                </a:lnTo>
                <a:lnTo>
                  <a:pt x="41571" y="283209"/>
                </a:lnTo>
                <a:lnTo>
                  <a:pt x="42714" y="287019"/>
                </a:lnTo>
                <a:lnTo>
                  <a:pt x="46524" y="294639"/>
                </a:lnTo>
                <a:lnTo>
                  <a:pt x="48937" y="298449"/>
                </a:lnTo>
                <a:lnTo>
                  <a:pt x="52112" y="300989"/>
                </a:lnTo>
                <a:lnTo>
                  <a:pt x="55160" y="303529"/>
                </a:lnTo>
                <a:lnTo>
                  <a:pt x="58462" y="306069"/>
                </a:lnTo>
                <a:lnTo>
                  <a:pt x="62018" y="308609"/>
                </a:lnTo>
                <a:lnTo>
                  <a:pt x="65701" y="309879"/>
                </a:lnTo>
                <a:lnTo>
                  <a:pt x="69257" y="311149"/>
                </a:lnTo>
                <a:lnTo>
                  <a:pt x="76623" y="312419"/>
                </a:lnTo>
                <a:lnTo>
                  <a:pt x="80179" y="312419"/>
                </a:lnTo>
                <a:lnTo>
                  <a:pt x="87037" y="309879"/>
                </a:lnTo>
                <a:lnTo>
                  <a:pt x="90212" y="307339"/>
                </a:lnTo>
                <a:lnTo>
                  <a:pt x="93006" y="304799"/>
                </a:lnTo>
                <a:lnTo>
                  <a:pt x="70654" y="304799"/>
                </a:lnTo>
                <a:lnTo>
                  <a:pt x="67733" y="303529"/>
                </a:lnTo>
                <a:lnTo>
                  <a:pt x="62145" y="299719"/>
                </a:lnTo>
                <a:lnTo>
                  <a:pt x="59478" y="298449"/>
                </a:lnTo>
                <a:lnTo>
                  <a:pt x="54652" y="293369"/>
                </a:lnTo>
                <a:lnTo>
                  <a:pt x="52620" y="290829"/>
                </a:lnTo>
                <a:lnTo>
                  <a:pt x="49572" y="284479"/>
                </a:lnTo>
                <a:lnTo>
                  <a:pt x="48429" y="281939"/>
                </a:lnTo>
                <a:lnTo>
                  <a:pt x="48048" y="279399"/>
                </a:lnTo>
                <a:lnTo>
                  <a:pt x="47540" y="276859"/>
                </a:lnTo>
                <a:lnTo>
                  <a:pt x="47540" y="274319"/>
                </a:lnTo>
                <a:lnTo>
                  <a:pt x="48302" y="271779"/>
                </a:lnTo>
                <a:lnTo>
                  <a:pt x="48937" y="269239"/>
                </a:lnTo>
                <a:lnTo>
                  <a:pt x="50207" y="266699"/>
                </a:lnTo>
                <a:lnTo>
                  <a:pt x="52366" y="264159"/>
                </a:lnTo>
                <a:lnTo>
                  <a:pt x="54398" y="261619"/>
                </a:lnTo>
                <a:lnTo>
                  <a:pt x="56684" y="260349"/>
                </a:lnTo>
                <a:lnTo>
                  <a:pt x="62018" y="259079"/>
                </a:lnTo>
                <a:lnTo>
                  <a:pt x="84116" y="259079"/>
                </a:lnTo>
                <a:lnTo>
                  <a:pt x="82465" y="257809"/>
                </a:lnTo>
                <a:lnTo>
                  <a:pt x="78909" y="256539"/>
                </a:lnTo>
                <a:lnTo>
                  <a:pt x="75226" y="253999"/>
                </a:lnTo>
                <a:lnTo>
                  <a:pt x="71670" y="252729"/>
                </a:lnTo>
                <a:close/>
              </a:path>
              <a:path w="346075" h="360679">
                <a:moveTo>
                  <a:pt x="84116" y="259079"/>
                </a:moveTo>
                <a:lnTo>
                  <a:pt x="64685" y="259079"/>
                </a:lnTo>
                <a:lnTo>
                  <a:pt x="67606" y="260349"/>
                </a:lnTo>
                <a:lnTo>
                  <a:pt x="70400" y="260349"/>
                </a:lnTo>
                <a:lnTo>
                  <a:pt x="78782" y="264159"/>
                </a:lnTo>
                <a:lnTo>
                  <a:pt x="81449" y="266699"/>
                </a:lnTo>
                <a:lnTo>
                  <a:pt x="86275" y="271779"/>
                </a:lnTo>
                <a:lnTo>
                  <a:pt x="88307" y="274319"/>
                </a:lnTo>
                <a:lnTo>
                  <a:pt x="89831" y="276859"/>
                </a:lnTo>
                <a:lnTo>
                  <a:pt x="91482" y="279399"/>
                </a:lnTo>
                <a:lnTo>
                  <a:pt x="92498" y="281939"/>
                </a:lnTo>
                <a:lnTo>
                  <a:pt x="93311" y="287019"/>
                </a:lnTo>
                <a:lnTo>
                  <a:pt x="93387" y="290829"/>
                </a:lnTo>
                <a:lnTo>
                  <a:pt x="92117" y="295909"/>
                </a:lnTo>
                <a:lnTo>
                  <a:pt x="90720" y="298449"/>
                </a:lnTo>
                <a:lnTo>
                  <a:pt x="86656" y="302259"/>
                </a:lnTo>
                <a:lnTo>
                  <a:pt x="84243" y="303529"/>
                </a:lnTo>
                <a:lnTo>
                  <a:pt x="81703" y="304799"/>
                </a:lnTo>
                <a:lnTo>
                  <a:pt x="93006" y="304799"/>
                </a:lnTo>
                <a:lnTo>
                  <a:pt x="95800" y="302259"/>
                </a:lnTo>
                <a:lnTo>
                  <a:pt x="97832" y="299719"/>
                </a:lnTo>
                <a:lnTo>
                  <a:pt x="98848" y="295909"/>
                </a:lnTo>
                <a:lnTo>
                  <a:pt x="99991" y="292099"/>
                </a:lnTo>
                <a:lnTo>
                  <a:pt x="100075" y="290829"/>
                </a:lnTo>
                <a:lnTo>
                  <a:pt x="100118" y="287019"/>
                </a:lnTo>
                <a:lnTo>
                  <a:pt x="99864" y="284479"/>
                </a:lnTo>
                <a:lnTo>
                  <a:pt x="88815" y="264159"/>
                </a:lnTo>
                <a:lnTo>
                  <a:pt x="85767" y="260349"/>
                </a:lnTo>
                <a:lnTo>
                  <a:pt x="84116" y="259079"/>
                </a:lnTo>
                <a:close/>
              </a:path>
              <a:path w="346075" h="360679">
                <a:moveTo>
                  <a:pt x="97364" y="231139"/>
                </a:moveTo>
                <a:lnTo>
                  <a:pt x="87545" y="231139"/>
                </a:lnTo>
                <a:lnTo>
                  <a:pt x="126407" y="270509"/>
                </a:lnTo>
                <a:lnTo>
                  <a:pt x="131360" y="265429"/>
                </a:lnTo>
                <a:lnTo>
                  <a:pt x="97364" y="231139"/>
                </a:lnTo>
                <a:close/>
              </a:path>
              <a:path w="346075" h="360679">
                <a:moveTo>
                  <a:pt x="156379" y="204469"/>
                </a:moveTo>
                <a:lnTo>
                  <a:pt x="146473" y="204469"/>
                </a:lnTo>
                <a:lnTo>
                  <a:pt x="149394" y="207009"/>
                </a:lnTo>
                <a:lnTo>
                  <a:pt x="151680" y="209549"/>
                </a:lnTo>
                <a:lnTo>
                  <a:pt x="153331" y="213359"/>
                </a:lnTo>
                <a:lnTo>
                  <a:pt x="155109" y="215899"/>
                </a:lnTo>
                <a:lnTo>
                  <a:pt x="156252" y="218439"/>
                </a:lnTo>
                <a:lnTo>
                  <a:pt x="156760" y="220979"/>
                </a:lnTo>
                <a:lnTo>
                  <a:pt x="157183" y="223519"/>
                </a:lnTo>
                <a:lnTo>
                  <a:pt x="157268" y="227329"/>
                </a:lnTo>
                <a:lnTo>
                  <a:pt x="155998" y="232409"/>
                </a:lnTo>
                <a:lnTo>
                  <a:pt x="154601" y="234949"/>
                </a:lnTo>
                <a:lnTo>
                  <a:pt x="150791" y="238759"/>
                </a:lnTo>
                <a:lnTo>
                  <a:pt x="148505" y="240029"/>
                </a:lnTo>
                <a:lnTo>
                  <a:pt x="146092" y="241299"/>
                </a:lnTo>
                <a:lnTo>
                  <a:pt x="143552" y="241299"/>
                </a:lnTo>
                <a:lnTo>
                  <a:pt x="140631" y="242569"/>
                </a:lnTo>
                <a:lnTo>
                  <a:pt x="137202" y="242569"/>
                </a:lnTo>
                <a:lnTo>
                  <a:pt x="138218" y="248919"/>
                </a:lnTo>
                <a:lnTo>
                  <a:pt x="141647" y="248919"/>
                </a:lnTo>
                <a:lnTo>
                  <a:pt x="144949" y="247649"/>
                </a:lnTo>
                <a:lnTo>
                  <a:pt x="147997" y="246379"/>
                </a:lnTo>
                <a:lnTo>
                  <a:pt x="151172" y="246379"/>
                </a:lnTo>
                <a:lnTo>
                  <a:pt x="164126" y="224789"/>
                </a:lnTo>
                <a:lnTo>
                  <a:pt x="163110" y="217169"/>
                </a:lnTo>
                <a:lnTo>
                  <a:pt x="161840" y="213359"/>
                </a:lnTo>
                <a:lnTo>
                  <a:pt x="157776" y="205739"/>
                </a:lnTo>
                <a:lnTo>
                  <a:pt x="156379" y="204469"/>
                </a:lnTo>
                <a:close/>
              </a:path>
              <a:path w="346075" h="360679">
                <a:moveTo>
                  <a:pt x="87291" y="220979"/>
                </a:moveTo>
                <a:lnTo>
                  <a:pt x="83608" y="224789"/>
                </a:lnTo>
                <a:lnTo>
                  <a:pt x="76623" y="238759"/>
                </a:lnTo>
                <a:lnTo>
                  <a:pt x="81830" y="242569"/>
                </a:lnTo>
                <a:lnTo>
                  <a:pt x="87545" y="231139"/>
                </a:lnTo>
                <a:lnTo>
                  <a:pt x="97364" y="231139"/>
                </a:lnTo>
                <a:lnTo>
                  <a:pt x="87291" y="220979"/>
                </a:lnTo>
                <a:close/>
              </a:path>
              <a:path w="346075" h="360679">
                <a:moveTo>
                  <a:pt x="135932" y="187959"/>
                </a:moveTo>
                <a:lnTo>
                  <a:pt x="123486" y="187959"/>
                </a:lnTo>
                <a:lnTo>
                  <a:pt x="118152" y="190499"/>
                </a:lnTo>
                <a:lnTo>
                  <a:pt x="107865" y="201929"/>
                </a:lnTo>
                <a:lnTo>
                  <a:pt x="106595" y="204469"/>
                </a:lnTo>
                <a:lnTo>
                  <a:pt x="106087" y="207009"/>
                </a:lnTo>
                <a:lnTo>
                  <a:pt x="105960" y="213359"/>
                </a:lnTo>
                <a:lnTo>
                  <a:pt x="106468" y="215899"/>
                </a:lnTo>
                <a:lnTo>
                  <a:pt x="107611" y="218439"/>
                </a:lnTo>
                <a:lnTo>
                  <a:pt x="108627" y="220979"/>
                </a:lnTo>
                <a:lnTo>
                  <a:pt x="110151" y="223519"/>
                </a:lnTo>
                <a:lnTo>
                  <a:pt x="112310" y="224789"/>
                </a:lnTo>
                <a:lnTo>
                  <a:pt x="114215" y="227329"/>
                </a:lnTo>
                <a:lnTo>
                  <a:pt x="116501" y="228599"/>
                </a:lnTo>
                <a:lnTo>
                  <a:pt x="121327" y="229869"/>
                </a:lnTo>
                <a:lnTo>
                  <a:pt x="123740" y="231139"/>
                </a:lnTo>
                <a:lnTo>
                  <a:pt x="128820" y="231139"/>
                </a:lnTo>
                <a:lnTo>
                  <a:pt x="136440" y="227329"/>
                </a:lnTo>
                <a:lnTo>
                  <a:pt x="138853" y="226059"/>
                </a:lnTo>
                <a:lnTo>
                  <a:pt x="141139" y="223519"/>
                </a:lnTo>
                <a:lnTo>
                  <a:pt x="123359" y="223519"/>
                </a:lnTo>
                <a:lnTo>
                  <a:pt x="120057" y="222249"/>
                </a:lnTo>
                <a:lnTo>
                  <a:pt x="112564" y="208279"/>
                </a:lnTo>
                <a:lnTo>
                  <a:pt x="112945" y="205739"/>
                </a:lnTo>
                <a:lnTo>
                  <a:pt x="114469" y="201929"/>
                </a:lnTo>
                <a:lnTo>
                  <a:pt x="115612" y="200659"/>
                </a:lnTo>
                <a:lnTo>
                  <a:pt x="118914" y="196849"/>
                </a:lnTo>
                <a:lnTo>
                  <a:pt x="120692" y="195579"/>
                </a:lnTo>
                <a:lnTo>
                  <a:pt x="122597" y="195579"/>
                </a:lnTo>
                <a:lnTo>
                  <a:pt x="124375" y="194309"/>
                </a:lnTo>
                <a:lnTo>
                  <a:pt x="146219" y="194309"/>
                </a:lnTo>
                <a:lnTo>
                  <a:pt x="145203" y="193039"/>
                </a:lnTo>
                <a:lnTo>
                  <a:pt x="141393" y="190499"/>
                </a:lnTo>
                <a:lnTo>
                  <a:pt x="139488" y="190499"/>
                </a:lnTo>
                <a:lnTo>
                  <a:pt x="135932" y="187959"/>
                </a:lnTo>
                <a:close/>
              </a:path>
              <a:path w="346075" h="360679">
                <a:moveTo>
                  <a:pt x="146219" y="194309"/>
                </a:moveTo>
                <a:lnTo>
                  <a:pt x="131868" y="194309"/>
                </a:lnTo>
                <a:lnTo>
                  <a:pt x="135424" y="195579"/>
                </a:lnTo>
                <a:lnTo>
                  <a:pt x="136948" y="196849"/>
                </a:lnTo>
                <a:lnTo>
                  <a:pt x="142409" y="205739"/>
                </a:lnTo>
                <a:lnTo>
                  <a:pt x="142282" y="209549"/>
                </a:lnTo>
                <a:lnTo>
                  <a:pt x="141901" y="212089"/>
                </a:lnTo>
                <a:lnTo>
                  <a:pt x="140377" y="215899"/>
                </a:lnTo>
                <a:lnTo>
                  <a:pt x="139107" y="217169"/>
                </a:lnTo>
                <a:lnTo>
                  <a:pt x="137456" y="218439"/>
                </a:lnTo>
                <a:lnTo>
                  <a:pt x="135805" y="220979"/>
                </a:lnTo>
                <a:lnTo>
                  <a:pt x="134154" y="220979"/>
                </a:lnTo>
                <a:lnTo>
                  <a:pt x="130598" y="223519"/>
                </a:lnTo>
                <a:lnTo>
                  <a:pt x="141139" y="223519"/>
                </a:lnTo>
                <a:lnTo>
                  <a:pt x="144187" y="220979"/>
                </a:lnTo>
                <a:lnTo>
                  <a:pt x="145965" y="217169"/>
                </a:lnTo>
                <a:lnTo>
                  <a:pt x="147235" y="210819"/>
                </a:lnTo>
                <a:lnTo>
                  <a:pt x="147235" y="207009"/>
                </a:lnTo>
                <a:lnTo>
                  <a:pt x="146473" y="204469"/>
                </a:lnTo>
                <a:lnTo>
                  <a:pt x="156379" y="204469"/>
                </a:lnTo>
                <a:lnTo>
                  <a:pt x="154982" y="203199"/>
                </a:lnTo>
                <a:lnTo>
                  <a:pt x="149267" y="196849"/>
                </a:lnTo>
                <a:lnTo>
                  <a:pt x="147235" y="195579"/>
                </a:lnTo>
                <a:lnTo>
                  <a:pt x="146219" y="194309"/>
                </a:lnTo>
                <a:close/>
              </a:path>
              <a:path w="346075" h="360679">
                <a:moveTo>
                  <a:pt x="177842" y="176529"/>
                </a:moveTo>
                <a:lnTo>
                  <a:pt x="160443" y="193039"/>
                </a:lnTo>
                <a:lnTo>
                  <a:pt x="165523" y="198119"/>
                </a:lnTo>
                <a:lnTo>
                  <a:pt x="182922" y="181609"/>
                </a:lnTo>
                <a:lnTo>
                  <a:pt x="177842" y="176529"/>
                </a:lnTo>
                <a:close/>
              </a:path>
              <a:path w="346075" h="360679">
                <a:moveTo>
                  <a:pt x="205274" y="119379"/>
                </a:moveTo>
                <a:lnTo>
                  <a:pt x="194352" y="119379"/>
                </a:lnTo>
                <a:lnTo>
                  <a:pt x="187494" y="121919"/>
                </a:lnTo>
                <a:lnTo>
                  <a:pt x="174286" y="142239"/>
                </a:lnTo>
                <a:lnTo>
                  <a:pt x="174794" y="146049"/>
                </a:lnTo>
                <a:lnTo>
                  <a:pt x="175175" y="149859"/>
                </a:lnTo>
                <a:lnTo>
                  <a:pt x="176318" y="153669"/>
                </a:lnTo>
                <a:lnTo>
                  <a:pt x="180128" y="161289"/>
                </a:lnTo>
                <a:lnTo>
                  <a:pt x="182541" y="163829"/>
                </a:lnTo>
                <a:lnTo>
                  <a:pt x="185716" y="167639"/>
                </a:lnTo>
                <a:lnTo>
                  <a:pt x="188764" y="170179"/>
                </a:lnTo>
                <a:lnTo>
                  <a:pt x="192066" y="172719"/>
                </a:lnTo>
                <a:lnTo>
                  <a:pt x="195622" y="175259"/>
                </a:lnTo>
                <a:lnTo>
                  <a:pt x="199305" y="176529"/>
                </a:lnTo>
                <a:lnTo>
                  <a:pt x="202861" y="177799"/>
                </a:lnTo>
                <a:lnTo>
                  <a:pt x="210227" y="179069"/>
                </a:lnTo>
                <a:lnTo>
                  <a:pt x="213783" y="177799"/>
                </a:lnTo>
                <a:lnTo>
                  <a:pt x="220641" y="176529"/>
                </a:lnTo>
                <a:lnTo>
                  <a:pt x="223816" y="173989"/>
                </a:lnTo>
                <a:lnTo>
                  <a:pt x="226737" y="171449"/>
                </a:lnTo>
                <a:lnTo>
                  <a:pt x="209846" y="171449"/>
                </a:lnTo>
                <a:lnTo>
                  <a:pt x="204258" y="170179"/>
                </a:lnTo>
                <a:lnTo>
                  <a:pt x="201337" y="170179"/>
                </a:lnTo>
                <a:lnTo>
                  <a:pt x="195749" y="166369"/>
                </a:lnTo>
                <a:lnTo>
                  <a:pt x="193082" y="163829"/>
                </a:lnTo>
                <a:lnTo>
                  <a:pt x="188256" y="160019"/>
                </a:lnTo>
                <a:lnTo>
                  <a:pt x="186224" y="157479"/>
                </a:lnTo>
                <a:lnTo>
                  <a:pt x="183176" y="151129"/>
                </a:lnTo>
                <a:lnTo>
                  <a:pt x="182160" y="148589"/>
                </a:lnTo>
                <a:lnTo>
                  <a:pt x="181144" y="143509"/>
                </a:lnTo>
                <a:lnTo>
                  <a:pt x="181144" y="139699"/>
                </a:lnTo>
                <a:lnTo>
                  <a:pt x="181906" y="137159"/>
                </a:lnTo>
                <a:lnTo>
                  <a:pt x="182541" y="134619"/>
                </a:lnTo>
                <a:lnTo>
                  <a:pt x="183938" y="132079"/>
                </a:lnTo>
                <a:lnTo>
                  <a:pt x="188002" y="128269"/>
                </a:lnTo>
                <a:lnTo>
                  <a:pt x="190288" y="126999"/>
                </a:lnTo>
                <a:lnTo>
                  <a:pt x="195622" y="125729"/>
                </a:lnTo>
                <a:lnTo>
                  <a:pt x="217720" y="125729"/>
                </a:lnTo>
                <a:lnTo>
                  <a:pt x="216069" y="124459"/>
                </a:lnTo>
                <a:lnTo>
                  <a:pt x="208957" y="120649"/>
                </a:lnTo>
                <a:lnTo>
                  <a:pt x="205274" y="119379"/>
                </a:lnTo>
                <a:close/>
              </a:path>
              <a:path w="346075" h="360679">
                <a:moveTo>
                  <a:pt x="217720" y="125729"/>
                </a:moveTo>
                <a:lnTo>
                  <a:pt x="198289" y="125729"/>
                </a:lnTo>
                <a:lnTo>
                  <a:pt x="201210" y="126999"/>
                </a:lnTo>
                <a:lnTo>
                  <a:pt x="204004" y="126999"/>
                </a:lnTo>
                <a:lnTo>
                  <a:pt x="209592" y="129539"/>
                </a:lnTo>
                <a:lnTo>
                  <a:pt x="223435" y="143509"/>
                </a:lnTo>
                <a:lnTo>
                  <a:pt x="225086" y="146049"/>
                </a:lnTo>
                <a:lnTo>
                  <a:pt x="226102" y="148589"/>
                </a:lnTo>
                <a:lnTo>
                  <a:pt x="227118" y="154939"/>
                </a:lnTo>
                <a:lnTo>
                  <a:pt x="226991" y="157479"/>
                </a:lnTo>
                <a:lnTo>
                  <a:pt x="212640" y="171449"/>
                </a:lnTo>
                <a:lnTo>
                  <a:pt x="226737" y="171449"/>
                </a:lnTo>
                <a:lnTo>
                  <a:pt x="233722" y="153669"/>
                </a:lnTo>
                <a:lnTo>
                  <a:pt x="233468" y="151129"/>
                </a:lnTo>
                <a:lnTo>
                  <a:pt x="222546" y="130809"/>
                </a:lnTo>
                <a:lnTo>
                  <a:pt x="219371" y="126999"/>
                </a:lnTo>
                <a:lnTo>
                  <a:pt x="217720" y="125729"/>
                </a:lnTo>
                <a:close/>
              </a:path>
              <a:path w="346075" h="360679">
                <a:moveTo>
                  <a:pt x="230968" y="97789"/>
                </a:moveTo>
                <a:lnTo>
                  <a:pt x="221149" y="97789"/>
                </a:lnTo>
                <a:lnTo>
                  <a:pt x="260011" y="135889"/>
                </a:lnTo>
                <a:lnTo>
                  <a:pt x="264964" y="132079"/>
                </a:lnTo>
                <a:lnTo>
                  <a:pt x="230968" y="97789"/>
                </a:lnTo>
                <a:close/>
              </a:path>
              <a:path w="346075" h="360679">
                <a:moveTo>
                  <a:pt x="220895" y="87629"/>
                </a:moveTo>
                <a:lnTo>
                  <a:pt x="217212" y="91439"/>
                </a:lnTo>
                <a:lnTo>
                  <a:pt x="210227" y="105409"/>
                </a:lnTo>
                <a:lnTo>
                  <a:pt x="215434" y="107949"/>
                </a:lnTo>
                <a:lnTo>
                  <a:pt x="221149" y="97789"/>
                </a:lnTo>
                <a:lnTo>
                  <a:pt x="230968" y="97789"/>
                </a:lnTo>
                <a:lnTo>
                  <a:pt x="220895" y="87629"/>
                </a:lnTo>
                <a:close/>
              </a:path>
              <a:path w="346075" h="360679">
                <a:moveTo>
                  <a:pt x="271695" y="82549"/>
                </a:moveTo>
                <a:lnTo>
                  <a:pt x="254296" y="100329"/>
                </a:lnTo>
                <a:lnTo>
                  <a:pt x="259376" y="104139"/>
                </a:lnTo>
                <a:lnTo>
                  <a:pt x="276648" y="87629"/>
                </a:lnTo>
                <a:lnTo>
                  <a:pt x="271695" y="82549"/>
                </a:lnTo>
                <a:close/>
              </a:path>
              <a:path w="346075" h="360679">
                <a:moveTo>
                  <a:pt x="277466" y="49529"/>
                </a:moveTo>
                <a:lnTo>
                  <a:pt x="268520" y="49529"/>
                </a:lnTo>
                <a:lnTo>
                  <a:pt x="307509" y="88899"/>
                </a:lnTo>
                <a:lnTo>
                  <a:pt x="312462" y="83819"/>
                </a:lnTo>
                <a:lnTo>
                  <a:pt x="277466" y="49529"/>
                </a:lnTo>
                <a:close/>
              </a:path>
              <a:path w="346075" h="360679">
                <a:moveTo>
                  <a:pt x="331766" y="26669"/>
                </a:moveTo>
                <a:lnTo>
                  <a:pt x="324781" y="26669"/>
                </a:lnTo>
                <a:lnTo>
                  <a:pt x="317923" y="30479"/>
                </a:lnTo>
                <a:lnTo>
                  <a:pt x="315764" y="31749"/>
                </a:lnTo>
                <a:lnTo>
                  <a:pt x="313732" y="33019"/>
                </a:lnTo>
                <a:lnTo>
                  <a:pt x="332909" y="33019"/>
                </a:lnTo>
                <a:lnTo>
                  <a:pt x="335703" y="36829"/>
                </a:lnTo>
                <a:lnTo>
                  <a:pt x="339259" y="43179"/>
                </a:lnTo>
                <a:lnTo>
                  <a:pt x="339005" y="46989"/>
                </a:lnTo>
                <a:lnTo>
                  <a:pt x="322622" y="60959"/>
                </a:lnTo>
                <a:lnTo>
                  <a:pt x="315383" y="60959"/>
                </a:lnTo>
                <a:lnTo>
                  <a:pt x="315002" y="67309"/>
                </a:lnTo>
                <a:lnTo>
                  <a:pt x="345863" y="41909"/>
                </a:lnTo>
                <a:lnTo>
                  <a:pt x="344720" y="38099"/>
                </a:lnTo>
                <a:lnTo>
                  <a:pt x="343831" y="35559"/>
                </a:lnTo>
                <a:lnTo>
                  <a:pt x="342434" y="33019"/>
                </a:lnTo>
                <a:lnTo>
                  <a:pt x="340402" y="31749"/>
                </a:lnTo>
                <a:lnTo>
                  <a:pt x="338370" y="29209"/>
                </a:lnTo>
                <a:lnTo>
                  <a:pt x="336338" y="27939"/>
                </a:lnTo>
                <a:lnTo>
                  <a:pt x="331766" y="26669"/>
                </a:lnTo>
                <a:close/>
              </a:path>
              <a:path w="346075" h="360679">
                <a:moveTo>
                  <a:pt x="268393" y="40639"/>
                </a:moveTo>
                <a:lnTo>
                  <a:pt x="264710" y="43179"/>
                </a:lnTo>
                <a:lnTo>
                  <a:pt x="257725" y="58419"/>
                </a:lnTo>
                <a:lnTo>
                  <a:pt x="262805" y="60959"/>
                </a:lnTo>
                <a:lnTo>
                  <a:pt x="268520" y="49529"/>
                </a:lnTo>
                <a:lnTo>
                  <a:pt x="277466" y="49529"/>
                </a:lnTo>
                <a:lnTo>
                  <a:pt x="268393" y="40639"/>
                </a:lnTo>
                <a:close/>
              </a:path>
              <a:path w="346075" h="360679">
                <a:moveTo>
                  <a:pt x="312512" y="11429"/>
                </a:moveTo>
                <a:lnTo>
                  <a:pt x="306366" y="11429"/>
                </a:lnTo>
                <a:lnTo>
                  <a:pt x="308144" y="40639"/>
                </a:lnTo>
                <a:lnTo>
                  <a:pt x="312081" y="43179"/>
                </a:lnTo>
                <a:lnTo>
                  <a:pt x="314875" y="40639"/>
                </a:lnTo>
                <a:lnTo>
                  <a:pt x="318558" y="36829"/>
                </a:lnTo>
                <a:lnTo>
                  <a:pt x="322241" y="34289"/>
                </a:lnTo>
                <a:lnTo>
                  <a:pt x="325924" y="33019"/>
                </a:lnTo>
                <a:lnTo>
                  <a:pt x="313732" y="33019"/>
                </a:lnTo>
                <a:lnTo>
                  <a:pt x="312512" y="11429"/>
                </a:lnTo>
                <a:close/>
              </a:path>
              <a:path w="346075" h="360679">
                <a:moveTo>
                  <a:pt x="308525" y="0"/>
                </a:moveTo>
                <a:lnTo>
                  <a:pt x="280585" y="27939"/>
                </a:lnTo>
                <a:lnTo>
                  <a:pt x="285030" y="33019"/>
                </a:lnTo>
                <a:lnTo>
                  <a:pt x="306366" y="11429"/>
                </a:lnTo>
                <a:lnTo>
                  <a:pt x="312512" y="11429"/>
                </a:lnTo>
                <a:lnTo>
                  <a:pt x="312081" y="3809"/>
                </a:lnTo>
                <a:lnTo>
                  <a:pt x="3085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49277" y="6022136"/>
            <a:ext cx="351155" cy="359410"/>
          </a:xfrm>
          <a:custGeom>
            <a:avLst/>
            <a:gdLst/>
            <a:ahLst/>
            <a:cxnLst/>
            <a:rect l="l" t="t" r="r" b="b"/>
            <a:pathLst>
              <a:path w="351154" h="359410">
                <a:moveTo>
                  <a:pt x="34967" y="299720"/>
                </a:moveTo>
                <a:lnTo>
                  <a:pt x="22902" y="299720"/>
                </a:lnTo>
                <a:lnTo>
                  <a:pt x="25950" y="300990"/>
                </a:lnTo>
                <a:lnTo>
                  <a:pt x="27347" y="302260"/>
                </a:lnTo>
                <a:lnTo>
                  <a:pt x="33358" y="323850"/>
                </a:lnTo>
                <a:lnTo>
                  <a:pt x="33189" y="326390"/>
                </a:lnTo>
                <a:lnTo>
                  <a:pt x="31411" y="355600"/>
                </a:lnTo>
                <a:lnTo>
                  <a:pt x="35221" y="359410"/>
                </a:lnTo>
                <a:lnTo>
                  <a:pt x="46698" y="347980"/>
                </a:lnTo>
                <a:lnTo>
                  <a:pt x="38015" y="347980"/>
                </a:lnTo>
                <a:lnTo>
                  <a:pt x="39583" y="323850"/>
                </a:lnTo>
                <a:lnTo>
                  <a:pt x="39708" y="321310"/>
                </a:lnTo>
                <a:lnTo>
                  <a:pt x="39602" y="312420"/>
                </a:lnTo>
                <a:lnTo>
                  <a:pt x="39539" y="311150"/>
                </a:lnTo>
                <a:lnTo>
                  <a:pt x="39158" y="308610"/>
                </a:lnTo>
                <a:lnTo>
                  <a:pt x="38650" y="307340"/>
                </a:lnTo>
                <a:lnTo>
                  <a:pt x="38015" y="304800"/>
                </a:lnTo>
                <a:lnTo>
                  <a:pt x="36237" y="300990"/>
                </a:lnTo>
                <a:lnTo>
                  <a:pt x="34967" y="299720"/>
                </a:lnTo>
                <a:close/>
              </a:path>
              <a:path w="351154" h="359410">
                <a:moveTo>
                  <a:pt x="61256" y="325120"/>
                </a:moveTo>
                <a:lnTo>
                  <a:pt x="38015" y="347980"/>
                </a:lnTo>
                <a:lnTo>
                  <a:pt x="46698" y="347980"/>
                </a:lnTo>
                <a:lnTo>
                  <a:pt x="65828" y="328930"/>
                </a:lnTo>
                <a:lnTo>
                  <a:pt x="61256" y="325120"/>
                </a:lnTo>
                <a:close/>
              </a:path>
              <a:path w="351154" h="359410">
                <a:moveTo>
                  <a:pt x="27474" y="293370"/>
                </a:moveTo>
                <a:lnTo>
                  <a:pt x="16044" y="293370"/>
                </a:lnTo>
                <a:lnTo>
                  <a:pt x="11472" y="295910"/>
                </a:lnTo>
                <a:lnTo>
                  <a:pt x="9440" y="297180"/>
                </a:lnTo>
                <a:lnTo>
                  <a:pt x="7408" y="299720"/>
                </a:lnTo>
                <a:lnTo>
                  <a:pt x="5503" y="300990"/>
                </a:lnTo>
                <a:lnTo>
                  <a:pt x="931" y="308610"/>
                </a:lnTo>
                <a:lnTo>
                  <a:pt x="550" y="311150"/>
                </a:lnTo>
                <a:lnTo>
                  <a:pt x="42" y="312420"/>
                </a:lnTo>
                <a:lnTo>
                  <a:pt x="0" y="316230"/>
                </a:lnTo>
                <a:lnTo>
                  <a:pt x="169" y="318770"/>
                </a:lnTo>
                <a:lnTo>
                  <a:pt x="423" y="321310"/>
                </a:lnTo>
                <a:lnTo>
                  <a:pt x="931" y="323850"/>
                </a:lnTo>
                <a:lnTo>
                  <a:pt x="7154" y="322580"/>
                </a:lnTo>
                <a:lnTo>
                  <a:pt x="6392" y="318770"/>
                </a:lnTo>
                <a:lnTo>
                  <a:pt x="6392" y="314960"/>
                </a:lnTo>
                <a:lnTo>
                  <a:pt x="7408" y="308610"/>
                </a:lnTo>
                <a:lnTo>
                  <a:pt x="8932" y="306070"/>
                </a:lnTo>
                <a:lnTo>
                  <a:pt x="11345" y="303530"/>
                </a:lnTo>
                <a:lnTo>
                  <a:pt x="12615" y="302260"/>
                </a:lnTo>
                <a:lnTo>
                  <a:pt x="13885" y="302260"/>
                </a:lnTo>
                <a:lnTo>
                  <a:pt x="15409" y="300990"/>
                </a:lnTo>
                <a:lnTo>
                  <a:pt x="16806" y="300990"/>
                </a:lnTo>
                <a:lnTo>
                  <a:pt x="18330" y="299720"/>
                </a:lnTo>
                <a:lnTo>
                  <a:pt x="34967" y="299720"/>
                </a:lnTo>
                <a:lnTo>
                  <a:pt x="33443" y="298450"/>
                </a:lnTo>
                <a:lnTo>
                  <a:pt x="31538" y="295910"/>
                </a:lnTo>
                <a:lnTo>
                  <a:pt x="29633" y="294640"/>
                </a:lnTo>
                <a:lnTo>
                  <a:pt x="27474" y="293370"/>
                </a:lnTo>
                <a:close/>
              </a:path>
              <a:path w="351154" h="359410">
                <a:moveTo>
                  <a:pt x="71543" y="251460"/>
                </a:moveTo>
                <a:lnTo>
                  <a:pt x="60748" y="251460"/>
                </a:lnTo>
                <a:lnTo>
                  <a:pt x="57192" y="252730"/>
                </a:lnTo>
                <a:lnTo>
                  <a:pt x="53763" y="254000"/>
                </a:lnTo>
                <a:lnTo>
                  <a:pt x="50588" y="255270"/>
                </a:lnTo>
                <a:lnTo>
                  <a:pt x="47794" y="257810"/>
                </a:lnTo>
                <a:lnTo>
                  <a:pt x="45000" y="261620"/>
                </a:lnTo>
                <a:lnTo>
                  <a:pt x="43095" y="264160"/>
                </a:lnTo>
                <a:lnTo>
                  <a:pt x="41952" y="267970"/>
                </a:lnTo>
                <a:lnTo>
                  <a:pt x="40936" y="271780"/>
                </a:lnTo>
                <a:lnTo>
                  <a:pt x="40555" y="275590"/>
                </a:lnTo>
                <a:lnTo>
                  <a:pt x="41063" y="278130"/>
                </a:lnTo>
                <a:lnTo>
                  <a:pt x="41444" y="281940"/>
                </a:lnTo>
                <a:lnTo>
                  <a:pt x="42714" y="285750"/>
                </a:lnTo>
                <a:lnTo>
                  <a:pt x="44492" y="289560"/>
                </a:lnTo>
                <a:lnTo>
                  <a:pt x="46397" y="293370"/>
                </a:lnTo>
                <a:lnTo>
                  <a:pt x="48937" y="295910"/>
                </a:lnTo>
                <a:lnTo>
                  <a:pt x="55033" y="302260"/>
                </a:lnTo>
                <a:lnTo>
                  <a:pt x="58335" y="304800"/>
                </a:lnTo>
                <a:lnTo>
                  <a:pt x="62018" y="307340"/>
                </a:lnTo>
                <a:lnTo>
                  <a:pt x="69130" y="309880"/>
                </a:lnTo>
                <a:lnTo>
                  <a:pt x="76496" y="311150"/>
                </a:lnTo>
                <a:lnTo>
                  <a:pt x="80052" y="311150"/>
                </a:lnTo>
                <a:lnTo>
                  <a:pt x="83608" y="309880"/>
                </a:lnTo>
                <a:lnTo>
                  <a:pt x="87037" y="308610"/>
                </a:lnTo>
                <a:lnTo>
                  <a:pt x="90212" y="306070"/>
                </a:lnTo>
                <a:lnTo>
                  <a:pt x="93006" y="303530"/>
                </a:lnTo>
                <a:lnTo>
                  <a:pt x="70527" y="303530"/>
                </a:lnTo>
                <a:lnTo>
                  <a:pt x="67733" y="302260"/>
                </a:lnTo>
                <a:lnTo>
                  <a:pt x="64812" y="300990"/>
                </a:lnTo>
                <a:lnTo>
                  <a:pt x="62018" y="298450"/>
                </a:lnTo>
                <a:lnTo>
                  <a:pt x="59351" y="297180"/>
                </a:lnTo>
                <a:lnTo>
                  <a:pt x="47413" y="275590"/>
                </a:lnTo>
                <a:lnTo>
                  <a:pt x="47540" y="273050"/>
                </a:lnTo>
                <a:lnTo>
                  <a:pt x="61891" y="257810"/>
                </a:lnTo>
                <a:lnTo>
                  <a:pt x="84052" y="257810"/>
                </a:lnTo>
                <a:lnTo>
                  <a:pt x="82338" y="256540"/>
                </a:lnTo>
                <a:lnTo>
                  <a:pt x="75226" y="252730"/>
                </a:lnTo>
                <a:lnTo>
                  <a:pt x="71543" y="251460"/>
                </a:lnTo>
                <a:close/>
              </a:path>
              <a:path w="351154" h="359410">
                <a:moveTo>
                  <a:pt x="84052" y="257810"/>
                </a:moveTo>
                <a:lnTo>
                  <a:pt x="64685" y="257810"/>
                </a:lnTo>
                <a:lnTo>
                  <a:pt x="70273" y="259080"/>
                </a:lnTo>
                <a:lnTo>
                  <a:pt x="73194" y="260350"/>
                </a:lnTo>
                <a:lnTo>
                  <a:pt x="78782" y="262890"/>
                </a:lnTo>
                <a:lnTo>
                  <a:pt x="81322" y="265430"/>
                </a:lnTo>
                <a:lnTo>
                  <a:pt x="83735" y="267970"/>
                </a:lnTo>
                <a:lnTo>
                  <a:pt x="86275" y="270510"/>
                </a:lnTo>
                <a:lnTo>
                  <a:pt x="93387" y="287020"/>
                </a:lnTo>
                <a:lnTo>
                  <a:pt x="93387" y="289560"/>
                </a:lnTo>
                <a:lnTo>
                  <a:pt x="92625" y="292100"/>
                </a:lnTo>
                <a:lnTo>
                  <a:pt x="91990" y="294640"/>
                </a:lnTo>
                <a:lnTo>
                  <a:pt x="90593" y="297180"/>
                </a:lnTo>
                <a:lnTo>
                  <a:pt x="86529" y="300990"/>
                </a:lnTo>
                <a:lnTo>
                  <a:pt x="84243" y="302260"/>
                </a:lnTo>
                <a:lnTo>
                  <a:pt x="78909" y="303530"/>
                </a:lnTo>
                <a:lnTo>
                  <a:pt x="93006" y="303530"/>
                </a:lnTo>
                <a:lnTo>
                  <a:pt x="100245" y="287020"/>
                </a:lnTo>
                <a:lnTo>
                  <a:pt x="99229" y="279400"/>
                </a:lnTo>
                <a:lnTo>
                  <a:pt x="98086" y="276860"/>
                </a:lnTo>
                <a:lnTo>
                  <a:pt x="96181" y="273050"/>
                </a:lnTo>
                <a:lnTo>
                  <a:pt x="94403" y="269240"/>
                </a:lnTo>
                <a:lnTo>
                  <a:pt x="91863" y="265430"/>
                </a:lnTo>
                <a:lnTo>
                  <a:pt x="88815" y="262890"/>
                </a:lnTo>
                <a:lnTo>
                  <a:pt x="85767" y="259080"/>
                </a:lnTo>
                <a:lnTo>
                  <a:pt x="84052" y="257810"/>
                </a:lnTo>
                <a:close/>
              </a:path>
              <a:path w="351154" h="359410">
                <a:moveTo>
                  <a:pt x="97364" y="229870"/>
                </a:moveTo>
                <a:lnTo>
                  <a:pt x="87418" y="229870"/>
                </a:lnTo>
                <a:lnTo>
                  <a:pt x="126407" y="269240"/>
                </a:lnTo>
                <a:lnTo>
                  <a:pt x="131360" y="264160"/>
                </a:lnTo>
                <a:lnTo>
                  <a:pt x="97364" y="229870"/>
                </a:lnTo>
                <a:close/>
              </a:path>
              <a:path w="351154" h="359410">
                <a:moveTo>
                  <a:pt x="156315" y="203200"/>
                </a:moveTo>
                <a:lnTo>
                  <a:pt x="146473" y="203200"/>
                </a:lnTo>
                <a:lnTo>
                  <a:pt x="149267" y="205740"/>
                </a:lnTo>
                <a:lnTo>
                  <a:pt x="151553" y="208280"/>
                </a:lnTo>
                <a:lnTo>
                  <a:pt x="155109" y="214630"/>
                </a:lnTo>
                <a:lnTo>
                  <a:pt x="156252" y="217170"/>
                </a:lnTo>
                <a:lnTo>
                  <a:pt x="157268" y="223520"/>
                </a:lnTo>
                <a:lnTo>
                  <a:pt x="157268" y="226060"/>
                </a:lnTo>
                <a:lnTo>
                  <a:pt x="156506" y="228600"/>
                </a:lnTo>
                <a:lnTo>
                  <a:pt x="155871" y="231140"/>
                </a:lnTo>
                <a:lnTo>
                  <a:pt x="154601" y="233680"/>
                </a:lnTo>
                <a:lnTo>
                  <a:pt x="152569" y="234950"/>
                </a:lnTo>
                <a:lnTo>
                  <a:pt x="150664" y="237490"/>
                </a:lnTo>
                <a:lnTo>
                  <a:pt x="148505" y="238760"/>
                </a:lnTo>
                <a:lnTo>
                  <a:pt x="143425" y="240030"/>
                </a:lnTo>
                <a:lnTo>
                  <a:pt x="140504" y="241300"/>
                </a:lnTo>
                <a:lnTo>
                  <a:pt x="137202" y="241300"/>
                </a:lnTo>
                <a:lnTo>
                  <a:pt x="138091" y="247650"/>
                </a:lnTo>
                <a:lnTo>
                  <a:pt x="141520" y="247650"/>
                </a:lnTo>
                <a:lnTo>
                  <a:pt x="144822" y="246380"/>
                </a:lnTo>
                <a:lnTo>
                  <a:pt x="151172" y="245110"/>
                </a:lnTo>
                <a:lnTo>
                  <a:pt x="163999" y="223520"/>
                </a:lnTo>
                <a:lnTo>
                  <a:pt x="162983" y="215900"/>
                </a:lnTo>
                <a:lnTo>
                  <a:pt x="161713" y="212090"/>
                </a:lnTo>
                <a:lnTo>
                  <a:pt x="157649" y="204470"/>
                </a:lnTo>
                <a:lnTo>
                  <a:pt x="156315" y="203200"/>
                </a:lnTo>
                <a:close/>
              </a:path>
              <a:path w="351154" h="359410">
                <a:moveTo>
                  <a:pt x="87291" y="219710"/>
                </a:moveTo>
                <a:lnTo>
                  <a:pt x="83608" y="223520"/>
                </a:lnTo>
                <a:lnTo>
                  <a:pt x="76496" y="237490"/>
                </a:lnTo>
                <a:lnTo>
                  <a:pt x="81703" y="241300"/>
                </a:lnTo>
                <a:lnTo>
                  <a:pt x="87418" y="229870"/>
                </a:lnTo>
                <a:lnTo>
                  <a:pt x="97364" y="229870"/>
                </a:lnTo>
                <a:lnTo>
                  <a:pt x="87291" y="219710"/>
                </a:lnTo>
                <a:close/>
              </a:path>
              <a:path w="351154" h="359410">
                <a:moveTo>
                  <a:pt x="135932" y="186690"/>
                </a:moveTo>
                <a:lnTo>
                  <a:pt x="123359" y="186690"/>
                </a:lnTo>
                <a:lnTo>
                  <a:pt x="118025" y="189230"/>
                </a:lnTo>
                <a:lnTo>
                  <a:pt x="105960" y="205740"/>
                </a:lnTo>
                <a:lnTo>
                  <a:pt x="105960" y="212090"/>
                </a:lnTo>
                <a:lnTo>
                  <a:pt x="106468" y="214630"/>
                </a:lnTo>
                <a:lnTo>
                  <a:pt x="108500" y="219710"/>
                </a:lnTo>
                <a:lnTo>
                  <a:pt x="110151" y="222250"/>
                </a:lnTo>
                <a:lnTo>
                  <a:pt x="112183" y="223520"/>
                </a:lnTo>
                <a:lnTo>
                  <a:pt x="114215" y="226060"/>
                </a:lnTo>
                <a:lnTo>
                  <a:pt x="116374" y="227330"/>
                </a:lnTo>
                <a:lnTo>
                  <a:pt x="121200" y="228600"/>
                </a:lnTo>
                <a:lnTo>
                  <a:pt x="123740" y="229870"/>
                </a:lnTo>
                <a:lnTo>
                  <a:pt x="128820" y="229870"/>
                </a:lnTo>
                <a:lnTo>
                  <a:pt x="136440" y="226060"/>
                </a:lnTo>
                <a:lnTo>
                  <a:pt x="138853" y="224790"/>
                </a:lnTo>
                <a:lnTo>
                  <a:pt x="141012" y="222250"/>
                </a:lnTo>
                <a:lnTo>
                  <a:pt x="121708" y="222250"/>
                </a:lnTo>
                <a:lnTo>
                  <a:pt x="119930" y="220980"/>
                </a:lnTo>
                <a:lnTo>
                  <a:pt x="118406" y="219710"/>
                </a:lnTo>
                <a:lnTo>
                  <a:pt x="115612" y="217170"/>
                </a:lnTo>
                <a:lnTo>
                  <a:pt x="114596" y="215900"/>
                </a:lnTo>
                <a:lnTo>
                  <a:pt x="113834" y="213360"/>
                </a:lnTo>
                <a:lnTo>
                  <a:pt x="112945" y="212090"/>
                </a:lnTo>
                <a:lnTo>
                  <a:pt x="112564" y="210820"/>
                </a:lnTo>
                <a:lnTo>
                  <a:pt x="112564" y="207010"/>
                </a:lnTo>
                <a:lnTo>
                  <a:pt x="112818" y="204470"/>
                </a:lnTo>
                <a:lnTo>
                  <a:pt x="114342" y="200660"/>
                </a:lnTo>
                <a:lnTo>
                  <a:pt x="115612" y="199390"/>
                </a:lnTo>
                <a:lnTo>
                  <a:pt x="117136" y="198120"/>
                </a:lnTo>
                <a:lnTo>
                  <a:pt x="118787" y="195580"/>
                </a:lnTo>
                <a:lnTo>
                  <a:pt x="120565" y="194310"/>
                </a:lnTo>
                <a:lnTo>
                  <a:pt x="124375" y="193040"/>
                </a:lnTo>
                <a:lnTo>
                  <a:pt x="146155" y="193040"/>
                </a:lnTo>
                <a:lnTo>
                  <a:pt x="145203" y="191770"/>
                </a:lnTo>
                <a:lnTo>
                  <a:pt x="143171" y="190500"/>
                </a:lnTo>
                <a:lnTo>
                  <a:pt x="141266" y="189230"/>
                </a:lnTo>
                <a:lnTo>
                  <a:pt x="137710" y="187960"/>
                </a:lnTo>
                <a:lnTo>
                  <a:pt x="135932" y="186690"/>
                </a:lnTo>
                <a:close/>
              </a:path>
              <a:path w="351154" h="359410">
                <a:moveTo>
                  <a:pt x="146155" y="193040"/>
                </a:moveTo>
                <a:lnTo>
                  <a:pt x="133519" y="193040"/>
                </a:lnTo>
                <a:lnTo>
                  <a:pt x="135297" y="194310"/>
                </a:lnTo>
                <a:lnTo>
                  <a:pt x="136948" y="195580"/>
                </a:lnTo>
                <a:lnTo>
                  <a:pt x="141901" y="203200"/>
                </a:lnTo>
                <a:lnTo>
                  <a:pt x="142282" y="204470"/>
                </a:lnTo>
                <a:lnTo>
                  <a:pt x="142282" y="208280"/>
                </a:lnTo>
                <a:lnTo>
                  <a:pt x="141901" y="210820"/>
                </a:lnTo>
                <a:lnTo>
                  <a:pt x="141012" y="212090"/>
                </a:lnTo>
                <a:lnTo>
                  <a:pt x="140250" y="214630"/>
                </a:lnTo>
                <a:lnTo>
                  <a:pt x="138980" y="215900"/>
                </a:lnTo>
                <a:lnTo>
                  <a:pt x="137329" y="217170"/>
                </a:lnTo>
                <a:lnTo>
                  <a:pt x="135805" y="218440"/>
                </a:lnTo>
                <a:lnTo>
                  <a:pt x="134154" y="219710"/>
                </a:lnTo>
                <a:lnTo>
                  <a:pt x="132249" y="220980"/>
                </a:lnTo>
                <a:lnTo>
                  <a:pt x="130471" y="222250"/>
                </a:lnTo>
                <a:lnTo>
                  <a:pt x="141012" y="222250"/>
                </a:lnTo>
                <a:lnTo>
                  <a:pt x="144060" y="219710"/>
                </a:lnTo>
                <a:lnTo>
                  <a:pt x="145965" y="215900"/>
                </a:lnTo>
                <a:lnTo>
                  <a:pt x="147235" y="209550"/>
                </a:lnTo>
                <a:lnTo>
                  <a:pt x="147108" y="205740"/>
                </a:lnTo>
                <a:lnTo>
                  <a:pt x="146473" y="203200"/>
                </a:lnTo>
                <a:lnTo>
                  <a:pt x="156315" y="203200"/>
                </a:lnTo>
                <a:lnTo>
                  <a:pt x="154982" y="201930"/>
                </a:lnTo>
                <a:lnTo>
                  <a:pt x="151426" y="198120"/>
                </a:lnTo>
                <a:lnTo>
                  <a:pt x="149267" y="195580"/>
                </a:lnTo>
                <a:lnTo>
                  <a:pt x="147108" y="194310"/>
                </a:lnTo>
                <a:lnTo>
                  <a:pt x="146155" y="193040"/>
                </a:lnTo>
                <a:close/>
              </a:path>
              <a:path w="351154" h="359410">
                <a:moveTo>
                  <a:pt x="177842" y="175260"/>
                </a:moveTo>
                <a:lnTo>
                  <a:pt x="160443" y="191770"/>
                </a:lnTo>
                <a:lnTo>
                  <a:pt x="165523" y="196850"/>
                </a:lnTo>
                <a:lnTo>
                  <a:pt x="182922" y="180340"/>
                </a:lnTo>
                <a:lnTo>
                  <a:pt x="177842" y="175260"/>
                </a:lnTo>
                <a:close/>
              </a:path>
              <a:path w="351154" h="359410">
                <a:moveTo>
                  <a:pt x="205274" y="118110"/>
                </a:moveTo>
                <a:lnTo>
                  <a:pt x="194352" y="118110"/>
                </a:lnTo>
                <a:lnTo>
                  <a:pt x="190796" y="119380"/>
                </a:lnTo>
                <a:lnTo>
                  <a:pt x="187367" y="120650"/>
                </a:lnTo>
                <a:lnTo>
                  <a:pt x="184319" y="121920"/>
                </a:lnTo>
                <a:lnTo>
                  <a:pt x="181525" y="124460"/>
                </a:lnTo>
                <a:lnTo>
                  <a:pt x="178604" y="127000"/>
                </a:lnTo>
                <a:lnTo>
                  <a:pt x="176699" y="130810"/>
                </a:lnTo>
                <a:lnTo>
                  <a:pt x="175556" y="134620"/>
                </a:lnTo>
                <a:lnTo>
                  <a:pt x="174540" y="137160"/>
                </a:lnTo>
                <a:lnTo>
                  <a:pt x="174159" y="140970"/>
                </a:lnTo>
                <a:lnTo>
                  <a:pt x="175175" y="148590"/>
                </a:lnTo>
                <a:lnTo>
                  <a:pt x="176318" y="152400"/>
                </a:lnTo>
                <a:lnTo>
                  <a:pt x="178223" y="156210"/>
                </a:lnTo>
                <a:lnTo>
                  <a:pt x="180001" y="160020"/>
                </a:lnTo>
                <a:lnTo>
                  <a:pt x="182541" y="162560"/>
                </a:lnTo>
                <a:lnTo>
                  <a:pt x="188637" y="168910"/>
                </a:lnTo>
                <a:lnTo>
                  <a:pt x="192066" y="171450"/>
                </a:lnTo>
                <a:lnTo>
                  <a:pt x="199178" y="175260"/>
                </a:lnTo>
                <a:lnTo>
                  <a:pt x="202861" y="176530"/>
                </a:lnTo>
                <a:lnTo>
                  <a:pt x="210100" y="177800"/>
                </a:lnTo>
                <a:lnTo>
                  <a:pt x="213656" y="176530"/>
                </a:lnTo>
                <a:lnTo>
                  <a:pt x="217212" y="176530"/>
                </a:lnTo>
                <a:lnTo>
                  <a:pt x="220641" y="175260"/>
                </a:lnTo>
                <a:lnTo>
                  <a:pt x="223816" y="172720"/>
                </a:lnTo>
                <a:lnTo>
                  <a:pt x="226610" y="170180"/>
                </a:lnTo>
                <a:lnTo>
                  <a:pt x="206925" y="170180"/>
                </a:lnTo>
                <a:lnTo>
                  <a:pt x="204131" y="168910"/>
                </a:lnTo>
                <a:lnTo>
                  <a:pt x="201337" y="168910"/>
                </a:lnTo>
                <a:lnTo>
                  <a:pt x="198543" y="166370"/>
                </a:lnTo>
                <a:lnTo>
                  <a:pt x="195622" y="165100"/>
                </a:lnTo>
                <a:lnTo>
                  <a:pt x="193082" y="162560"/>
                </a:lnTo>
                <a:lnTo>
                  <a:pt x="190669" y="161290"/>
                </a:lnTo>
                <a:lnTo>
                  <a:pt x="188129" y="158750"/>
                </a:lnTo>
                <a:lnTo>
                  <a:pt x="186224" y="156210"/>
                </a:lnTo>
                <a:lnTo>
                  <a:pt x="184700" y="152400"/>
                </a:lnTo>
                <a:lnTo>
                  <a:pt x="183049" y="149860"/>
                </a:lnTo>
                <a:lnTo>
                  <a:pt x="182033" y="147320"/>
                </a:lnTo>
                <a:lnTo>
                  <a:pt x="181017" y="142240"/>
                </a:lnTo>
                <a:lnTo>
                  <a:pt x="181144" y="138430"/>
                </a:lnTo>
                <a:lnTo>
                  <a:pt x="182414" y="133350"/>
                </a:lnTo>
                <a:lnTo>
                  <a:pt x="183811" y="130810"/>
                </a:lnTo>
                <a:lnTo>
                  <a:pt x="187875" y="127000"/>
                </a:lnTo>
                <a:lnTo>
                  <a:pt x="190288" y="125730"/>
                </a:lnTo>
                <a:lnTo>
                  <a:pt x="192828" y="125730"/>
                </a:lnTo>
                <a:lnTo>
                  <a:pt x="195495" y="124460"/>
                </a:lnTo>
                <a:lnTo>
                  <a:pt x="217656" y="124460"/>
                </a:lnTo>
                <a:lnTo>
                  <a:pt x="215942" y="123190"/>
                </a:lnTo>
                <a:lnTo>
                  <a:pt x="208830" y="119380"/>
                </a:lnTo>
                <a:lnTo>
                  <a:pt x="205274" y="118110"/>
                </a:lnTo>
                <a:close/>
              </a:path>
              <a:path w="351154" h="359410">
                <a:moveTo>
                  <a:pt x="217656" y="124460"/>
                </a:moveTo>
                <a:lnTo>
                  <a:pt x="198289" y="124460"/>
                </a:lnTo>
                <a:lnTo>
                  <a:pt x="201083" y="125730"/>
                </a:lnTo>
                <a:lnTo>
                  <a:pt x="204004" y="125730"/>
                </a:lnTo>
                <a:lnTo>
                  <a:pt x="212386" y="129540"/>
                </a:lnTo>
                <a:lnTo>
                  <a:pt x="226991" y="156210"/>
                </a:lnTo>
                <a:lnTo>
                  <a:pt x="226356" y="158750"/>
                </a:lnTo>
                <a:lnTo>
                  <a:pt x="225594" y="161290"/>
                </a:lnTo>
                <a:lnTo>
                  <a:pt x="224324" y="163830"/>
                </a:lnTo>
                <a:lnTo>
                  <a:pt x="222292" y="165100"/>
                </a:lnTo>
                <a:lnTo>
                  <a:pt x="220133" y="167640"/>
                </a:lnTo>
                <a:lnTo>
                  <a:pt x="217847" y="168910"/>
                </a:lnTo>
                <a:lnTo>
                  <a:pt x="212513" y="170180"/>
                </a:lnTo>
                <a:lnTo>
                  <a:pt x="226610" y="170180"/>
                </a:lnTo>
                <a:lnTo>
                  <a:pt x="233849" y="153670"/>
                </a:lnTo>
                <a:lnTo>
                  <a:pt x="233341" y="149860"/>
                </a:lnTo>
                <a:lnTo>
                  <a:pt x="232960" y="146050"/>
                </a:lnTo>
                <a:lnTo>
                  <a:pt x="231690" y="142240"/>
                </a:lnTo>
                <a:lnTo>
                  <a:pt x="229912" y="138430"/>
                </a:lnTo>
                <a:lnTo>
                  <a:pt x="228007" y="135890"/>
                </a:lnTo>
                <a:lnTo>
                  <a:pt x="225467" y="132080"/>
                </a:lnTo>
                <a:lnTo>
                  <a:pt x="222419" y="129540"/>
                </a:lnTo>
                <a:lnTo>
                  <a:pt x="219371" y="125730"/>
                </a:lnTo>
                <a:lnTo>
                  <a:pt x="217656" y="124460"/>
                </a:lnTo>
                <a:close/>
              </a:path>
              <a:path w="351154" h="359410">
                <a:moveTo>
                  <a:pt x="230968" y="96520"/>
                </a:moveTo>
                <a:lnTo>
                  <a:pt x="221022" y="96520"/>
                </a:lnTo>
                <a:lnTo>
                  <a:pt x="260011" y="134620"/>
                </a:lnTo>
                <a:lnTo>
                  <a:pt x="264964" y="130810"/>
                </a:lnTo>
                <a:lnTo>
                  <a:pt x="230968" y="96520"/>
                </a:lnTo>
                <a:close/>
              </a:path>
              <a:path w="351154" h="359410">
                <a:moveTo>
                  <a:pt x="220895" y="86360"/>
                </a:moveTo>
                <a:lnTo>
                  <a:pt x="217212" y="90170"/>
                </a:lnTo>
                <a:lnTo>
                  <a:pt x="210227" y="104140"/>
                </a:lnTo>
                <a:lnTo>
                  <a:pt x="215307" y="106680"/>
                </a:lnTo>
                <a:lnTo>
                  <a:pt x="221022" y="96520"/>
                </a:lnTo>
                <a:lnTo>
                  <a:pt x="230968" y="96520"/>
                </a:lnTo>
                <a:lnTo>
                  <a:pt x="220895" y="86360"/>
                </a:lnTo>
                <a:close/>
              </a:path>
              <a:path w="351154" h="359410">
                <a:moveTo>
                  <a:pt x="271568" y="81280"/>
                </a:moveTo>
                <a:lnTo>
                  <a:pt x="254169" y="97790"/>
                </a:lnTo>
                <a:lnTo>
                  <a:pt x="259249" y="102870"/>
                </a:lnTo>
                <a:lnTo>
                  <a:pt x="276648" y="86360"/>
                </a:lnTo>
                <a:lnTo>
                  <a:pt x="271568" y="81280"/>
                </a:lnTo>
                <a:close/>
              </a:path>
              <a:path w="351154" h="359410">
                <a:moveTo>
                  <a:pt x="277339" y="48260"/>
                </a:moveTo>
                <a:lnTo>
                  <a:pt x="268520" y="48260"/>
                </a:lnTo>
                <a:lnTo>
                  <a:pt x="307382" y="87630"/>
                </a:lnTo>
                <a:lnTo>
                  <a:pt x="312335" y="82550"/>
                </a:lnTo>
                <a:lnTo>
                  <a:pt x="277339" y="48260"/>
                </a:lnTo>
                <a:close/>
              </a:path>
              <a:path w="351154" h="359410">
                <a:moveTo>
                  <a:pt x="306493" y="0"/>
                </a:moveTo>
                <a:lnTo>
                  <a:pt x="302175" y="5080"/>
                </a:lnTo>
                <a:lnTo>
                  <a:pt x="307636" y="59690"/>
                </a:lnTo>
                <a:lnTo>
                  <a:pt x="312462" y="62230"/>
                </a:lnTo>
                <a:lnTo>
                  <a:pt x="321401" y="53340"/>
                </a:lnTo>
                <a:lnTo>
                  <a:pt x="312970" y="53340"/>
                </a:lnTo>
                <a:lnTo>
                  <a:pt x="308779" y="12700"/>
                </a:lnTo>
                <a:lnTo>
                  <a:pt x="318822" y="12700"/>
                </a:lnTo>
                <a:lnTo>
                  <a:pt x="306493" y="0"/>
                </a:lnTo>
                <a:close/>
              </a:path>
              <a:path w="351154" h="359410">
                <a:moveTo>
                  <a:pt x="268266" y="39370"/>
                </a:moveTo>
                <a:lnTo>
                  <a:pt x="264583" y="41910"/>
                </a:lnTo>
                <a:lnTo>
                  <a:pt x="257598" y="57150"/>
                </a:lnTo>
                <a:lnTo>
                  <a:pt x="262805" y="59690"/>
                </a:lnTo>
                <a:lnTo>
                  <a:pt x="268520" y="48260"/>
                </a:lnTo>
                <a:lnTo>
                  <a:pt x="277339" y="48260"/>
                </a:lnTo>
                <a:lnTo>
                  <a:pt x="268266" y="39370"/>
                </a:lnTo>
                <a:close/>
              </a:path>
              <a:path w="351154" h="359410">
                <a:moveTo>
                  <a:pt x="318822" y="12700"/>
                </a:moveTo>
                <a:lnTo>
                  <a:pt x="308779" y="12700"/>
                </a:lnTo>
                <a:lnTo>
                  <a:pt x="331385" y="34290"/>
                </a:lnTo>
                <a:lnTo>
                  <a:pt x="312970" y="53340"/>
                </a:lnTo>
                <a:lnTo>
                  <a:pt x="321401" y="53340"/>
                </a:lnTo>
                <a:lnTo>
                  <a:pt x="335449" y="39370"/>
                </a:lnTo>
                <a:lnTo>
                  <a:pt x="345418" y="39370"/>
                </a:lnTo>
                <a:lnTo>
                  <a:pt x="340275" y="34290"/>
                </a:lnTo>
                <a:lnTo>
                  <a:pt x="344313" y="30480"/>
                </a:lnTo>
                <a:lnTo>
                  <a:pt x="336084" y="30480"/>
                </a:lnTo>
                <a:lnTo>
                  <a:pt x="318822" y="12700"/>
                </a:lnTo>
                <a:close/>
              </a:path>
              <a:path w="351154" h="359410">
                <a:moveTo>
                  <a:pt x="345418" y="39370"/>
                </a:moveTo>
                <a:lnTo>
                  <a:pt x="335449" y="39370"/>
                </a:lnTo>
                <a:lnTo>
                  <a:pt x="345863" y="49530"/>
                </a:lnTo>
                <a:lnTo>
                  <a:pt x="350562" y="44450"/>
                </a:lnTo>
                <a:lnTo>
                  <a:pt x="345418" y="39370"/>
                </a:lnTo>
                <a:close/>
              </a:path>
              <a:path w="351154" h="359410">
                <a:moveTo>
                  <a:pt x="342942" y="22860"/>
                </a:moveTo>
                <a:lnTo>
                  <a:pt x="336084" y="30480"/>
                </a:lnTo>
                <a:lnTo>
                  <a:pt x="344313" y="30480"/>
                </a:lnTo>
                <a:lnTo>
                  <a:pt x="347006" y="27940"/>
                </a:lnTo>
                <a:lnTo>
                  <a:pt x="342942" y="2286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21082" y="6018453"/>
            <a:ext cx="346075" cy="359410"/>
          </a:xfrm>
          <a:custGeom>
            <a:avLst/>
            <a:gdLst/>
            <a:ahLst/>
            <a:cxnLst/>
            <a:rect l="l" t="t" r="r" b="b"/>
            <a:pathLst>
              <a:path w="346075" h="359410">
                <a:moveTo>
                  <a:pt x="34967" y="299719"/>
                </a:moveTo>
                <a:lnTo>
                  <a:pt x="22902" y="299719"/>
                </a:lnTo>
                <a:lnTo>
                  <a:pt x="25950" y="300989"/>
                </a:lnTo>
                <a:lnTo>
                  <a:pt x="27347" y="302259"/>
                </a:lnTo>
                <a:lnTo>
                  <a:pt x="33358" y="323850"/>
                </a:lnTo>
                <a:lnTo>
                  <a:pt x="33189" y="326389"/>
                </a:lnTo>
                <a:lnTo>
                  <a:pt x="31411" y="355600"/>
                </a:lnTo>
                <a:lnTo>
                  <a:pt x="35221" y="359409"/>
                </a:lnTo>
                <a:lnTo>
                  <a:pt x="46698" y="347980"/>
                </a:lnTo>
                <a:lnTo>
                  <a:pt x="38142" y="347980"/>
                </a:lnTo>
                <a:lnTo>
                  <a:pt x="39581" y="323850"/>
                </a:lnTo>
                <a:lnTo>
                  <a:pt x="39708" y="321309"/>
                </a:lnTo>
                <a:lnTo>
                  <a:pt x="39602" y="312419"/>
                </a:lnTo>
                <a:lnTo>
                  <a:pt x="39539" y="311150"/>
                </a:lnTo>
                <a:lnTo>
                  <a:pt x="38777" y="307339"/>
                </a:lnTo>
                <a:lnTo>
                  <a:pt x="38015" y="304800"/>
                </a:lnTo>
                <a:lnTo>
                  <a:pt x="36237" y="300989"/>
                </a:lnTo>
                <a:lnTo>
                  <a:pt x="34967" y="299719"/>
                </a:lnTo>
                <a:close/>
              </a:path>
              <a:path w="346075" h="359410">
                <a:moveTo>
                  <a:pt x="61256" y="325119"/>
                </a:moveTo>
                <a:lnTo>
                  <a:pt x="38142" y="347980"/>
                </a:lnTo>
                <a:lnTo>
                  <a:pt x="46698" y="347980"/>
                </a:lnTo>
                <a:lnTo>
                  <a:pt x="65828" y="328930"/>
                </a:lnTo>
                <a:lnTo>
                  <a:pt x="61256" y="325119"/>
                </a:lnTo>
                <a:close/>
              </a:path>
              <a:path w="346075" h="359410">
                <a:moveTo>
                  <a:pt x="27474" y="293369"/>
                </a:moveTo>
                <a:lnTo>
                  <a:pt x="16044" y="293369"/>
                </a:lnTo>
                <a:lnTo>
                  <a:pt x="11472" y="295909"/>
                </a:lnTo>
                <a:lnTo>
                  <a:pt x="9440" y="297180"/>
                </a:lnTo>
                <a:lnTo>
                  <a:pt x="7408" y="299719"/>
                </a:lnTo>
                <a:lnTo>
                  <a:pt x="5503" y="300989"/>
                </a:lnTo>
                <a:lnTo>
                  <a:pt x="931" y="308609"/>
                </a:lnTo>
                <a:lnTo>
                  <a:pt x="550" y="311150"/>
                </a:lnTo>
                <a:lnTo>
                  <a:pt x="42" y="312419"/>
                </a:lnTo>
                <a:lnTo>
                  <a:pt x="0" y="316230"/>
                </a:lnTo>
                <a:lnTo>
                  <a:pt x="169" y="318769"/>
                </a:lnTo>
                <a:lnTo>
                  <a:pt x="423" y="321309"/>
                </a:lnTo>
                <a:lnTo>
                  <a:pt x="931" y="323850"/>
                </a:lnTo>
                <a:lnTo>
                  <a:pt x="7154" y="322580"/>
                </a:lnTo>
                <a:lnTo>
                  <a:pt x="6392" y="318769"/>
                </a:lnTo>
                <a:lnTo>
                  <a:pt x="6392" y="314959"/>
                </a:lnTo>
                <a:lnTo>
                  <a:pt x="7408" y="308609"/>
                </a:lnTo>
                <a:lnTo>
                  <a:pt x="8932" y="306069"/>
                </a:lnTo>
                <a:lnTo>
                  <a:pt x="11345" y="303530"/>
                </a:lnTo>
                <a:lnTo>
                  <a:pt x="12615" y="302259"/>
                </a:lnTo>
                <a:lnTo>
                  <a:pt x="13885" y="302259"/>
                </a:lnTo>
                <a:lnTo>
                  <a:pt x="15409" y="300989"/>
                </a:lnTo>
                <a:lnTo>
                  <a:pt x="16806" y="300989"/>
                </a:lnTo>
                <a:lnTo>
                  <a:pt x="18330" y="299719"/>
                </a:lnTo>
                <a:lnTo>
                  <a:pt x="34967" y="299719"/>
                </a:lnTo>
                <a:lnTo>
                  <a:pt x="33443" y="298450"/>
                </a:lnTo>
                <a:lnTo>
                  <a:pt x="31665" y="295909"/>
                </a:lnTo>
                <a:lnTo>
                  <a:pt x="29633" y="294639"/>
                </a:lnTo>
                <a:lnTo>
                  <a:pt x="27474" y="293369"/>
                </a:lnTo>
                <a:close/>
              </a:path>
              <a:path w="346075" h="359410">
                <a:moveTo>
                  <a:pt x="71543" y="251459"/>
                </a:moveTo>
                <a:lnTo>
                  <a:pt x="60748" y="251459"/>
                </a:lnTo>
                <a:lnTo>
                  <a:pt x="57192" y="252729"/>
                </a:lnTo>
                <a:lnTo>
                  <a:pt x="40555" y="275589"/>
                </a:lnTo>
                <a:lnTo>
                  <a:pt x="41571" y="281939"/>
                </a:lnTo>
                <a:lnTo>
                  <a:pt x="42714" y="285750"/>
                </a:lnTo>
                <a:lnTo>
                  <a:pt x="44492" y="289559"/>
                </a:lnTo>
                <a:lnTo>
                  <a:pt x="46397" y="293369"/>
                </a:lnTo>
                <a:lnTo>
                  <a:pt x="48937" y="295909"/>
                </a:lnTo>
                <a:lnTo>
                  <a:pt x="55033" y="302259"/>
                </a:lnTo>
                <a:lnTo>
                  <a:pt x="58462" y="304800"/>
                </a:lnTo>
                <a:lnTo>
                  <a:pt x="65574" y="308609"/>
                </a:lnTo>
                <a:lnTo>
                  <a:pt x="69257" y="309880"/>
                </a:lnTo>
                <a:lnTo>
                  <a:pt x="72813" y="311150"/>
                </a:lnTo>
                <a:lnTo>
                  <a:pt x="80052" y="311150"/>
                </a:lnTo>
                <a:lnTo>
                  <a:pt x="83608" y="309880"/>
                </a:lnTo>
                <a:lnTo>
                  <a:pt x="87037" y="308609"/>
                </a:lnTo>
                <a:lnTo>
                  <a:pt x="90212" y="306069"/>
                </a:lnTo>
                <a:lnTo>
                  <a:pt x="93006" y="303530"/>
                </a:lnTo>
                <a:lnTo>
                  <a:pt x="70527" y="303530"/>
                </a:lnTo>
                <a:lnTo>
                  <a:pt x="67733" y="302259"/>
                </a:lnTo>
                <a:lnTo>
                  <a:pt x="64812" y="300989"/>
                </a:lnTo>
                <a:lnTo>
                  <a:pt x="62018" y="298450"/>
                </a:lnTo>
                <a:lnTo>
                  <a:pt x="59351" y="297180"/>
                </a:lnTo>
                <a:lnTo>
                  <a:pt x="47413" y="275589"/>
                </a:lnTo>
                <a:lnTo>
                  <a:pt x="47540" y="273050"/>
                </a:lnTo>
                <a:lnTo>
                  <a:pt x="48810" y="267969"/>
                </a:lnTo>
                <a:lnTo>
                  <a:pt x="50207" y="265430"/>
                </a:lnTo>
                <a:lnTo>
                  <a:pt x="54271" y="260350"/>
                </a:lnTo>
                <a:lnTo>
                  <a:pt x="56684" y="259079"/>
                </a:lnTo>
                <a:lnTo>
                  <a:pt x="59224" y="259079"/>
                </a:lnTo>
                <a:lnTo>
                  <a:pt x="61891" y="257809"/>
                </a:lnTo>
                <a:lnTo>
                  <a:pt x="84052" y="257809"/>
                </a:lnTo>
                <a:lnTo>
                  <a:pt x="82338" y="256539"/>
                </a:lnTo>
                <a:lnTo>
                  <a:pt x="75226" y="252729"/>
                </a:lnTo>
                <a:lnTo>
                  <a:pt x="71543" y="251459"/>
                </a:lnTo>
                <a:close/>
              </a:path>
              <a:path w="346075" h="359410">
                <a:moveTo>
                  <a:pt x="84052" y="257809"/>
                </a:moveTo>
                <a:lnTo>
                  <a:pt x="64685" y="257809"/>
                </a:lnTo>
                <a:lnTo>
                  <a:pt x="70273" y="259079"/>
                </a:lnTo>
                <a:lnTo>
                  <a:pt x="73194" y="260350"/>
                </a:lnTo>
                <a:lnTo>
                  <a:pt x="93387" y="287019"/>
                </a:lnTo>
                <a:lnTo>
                  <a:pt x="93387" y="289559"/>
                </a:lnTo>
                <a:lnTo>
                  <a:pt x="92625" y="292100"/>
                </a:lnTo>
                <a:lnTo>
                  <a:pt x="91990" y="294639"/>
                </a:lnTo>
                <a:lnTo>
                  <a:pt x="78909" y="303530"/>
                </a:lnTo>
                <a:lnTo>
                  <a:pt x="93006" y="303530"/>
                </a:lnTo>
                <a:lnTo>
                  <a:pt x="100245" y="287019"/>
                </a:lnTo>
                <a:lnTo>
                  <a:pt x="99229" y="279400"/>
                </a:lnTo>
                <a:lnTo>
                  <a:pt x="98086" y="276859"/>
                </a:lnTo>
                <a:lnTo>
                  <a:pt x="96181" y="273050"/>
                </a:lnTo>
                <a:lnTo>
                  <a:pt x="94403" y="269239"/>
                </a:lnTo>
                <a:lnTo>
                  <a:pt x="91863" y="265430"/>
                </a:lnTo>
                <a:lnTo>
                  <a:pt x="88815" y="262889"/>
                </a:lnTo>
                <a:lnTo>
                  <a:pt x="85767" y="259079"/>
                </a:lnTo>
                <a:lnTo>
                  <a:pt x="84052" y="257809"/>
                </a:lnTo>
                <a:close/>
              </a:path>
              <a:path w="346075" h="359410">
                <a:moveTo>
                  <a:pt x="97364" y="229869"/>
                </a:moveTo>
                <a:lnTo>
                  <a:pt x="87418" y="229869"/>
                </a:lnTo>
                <a:lnTo>
                  <a:pt x="126407" y="269239"/>
                </a:lnTo>
                <a:lnTo>
                  <a:pt x="131360" y="264159"/>
                </a:lnTo>
                <a:lnTo>
                  <a:pt x="97364" y="229869"/>
                </a:lnTo>
                <a:close/>
              </a:path>
              <a:path w="346075" h="359410">
                <a:moveTo>
                  <a:pt x="156315" y="203200"/>
                </a:moveTo>
                <a:lnTo>
                  <a:pt x="146473" y="203200"/>
                </a:lnTo>
                <a:lnTo>
                  <a:pt x="149267" y="205739"/>
                </a:lnTo>
                <a:lnTo>
                  <a:pt x="151553" y="208279"/>
                </a:lnTo>
                <a:lnTo>
                  <a:pt x="155109" y="214629"/>
                </a:lnTo>
                <a:lnTo>
                  <a:pt x="156252" y="217169"/>
                </a:lnTo>
                <a:lnTo>
                  <a:pt x="157268" y="223519"/>
                </a:lnTo>
                <a:lnTo>
                  <a:pt x="157268" y="226059"/>
                </a:lnTo>
                <a:lnTo>
                  <a:pt x="156506" y="228600"/>
                </a:lnTo>
                <a:lnTo>
                  <a:pt x="155871" y="231139"/>
                </a:lnTo>
                <a:lnTo>
                  <a:pt x="154601" y="233679"/>
                </a:lnTo>
                <a:lnTo>
                  <a:pt x="152569" y="234950"/>
                </a:lnTo>
                <a:lnTo>
                  <a:pt x="150664" y="237489"/>
                </a:lnTo>
                <a:lnTo>
                  <a:pt x="148505" y="238759"/>
                </a:lnTo>
                <a:lnTo>
                  <a:pt x="145965" y="240029"/>
                </a:lnTo>
                <a:lnTo>
                  <a:pt x="143552" y="240029"/>
                </a:lnTo>
                <a:lnTo>
                  <a:pt x="140631" y="241300"/>
                </a:lnTo>
                <a:lnTo>
                  <a:pt x="137202" y="241300"/>
                </a:lnTo>
                <a:lnTo>
                  <a:pt x="138091" y="247650"/>
                </a:lnTo>
                <a:lnTo>
                  <a:pt x="141520" y="247650"/>
                </a:lnTo>
                <a:lnTo>
                  <a:pt x="144822" y="246379"/>
                </a:lnTo>
                <a:lnTo>
                  <a:pt x="151172" y="245109"/>
                </a:lnTo>
                <a:lnTo>
                  <a:pt x="163999" y="223519"/>
                </a:lnTo>
                <a:lnTo>
                  <a:pt x="162983" y="215900"/>
                </a:lnTo>
                <a:lnTo>
                  <a:pt x="161713" y="212089"/>
                </a:lnTo>
                <a:lnTo>
                  <a:pt x="157649" y="204469"/>
                </a:lnTo>
                <a:lnTo>
                  <a:pt x="156315" y="203200"/>
                </a:lnTo>
                <a:close/>
              </a:path>
              <a:path w="346075" h="359410">
                <a:moveTo>
                  <a:pt x="87291" y="219709"/>
                </a:moveTo>
                <a:lnTo>
                  <a:pt x="83608" y="223519"/>
                </a:lnTo>
                <a:lnTo>
                  <a:pt x="76623" y="237489"/>
                </a:lnTo>
                <a:lnTo>
                  <a:pt x="81703" y="241300"/>
                </a:lnTo>
                <a:lnTo>
                  <a:pt x="87418" y="229869"/>
                </a:lnTo>
                <a:lnTo>
                  <a:pt x="97364" y="229869"/>
                </a:lnTo>
                <a:lnTo>
                  <a:pt x="87291" y="219709"/>
                </a:lnTo>
                <a:close/>
              </a:path>
              <a:path w="346075" h="359410">
                <a:moveTo>
                  <a:pt x="135932" y="186689"/>
                </a:moveTo>
                <a:lnTo>
                  <a:pt x="123359" y="186689"/>
                </a:lnTo>
                <a:lnTo>
                  <a:pt x="118025" y="189229"/>
                </a:lnTo>
                <a:lnTo>
                  <a:pt x="105960" y="205739"/>
                </a:lnTo>
                <a:lnTo>
                  <a:pt x="105960" y="212089"/>
                </a:lnTo>
                <a:lnTo>
                  <a:pt x="106468" y="214629"/>
                </a:lnTo>
                <a:lnTo>
                  <a:pt x="108500" y="219709"/>
                </a:lnTo>
                <a:lnTo>
                  <a:pt x="110151" y="222250"/>
                </a:lnTo>
                <a:lnTo>
                  <a:pt x="112183" y="223519"/>
                </a:lnTo>
                <a:lnTo>
                  <a:pt x="114215" y="226059"/>
                </a:lnTo>
                <a:lnTo>
                  <a:pt x="116374" y="227329"/>
                </a:lnTo>
                <a:lnTo>
                  <a:pt x="121200" y="228600"/>
                </a:lnTo>
                <a:lnTo>
                  <a:pt x="123740" y="229869"/>
                </a:lnTo>
                <a:lnTo>
                  <a:pt x="128820" y="229869"/>
                </a:lnTo>
                <a:lnTo>
                  <a:pt x="136440" y="226059"/>
                </a:lnTo>
                <a:lnTo>
                  <a:pt x="138853" y="224789"/>
                </a:lnTo>
                <a:lnTo>
                  <a:pt x="141012" y="222250"/>
                </a:lnTo>
                <a:lnTo>
                  <a:pt x="121708" y="222250"/>
                </a:lnTo>
                <a:lnTo>
                  <a:pt x="119930" y="220979"/>
                </a:lnTo>
                <a:lnTo>
                  <a:pt x="118406" y="219709"/>
                </a:lnTo>
                <a:lnTo>
                  <a:pt x="115612" y="217169"/>
                </a:lnTo>
                <a:lnTo>
                  <a:pt x="114596" y="215900"/>
                </a:lnTo>
                <a:lnTo>
                  <a:pt x="112564" y="210819"/>
                </a:lnTo>
                <a:lnTo>
                  <a:pt x="112691" y="205739"/>
                </a:lnTo>
                <a:lnTo>
                  <a:pt x="112818" y="204469"/>
                </a:lnTo>
                <a:lnTo>
                  <a:pt x="114342" y="200659"/>
                </a:lnTo>
                <a:lnTo>
                  <a:pt x="115612" y="199389"/>
                </a:lnTo>
                <a:lnTo>
                  <a:pt x="117136" y="198119"/>
                </a:lnTo>
                <a:lnTo>
                  <a:pt x="118787" y="195579"/>
                </a:lnTo>
                <a:lnTo>
                  <a:pt x="120565" y="194309"/>
                </a:lnTo>
                <a:lnTo>
                  <a:pt x="124375" y="193039"/>
                </a:lnTo>
                <a:lnTo>
                  <a:pt x="146155" y="193039"/>
                </a:lnTo>
                <a:lnTo>
                  <a:pt x="145203" y="191769"/>
                </a:lnTo>
                <a:lnTo>
                  <a:pt x="143171" y="190500"/>
                </a:lnTo>
                <a:lnTo>
                  <a:pt x="141266" y="189229"/>
                </a:lnTo>
                <a:lnTo>
                  <a:pt x="137710" y="187959"/>
                </a:lnTo>
                <a:lnTo>
                  <a:pt x="135932" y="186689"/>
                </a:lnTo>
                <a:close/>
              </a:path>
              <a:path w="346075" h="359410">
                <a:moveTo>
                  <a:pt x="146155" y="193039"/>
                </a:moveTo>
                <a:lnTo>
                  <a:pt x="133519" y="193039"/>
                </a:lnTo>
                <a:lnTo>
                  <a:pt x="135297" y="194309"/>
                </a:lnTo>
                <a:lnTo>
                  <a:pt x="136948" y="195579"/>
                </a:lnTo>
                <a:lnTo>
                  <a:pt x="141901" y="203200"/>
                </a:lnTo>
                <a:lnTo>
                  <a:pt x="142282" y="204469"/>
                </a:lnTo>
                <a:lnTo>
                  <a:pt x="142282" y="208279"/>
                </a:lnTo>
                <a:lnTo>
                  <a:pt x="141901" y="210819"/>
                </a:lnTo>
                <a:lnTo>
                  <a:pt x="141012" y="212089"/>
                </a:lnTo>
                <a:lnTo>
                  <a:pt x="140250" y="214629"/>
                </a:lnTo>
                <a:lnTo>
                  <a:pt x="139107" y="215900"/>
                </a:lnTo>
                <a:lnTo>
                  <a:pt x="137329" y="217169"/>
                </a:lnTo>
                <a:lnTo>
                  <a:pt x="135805" y="218439"/>
                </a:lnTo>
                <a:lnTo>
                  <a:pt x="134154" y="219709"/>
                </a:lnTo>
                <a:lnTo>
                  <a:pt x="132249" y="220979"/>
                </a:lnTo>
                <a:lnTo>
                  <a:pt x="130471" y="222250"/>
                </a:lnTo>
                <a:lnTo>
                  <a:pt x="141012" y="222250"/>
                </a:lnTo>
                <a:lnTo>
                  <a:pt x="144060" y="219709"/>
                </a:lnTo>
                <a:lnTo>
                  <a:pt x="145965" y="215900"/>
                </a:lnTo>
                <a:lnTo>
                  <a:pt x="147235" y="209550"/>
                </a:lnTo>
                <a:lnTo>
                  <a:pt x="147108" y="205739"/>
                </a:lnTo>
                <a:lnTo>
                  <a:pt x="146473" y="203200"/>
                </a:lnTo>
                <a:lnTo>
                  <a:pt x="156315" y="203200"/>
                </a:lnTo>
                <a:lnTo>
                  <a:pt x="154982" y="201929"/>
                </a:lnTo>
                <a:lnTo>
                  <a:pt x="151426" y="198119"/>
                </a:lnTo>
                <a:lnTo>
                  <a:pt x="149267" y="195579"/>
                </a:lnTo>
                <a:lnTo>
                  <a:pt x="147108" y="194309"/>
                </a:lnTo>
                <a:lnTo>
                  <a:pt x="146155" y="193039"/>
                </a:lnTo>
                <a:close/>
              </a:path>
              <a:path w="346075" h="359410">
                <a:moveTo>
                  <a:pt x="177842" y="175259"/>
                </a:moveTo>
                <a:lnTo>
                  <a:pt x="160443" y="191769"/>
                </a:lnTo>
                <a:lnTo>
                  <a:pt x="165523" y="196850"/>
                </a:lnTo>
                <a:lnTo>
                  <a:pt x="182922" y="180339"/>
                </a:lnTo>
                <a:lnTo>
                  <a:pt x="177842" y="175259"/>
                </a:lnTo>
                <a:close/>
              </a:path>
              <a:path w="346075" h="359410">
                <a:moveTo>
                  <a:pt x="205274" y="118109"/>
                </a:moveTo>
                <a:lnTo>
                  <a:pt x="194352" y="118109"/>
                </a:lnTo>
                <a:lnTo>
                  <a:pt x="190923" y="119379"/>
                </a:lnTo>
                <a:lnTo>
                  <a:pt x="187367" y="120650"/>
                </a:lnTo>
                <a:lnTo>
                  <a:pt x="184319" y="121919"/>
                </a:lnTo>
                <a:lnTo>
                  <a:pt x="181525" y="124459"/>
                </a:lnTo>
                <a:lnTo>
                  <a:pt x="178604" y="127000"/>
                </a:lnTo>
                <a:lnTo>
                  <a:pt x="176699" y="130809"/>
                </a:lnTo>
                <a:lnTo>
                  <a:pt x="175556" y="134619"/>
                </a:lnTo>
                <a:lnTo>
                  <a:pt x="174540" y="137159"/>
                </a:lnTo>
                <a:lnTo>
                  <a:pt x="174159" y="140969"/>
                </a:lnTo>
                <a:lnTo>
                  <a:pt x="175175" y="148589"/>
                </a:lnTo>
                <a:lnTo>
                  <a:pt x="176318" y="152400"/>
                </a:lnTo>
                <a:lnTo>
                  <a:pt x="178223" y="156209"/>
                </a:lnTo>
                <a:lnTo>
                  <a:pt x="180001" y="160019"/>
                </a:lnTo>
                <a:lnTo>
                  <a:pt x="182541" y="162559"/>
                </a:lnTo>
                <a:lnTo>
                  <a:pt x="188637" y="168909"/>
                </a:lnTo>
                <a:lnTo>
                  <a:pt x="192066" y="171450"/>
                </a:lnTo>
                <a:lnTo>
                  <a:pt x="199178" y="175259"/>
                </a:lnTo>
                <a:lnTo>
                  <a:pt x="202861" y="176529"/>
                </a:lnTo>
                <a:lnTo>
                  <a:pt x="210100" y="177800"/>
                </a:lnTo>
                <a:lnTo>
                  <a:pt x="213783" y="176529"/>
                </a:lnTo>
                <a:lnTo>
                  <a:pt x="220641" y="175259"/>
                </a:lnTo>
                <a:lnTo>
                  <a:pt x="223816" y="172719"/>
                </a:lnTo>
                <a:lnTo>
                  <a:pt x="226610" y="170179"/>
                </a:lnTo>
                <a:lnTo>
                  <a:pt x="209846" y="170179"/>
                </a:lnTo>
                <a:lnTo>
                  <a:pt x="204131" y="168909"/>
                </a:lnTo>
                <a:lnTo>
                  <a:pt x="201337" y="168909"/>
                </a:lnTo>
                <a:lnTo>
                  <a:pt x="198543" y="166369"/>
                </a:lnTo>
                <a:lnTo>
                  <a:pt x="195622" y="165100"/>
                </a:lnTo>
                <a:lnTo>
                  <a:pt x="193082" y="162559"/>
                </a:lnTo>
                <a:lnTo>
                  <a:pt x="188256" y="158750"/>
                </a:lnTo>
                <a:lnTo>
                  <a:pt x="186224" y="156209"/>
                </a:lnTo>
                <a:lnTo>
                  <a:pt x="184700" y="152400"/>
                </a:lnTo>
                <a:lnTo>
                  <a:pt x="183049" y="149859"/>
                </a:lnTo>
                <a:lnTo>
                  <a:pt x="182033" y="147319"/>
                </a:lnTo>
                <a:lnTo>
                  <a:pt x="181017" y="142239"/>
                </a:lnTo>
                <a:lnTo>
                  <a:pt x="181144" y="138429"/>
                </a:lnTo>
                <a:lnTo>
                  <a:pt x="182414" y="133350"/>
                </a:lnTo>
                <a:lnTo>
                  <a:pt x="183811" y="130809"/>
                </a:lnTo>
                <a:lnTo>
                  <a:pt x="187875" y="127000"/>
                </a:lnTo>
                <a:lnTo>
                  <a:pt x="190288" y="125729"/>
                </a:lnTo>
                <a:lnTo>
                  <a:pt x="192955" y="125729"/>
                </a:lnTo>
                <a:lnTo>
                  <a:pt x="195495" y="124459"/>
                </a:lnTo>
                <a:lnTo>
                  <a:pt x="217720" y="124459"/>
                </a:lnTo>
                <a:lnTo>
                  <a:pt x="216069" y="123189"/>
                </a:lnTo>
                <a:lnTo>
                  <a:pt x="212386" y="121919"/>
                </a:lnTo>
                <a:lnTo>
                  <a:pt x="208830" y="119379"/>
                </a:lnTo>
                <a:lnTo>
                  <a:pt x="205274" y="118109"/>
                </a:lnTo>
                <a:close/>
              </a:path>
              <a:path w="346075" h="359410">
                <a:moveTo>
                  <a:pt x="217720" y="124459"/>
                </a:moveTo>
                <a:lnTo>
                  <a:pt x="198289" y="124459"/>
                </a:lnTo>
                <a:lnTo>
                  <a:pt x="204004" y="125729"/>
                </a:lnTo>
                <a:lnTo>
                  <a:pt x="212386" y="129539"/>
                </a:lnTo>
                <a:lnTo>
                  <a:pt x="226991" y="156209"/>
                </a:lnTo>
                <a:lnTo>
                  <a:pt x="226356" y="158750"/>
                </a:lnTo>
                <a:lnTo>
                  <a:pt x="212513" y="170179"/>
                </a:lnTo>
                <a:lnTo>
                  <a:pt x="226610" y="170179"/>
                </a:lnTo>
                <a:lnTo>
                  <a:pt x="233849" y="153669"/>
                </a:lnTo>
                <a:lnTo>
                  <a:pt x="233341" y="149859"/>
                </a:lnTo>
                <a:lnTo>
                  <a:pt x="232960" y="146050"/>
                </a:lnTo>
                <a:lnTo>
                  <a:pt x="231690" y="142239"/>
                </a:lnTo>
                <a:lnTo>
                  <a:pt x="229912" y="138429"/>
                </a:lnTo>
                <a:lnTo>
                  <a:pt x="228007" y="135889"/>
                </a:lnTo>
                <a:lnTo>
                  <a:pt x="225467" y="132079"/>
                </a:lnTo>
                <a:lnTo>
                  <a:pt x="222419" y="129539"/>
                </a:lnTo>
                <a:lnTo>
                  <a:pt x="219371" y="125729"/>
                </a:lnTo>
                <a:lnTo>
                  <a:pt x="217720" y="124459"/>
                </a:lnTo>
                <a:close/>
              </a:path>
              <a:path w="346075" h="359410">
                <a:moveTo>
                  <a:pt x="230968" y="96519"/>
                </a:moveTo>
                <a:lnTo>
                  <a:pt x="221022" y="96519"/>
                </a:lnTo>
                <a:lnTo>
                  <a:pt x="260011" y="134619"/>
                </a:lnTo>
                <a:lnTo>
                  <a:pt x="264964" y="130809"/>
                </a:lnTo>
                <a:lnTo>
                  <a:pt x="230968" y="96519"/>
                </a:lnTo>
                <a:close/>
              </a:path>
              <a:path w="346075" h="359410">
                <a:moveTo>
                  <a:pt x="220895" y="86359"/>
                </a:moveTo>
                <a:lnTo>
                  <a:pt x="217212" y="90169"/>
                </a:lnTo>
                <a:lnTo>
                  <a:pt x="210227" y="104139"/>
                </a:lnTo>
                <a:lnTo>
                  <a:pt x="215434" y="106679"/>
                </a:lnTo>
                <a:lnTo>
                  <a:pt x="221022" y="96519"/>
                </a:lnTo>
                <a:lnTo>
                  <a:pt x="230968" y="96519"/>
                </a:lnTo>
                <a:lnTo>
                  <a:pt x="220895" y="86359"/>
                </a:lnTo>
                <a:close/>
              </a:path>
              <a:path w="346075" h="359410">
                <a:moveTo>
                  <a:pt x="271568" y="81279"/>
                </a:moveTo>
                <a:lnTo>
                  <a:pt x="254169" y="97789"/>
                </a:lnTo>
                <a:lnTo>
                  <a:pt x="259249" y="102869"/>
                </a:lnTo>
                <a:lnTo>
                  <a:pt x="276648" y="86359"/>
                </a:lnTo>
                <a:lnTo>
                  <a:pt x="271568" y="81279"/>
                </a:lnTo>
                <a:close/>
              </a:path>
              <a:path w="346075" h="359410">
                <a:moveTo>
                  <a:pt x="277339" y="48259"/>
                </a:moveTo>
                <a:lnTo>
                  <a:pt x="268520" y="48259"/>
                </a:lnTo>
                <a:lnTo>
                  <a:pt x="307382" y="87629"/>
                </a:lnTo>
                <a:lnTo>
                  <a:pt x="312335" y="82550"/>
                </a:lnTo>
                <a:lnTo>
                  <a:pt x="277339" y="48259"/>
                </a:lnTo>
                <a:close/>
              </a:path>
              <a:path w="346075" h="359410">
                <a:moveTo>
                  <a:pt x="340719" y="29209"/>
                </a:moveTo>
                <a:lnTo>
                  <a:pt x="328718" y="29209"/>
                </a:lnTo>
                <a:lnTo>
                  <a:pt x="332020" y="30479"/>
                </a:lnTo>
                <a:lnTo>
                  <a:pt x="333544" y="31750"/>
                </a:lnTo>
                <a:lnTo>
                  <a:pt x="336338" y="34289"/>
                </a:lnTo>
                <a:lnTo>
                  <a:pt x="337354" y="36829"/>
                </a:lnTo>
                <a:lnTo>
                  <a:pt x="337989" y="38100"/>
                </a:lnTo>
                <a:lnTo>
                  <a:pt x="338751" y="39369"/>
                </a:lnTo>
                <a:lnTo>
                  <a:pt x="338878" y="40639"/>
                </a:lnTo>
                <a:lnTo>
                  <a:pt x="339005" y="44450"/>
                </a:lnTo>
                <a:lnTo>
                  <a:pt x="338497" y="46989"/>
                </a:lnTo>
                <a:lnTo>
                  <a:pt x="337735" y="48259"/>
                </a:lnTo>
                <a:lnTo>
                  <a:pt x="336846" y="50800"/>
                </a:lnTo>
                <a:lnTo>
                  <a:pt x="335703" y="52069"/>
                </a:lnTo>
                <a:lnTo>
                  <a:pt x="334052" y="53339"/>
                </a:lnTo>
                <a:lnTo>
                  <a:pt x="331893" y="55879"/>
                </a:lnTo>
                <a:lnTo>
                  <a:pt x="329226" y="57150"/>
                </a:lnTo>
                <a:lnTo>
                  <a:pt x="322876" y="59689"/>
                </a:lnTo>
                <a:lnTo>
                  <a:pt x="315637" y="59689"/>
                </a:lnTo>
                <a:lnTo>
                  <a:pt x="316018" y="67309"/>
                </a:lnTo>
                <a:lnTo>
                  <a:pt x="319955" y="67309"/>
                </a:lnTo>
                <a:lnTo>
                  <a:pt x="324019" y="66039"/>
                </a:lnTo>
                <a:lnTo>
                  <a:pt x="345863" y="40639"/>
                </a:lnTo>
                <a:lnTo>
                  <a:pt x="345482" y="38100"/>
                </a:lnTo>
                <a:lnTo>
                  <a:pt x="343450" y="33019"/>
                </a:lnTo>
                <a:lnTo>
                  <a:pt x="341799" y="30479"/>
                </a:lnTo>
                <a:lnTo>
                  <a:pt x="340719" y="29209"/>
                </a:lnTo>
                <a:close/>
              </a:path>
              <a:path w="346075" h="359410">
                <a:moveTo>
                  <a:pt x="268266" y="39369"/>
                </a:moveTo>
                <a:lnTo>
                  <a:pt x="264583" y="41909"/>
                </a:lnTo>
                <a:lnTo>
                  <a:pt x="257598" y="57150"/>
                </a:lnTo>
                <a:lnTo>
                  <a:pt x="262805" y="59689"/>
                </a:lnTo>
                <a:lnTo>
                  <a:pt x="268520" y="48259"/>
                </a:lnTo>
                <a:lnTo>
                  <a:pt x="277339" y="48259"/>
                </a:lnTo>
                <a:lnTo>
                  <a:pt x="268266" y="39369"/>
                </a:lnTo>
                <a:close/>
              </a:path>
              <a:path w="346075" h="359410">
                <a:moveTo>
                  <a:pt x="307636" y="0"/>
                </a:moveTo>
                <a:lnTo>
                  <a:pt x="282490" y="25400"/>
                </a:lnTo>
                <a:lnTo>
                  <a:pt x="302556" y="48259"/>
                </a:lnTo>
                <a:lnTo>
                  <a:pt x="308144" y="46989"/>
                </a:lnTo>
                <a:lnTo>
                  <a:pt x="308652" y="44450"/>
                </a:lnTo>
                <a:lnTo>
                  <a:pt x="310430" y="40639"/>
                </a:lnTo>
                <a:lnTo>
                  <a:pt x="304461" y="40639"/>
                </a:lnTo>
                <a:lnTo>
                  <a:pt x="291380" y="25400"/>
                </a:lnTo>
                <a:lnTo>
                  <a:pt x="312208" y="5080"/>
                </a:lnTo>
                <a:lnTo>
                  <a:pt x="307636" y="0"/>
                </a:lnTo>
                <a:close/>
              </a:path>
              <a:path w="346075" h="359410">
                <a:moveTo>
                  <a:pt x="330496" y="22859"/>
                </a:moveTo>
                <a:lnTo>
                  <a:pt x="323003" y="22859"/>
                </a:lnTo>
                <a:lnTo>
                  <a:pt x="320463" y="24130"/>
                </a:lnTo>
                <a:lnTo>
                  <a:pt x="315637" y="25400"/>
                </a:lnTo>
                <a:lnTo>
                  <a:pt x="313351" y="27939"/>
                </a:lnTo>
                <a:lnTo>
                  <a:pt x="311192" y="29209"/>
                </a:lnTo>
                <a:lnTo>
                  <a:pt x="309287" y="31750"/>
                </a:lnTo>
                <a:lnTo>
                  <a:pt x="307890" y="33019"/>
                </a:lnTo>
                <a:lnTo>
                  <a:pt x="307001" y="35559"/>
                </a:lnTo>
                <a:lnTo>
                  <a:pt x="305985" y="36829"/>
                </a:lnTo>
                <a:lnTo>
                  <a:pt x="305223" y="38100"/>
                </a:lnTo>
                <a:lnTo>
                  <a:pt x="304461" y="40639"/>
                </a:lnTo>
                <a:lnTo>
                  <a:pt x="310430" y="40639"/>
                </a:lnTo>
                <a:lnTo>
                  <a:pt x="311446" y="39369"/>
                </a:lnTo>
                <a:lnTo>
                  <a:pt x="312970" y="36829"/>
                </a:lnTo>
                <a:lnTo>
                  <a:pt x="314748" y="35559"/>
                </a:lnTo>
                <a:lnTo>
                  <a:pt x="316399" y="33019"/>
                </a:lnTo>
                <a:lnTo>
                  <a:pt x="318177" y="31750"/>
                </a:lnTo>
                <a:lnTo>
                  <a:pt x="321733" y="30479"/>
                </a:lnTo>
                <a:lnTo>
                  <a:pt x="323511" y="29209"/>
                </a:lnTo>
                <a:lnTo>
                  <a:pt x="340719" y="29209"/>
                </a:lnTo>
                <a:lnTo>
                  <a:pt x="339640" y="27939"/>
                </a:lnTo>
                <a:lnTo>
                  <a:pt x="337608" y="26669"/>
                </a:lnTo>
                <a:lnTo>
                  <a:pt x="335322" y="24130"/>
                </a:lnTo>
                <a:lnTo>
                  <a:pt x="330496" y="2285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87045" y="6023190"/>
            <a:ext cx="347980" cy="356870"/>
          </a:xfrm>
          <a:custGeom>
            <a:avLst/>
            <a:gdLst/>
            <a:ahLst/>
            <a:cxnLst/>
            <a:rect l="l" t="t" r="r" b="b"/>
            <a:pathLst>
              <a:path w="347979" h="356870">
                <a:moveTo>
                  <a:pt x="34967" y="297180"/>
                </a:moveTo>
                <a:lnTo>
                  <a:pt x="22902" y="297180"/>
                </a:lnTo>
                <a:lnTo>
                  <a:pt x="24426" y="298450"/>
                </a:lnTo>
                <a:lnTo>
                  <a:pt x="25823" y="298450"/>
                </a:lnTo>
                <a:lnTo>
                  <a:pt x="28617" y="300990"/>
                </a:lnTo>
                <a:lnTo>
                  <a:pt x="33392" y="318770"/>
                </a:lnTo>
                <a:lnTo>
                  <a:pt x="33189" y="323850"/>
                </a:lnTo>
                <a:lnTo>
                  <a:pt x="31411" y="353060"/>
                </a:lnTo>
                <a:lnTo>
                  <a:pt x="35221" y="356870"/>
                </a:lnTo>
                <a:lnTo>
                  <a:pt x="46651" y="345440"/>
                </a:lnTo>
                <a:lnTo>
                  <a:pt x="38015" y="345440"/>
                </a:lnTo>
                <a:lnTo>
                  <a:pt x="39583" y="321310"/>
                </a:lnTo>
                <a:lnTo>
                  <a:pt x="39708" y="318770"/>
                </a:lnTo>
                <a:lnTo>
                  <a:pt x="39602" y="309880"/>
                </a:lnTo>
                <a:lnTo>
                  <a:pt x="39539" y="308610"/>
                </a:lnTo>
                <a:lnTo>
                  <a:pt x="39031" y="306070"/>
                </a:lnTo>
                <a:lnTo>
                  <a:pt x="38650" y="304800"/>
                </a:lnTo>
                <a:lnTo>
                  <a:pt x="38015" y="302260"/>
                </a:lnTo>
                <a:lnTo>
                  <a:pt x="36237" y="298450"/>
                </a:lnTo>
                <a:lnTo>
                  <a:pt x="34967" y="297180"/>
                </a:lnTo>
                <a:close/>
              </a:path>
              <a:path w="347979" h="356870">
                <a:moveTo>
                  <a:pt x="61256" y="322580"/>
                </a:moveTo>
                <a:lnTo>
                  <a:pt x="38015" y="345440"/>
                </a:lnTo>
                <a:lnTo>
                  <a:pt x="46651" y="345440"/>
                </a:lnTo>
                <a:lnTo>
                  <a:pt x="65701" y="326390"/>
                </a:lnTo>
                <a:lnTo>
                  <a:pt x="61256" y="322580"/>
                </a:lnTo>
                <a:close/>
              </a:path>
              <a:path w="347979" h="356870">
                <a:moveTo>
                  <a:pt x="25188" y="290830"/>
                </a:moveTo>
                <a:lnTo>
                  <a:pt x="16044" y="290830"/>
                </a:lnTo>
                <a:lnTo>
                  <a:pt x="11472" y="293370"/>
                </a:lnTo>
                <a:lnTo>
                  <a:pt x="9313" y="294640"/>
                </a:lnTo>
                <a:lnTo>
                  <a:pt x="7408" y="297180"/>
                </a:lnTo>
                <a:lnTo>
                  <a:pt x="5503" y="298450"/>
                </a:lnTo>
                <a:lnTo>
                  <a:pt x="931" y="306070"/>
                </a:lnTo>
                <a:lnTo>
                  <a:pt x="550" y="308610"/>
                </a:lnTo>
                <a:lnTo>
                  <a:pt x="42" y="309880"/>
                </a:lnTo>
                <a:lnTo>
                  <a:pt x="0" y="313690"/>
                </a:lnTo>
                <a:lnTo>
                  <a:pt x="169" y="316230"/>
                </a:lnTo>
                <a:lnTo>
                  <a:pt x="423" y="318770"/>
                </a:lnTo>
                <a:lnTo>
                  <a:pt x="804" y="321310"/>
                </a:lnTo>
                <a:lnTo>
                  <a:pt x="7154" y="320040"/>
                </a:lnTo>
                <a:lnTo>
                  <a:pt x="6392" y="316230"/>
                </a:lnTo>
                <a:lnTo>
                  <a:pt x="6265" y="312420"/>
                </a:lnTo>
                <a:lnTo>
                  <a:pt x="6773" y="309880"/>
                </a:lnTo>
                <a:lnTo>
                  <a:pt x="7408" y="306070"/>
                </a:lnTo>
                <a:lnTo>
                  <a:pt x="8805" y="303530"/>
                </a:lnTo>
                <a:lnTo>
                  <a:pt x="11345" y="300990"/>
                </a:lnTo>
                <a:lnTo>
                  <a:pt x="12488" y="299720"/>
                </a:lnTo>
                <a:lnTo>
                  <a:pt x="13885" y="299720"/>
                </a:lnTo>
                <a:lnTo>
                  <a:pt x="15282" y="298450"/>
                </a:lnTo>
                <a:lnTo>
                  <a:pt x="16806" y="298450"/>
                </a:lnTo>
                <a:lnTo>
                  <a:pt x="18330" y="297180"/>
                </a:lnTo>
                <a:lnTo>
                  <a:pt x="34967" y="297180"/>
                </a:lnTo>
                <a:lnTo>
                  <a:pt x="33316" y="295910"/>
                </a:lnTo>
                <a:lnTo>
                  <a:pt x="31538" y="293370"/>
                </a:lnTo>
                <a:lnTo>
                  <a:pt x="29633" y="292100"/>
                </a:lnTo>
                <a:lnTo>
                  <a:pt x="27347" y="292100"/>
                </a:lnTo>
                <a:lnTo>
                  <a:pt x="25188" y="290830"/>
                </a:lnTo>
                <a:close/>
              </a:path>
              <a:path w="347979" h="356870">
                <a:moveTo>
                  <a:pt x="71543" y="248920"/>
                </a:moveTo>
                <a:lnTo>
                  <a:pt x="60621" y="248920"/>
                </a:lnTo>
                <a:lnTo>
                  <a:pt x="53763" y="251459"/>
                </a:lnTo>
                <a:lnTo>
                  <a:pt x="50588" y="252730"/>
                </a:lnTo>
                <a:lnTo>
                  <a:pt x="47794" y="255270"/>
                </a:lnTo>
                <a:lnTo>
                  <a:pt x="45000" y="259079"/>
                </a:lnTo>
                <a:lnTo>
                  <a:pt x="43095" y="261620"/>
                </a:lnTo>
                <a:lnTo>
                  <a:pt x="41952" y="265430"/>
                </a:lnTo>
                <a:lnTo>
                  <a:pt x="40936" y="269240"/>
                </a:lnTo>
                <a:lnTo>
                  <a:pt x="40555" y="273050"/>
                </a:lnTo>
                <a:lnTo>
                  <a:pt x="41063" y="275590"/>
                </a:lnTo>
                <a:lnTo>
                  <a:pt x="41444" y="279400"/>
                </a:lnTo>
                <a:lnTo>
                  <a:pt x="69130" y="307340"/>
                </a:lnTo>
                <a:lnTo>
                  <a:pt x="76496" y="308610"/>
                </a:lnTo>
                <a:lnTo>
                  <a:pt x="80052" y="308610"/>
                </a:lnTo>
                <a:lnTo>
                  <a:pt x="83481" y="307340"/>
                </a:lnTo>
                <a:lnTo>
                  <a:pt x="87037" y="306070"/>
                </a:lnTo>
                <a:lnTo>
                  <a:pt x="90085" y="303530"/>
                </a:lnTo>
                <a:lnTo>
                  <a:pt x="93006" y="300990"/>
                </a:lnTo>
                <a:lnTo>
                  <a:pt x="70527" y="300990"/>
                </a:lnTo>
                <a:lnTo>
                  <a:pt x="67606" y="299720"/>
                </a:lnTo>
                <a:lnTo>
                  <a:pt x="62018" y="295910"/>
                </a:lnTo>
                <a:lnTo>
                  <a:pt x="59351" y="294640"/>
                </a:lnTo>
                <a:lnTo>
                  <a:pt x="54525" y="289560"/>
                </a:lnTo>
                <a:lnTo>
                  <a:pt x="52493" y="287020"/>
                </a:lnTo>
                <a:lnTo>
                  <a:pt x="49445" y="280670"/>
                </a:lnTo>
                <a:lnTo>
                  <a:pt x="48429" y="278130"/>
                </a:lnTo>
                <a:lnTo>
                  <a:pt x="47413" y="273050"/>
                </a:lnTo>
                <a:lnTo>
                  <a:pt x="47540" y="270510"/>
                </a:lnTo>
                <a:lnTo>
                  <a:pt x="61891" y="255270"/>
                </a:lnTo>
                <a:lnTo>
                  <a:pt x="83989" y="255270"/>
                </a:lnTo>
                <a:lnTo>
                  <a:pt x="82338" y="254000"/>
                </a:lnTo>
                <a:lnTo>
                  <a:pt x="75226" y="250190"/>
                </a:lnTo>
                <a:lnTo>
                  <a:pt x="71543" y="248920"/>
                </a:lnTo>
                <a:close/>
              </a:path>
              <a:path w="347979" h="356870">
                <a:moveTo>
                  <a:pt x="83989" y="255270"/>
                </a:moveTo>
                <a:lnTo>
                  <a:pt x="64685" y="255270"/>
                </a:lnTo>
                <a:lnTo>
                  <a:pt x="70273" y="256540"/>
                </a:lnTo>
                <a:lnTo>
                  <a:pt x="73067" y="257810"/>
                </a:lnTo>
                <a:lnTo>
                  <a:pt x="93387" y="284480"/>
                </a:lnTo>
                <a:lnTo>
                  <a:pt x="93260" y="287020"/>
                </a:lnTo>
                <a:lnTo>
                  <a:pt x="78909" y="300990"/>
                </a:lnTo>
                <a:lnTo>
                  <a:pt x="93006" y="300990"/>
                </a:lnTo>
                <a:lnTo>
                  <a:pt x="95800" y="298450"/>
                </a:lnTo>
                <a:lnTo>
                  <a:pt x="97705" y="295910"/>
                </a:lnTo>
                <a:lnTo>
                  <a:pt x="98721" y="292100"/>
                </a:lnTo>
                <a:lnTo>
                  <a:pt x="99864" y="288290"/>
                </a:lnTo>
                <a:lnTo>
                  <a:pt x="99949" y="287020"/>
                </a:lnTo>
                <a:lnTo>
                  <a:pt x="99991" y="283210"/>
                </a:lnTo>
                <a:lnTo>
                  <a:pt x="99737" y="280670"/>
                </a:lnTo>
                <a:lnTo>
                  <a:pt x="88815" y="260350"/>
                </a:lnTo>
                <a:lnTo>
                  <a:pt x="85640" y="256540"/>
                </a:lnTo>
                <a:lnTo>
                  <a:pt x="83989" y="255270"/>
                </a:lnTo>
                <a:close/>
              </a:path>
              <a:path w="347979" h="356870">
                <a:moveTo>
                  <a:pt x="97237" y="227330"/>
                </a:moveTo>
                <a:lnTo>
                  <a:pt x="87418" y="227330"/>
                </a:lnTo>
                <a:lnTo>
                  <a:pt x="126407" y="266700"/>
                </a:lnTo>
                <a:lnTo>
                  <a:pt x="131233" y="261620"/>
                </a:lnTo>
                <a:lnTo>
                  <a:pt x="97237" y="227330"/>
                </a:lnTo>
                <a:close/>
              </a:path>
              <a:path w="347979" h="356870">
                <a:moveTo>
                  <a:pt x="156252" y="200659"/>
                </a:moveTo>
                <a:lnTo>
                  <a:pt x="146473" y="200659"/>
                </a:lnTo>
                <a:lnTo>
                  <a:pt x="149267" y="203200"/>
                </a:lnTo>
                <a:lnTo>
                  <a:pt x="151553" y="205740"/>
                </a:lnTo>
                <a:lnTo>
                  <a:pt x="153331" y="209550"/>
                </a:lnTo>
                <a:lnTo>
                  <a:pt x="154982" y="212090"/>
                </a:lnTo>
                <a:lnTo>
                  <a:pt x="156125" y="214630"/>
                </a:lnTo>
                <a:lnTo>
                  <a:pt x="156760" y="217170"/>
                </a:lnTo>
                <a:lnTo>
                  <a:pt x="157099" y="219709"/>
                </a:lnTo>
                <a:lnTo>
                  <a:pt x="157141" y="223520"/>
                </a:lnTo>
                <a:lnTo>
                  <a:pt x="155871" y="228600"/>
                </a:lnTo>
                <a:lnTo>
                  <a:pt x="154601" y="231140"/>
                </a:lnTo>
                <a:lnTo>
                  <a:pt x="152569" y="232409"/>
                </a:lnTo>
                <a:lnTo>
                  <a:pt x="150664" y="234950"/>
                </a:lnTo>
                <a:lnTo>
                  <a:pt x="148378" y="236220"/>
                </a:lnTo>
                <a:lnTo>
                  <a:pt x="145965" y="237490"/>
                </a:lnTo>
                <a:lnTo>
                  <a:pt x="143425" y="237490"/>
                </a:lnTo>
                <a:lnTo>
                  <a:pt x="140504" y="238759"/>
                </a:lnTo>
                <a:lnTo>
                  <a:pt x="137202" y="238759"/>
                </a:lnTo>
                <a:lnTo>
                  <a:pt x="138091" y="245109"/>
                </a:lnTo>
                <a:lnTo>
                  <a:pt x="141520" y="245109"/>
                </a:lnTo>
                <a:lnTo>
                  <a:pt x="144822" y="243840"/>
                </a:lnTo>
                <a:lnTo>
                  <a:pt x="147997" y="242570"/>
                </a:lnTo>
                <a:lnTo>
                  <a:pt x="151045" y="242570"/>
                </a:lnTo>
                <a:lnTo>
                  <a:pt x="163999" y="220980"/>
                </a:lnTo>
                <a:lnTo>
                  <a:pt x="162983" y="213359"/>
                </a:lnTo>
                <a:lnTo>
                  <a:pt x="161713" y="209550"/>
                </a:lnTo>
                <a:lnTo>
                  <a:pt x="157649" y="201930"/>
                </a:lnTo>
                <a:lnTo>
                  <a:pt x="156252" y="200659"/>
                </a:lnTo>
                <a:close/>
              </a:path>
              <a:path w="347979" h="356870">
                <a:moveTo>
                  <a:pt x="87164" y="217170"/>
                </a:moveTo>
                <a:lnTo>
                  <a:pt x="83608" y="220980"/>
                </a:lnTo>
                <a:lnTo>
                  <a:pt x="76496" y="234950"/>
                </a:lnTo>
                <a:lnTo>
                  <a:pt x="81703" y="238759"/>
                </a:lnTo>
                <a:lnTo>
                  <a:pt x="87418" y="227330"/>
                </a:lnTo>
                <a:lnTo>
                  <a:pt x="97237" y="227330"/>
                </a:lnTo>
                <a:lnTo>
                  <a:pt x="87164" y="217170"/>
                </a:lnTo>
                <a:close/>
              </a:path>
              <a:path w="347979" h="356870">
                <a:moveTo>
                  <a:pt x="135932" y="184150"/>
                </a:moveTo>
                <a:lnTo>
                  <a:pt x="123359" y="184150"/>
                </a:lnTo>
                <a:lnTo>
                  <a:pt x="118025" y="186690"/>
                </a:lnTo>
                <a:lnTo>
                  <a:pt x="105960" y="203200"/>
                </a:lnTo>
                <a:lnTo>
                  <a:pt x="105960" y="209550"/>
                </a:lnTo>
                <a:lnTo>
                  <a:pt x="121200" y="226059"/>
                </a:lnTo>
                <a:lnTo>
                  <a:pt x="123740" y="227330"/>
                </a:lnTo>
                <a:lnTo>
                  <a:pt x="128820" y="227330"/>
                </a:lnTo>
                <a:lnTo>
                  <a:pt x="136440" y="223520"/>
                </a:lnTo>
                <a:lnTo>
                  <a:pt x="138726" y="222250"/>
                </a:lnTo>
                <a:lnTo>
                  <a:pt x="141012" y="219709"/>
                </a:lnTo>
                <a:lnTo>
                  <a:pt x="121581" y="219709"/>
                </a:lnTo>
                <a:lnTo>
                  <a:pt x="119930" y="218440"/>
                </a:lnTo>
                <a:lnTo>
                  <a:pt x="112437" y="204470"/>
                </a:lnTo>
                <a:lnTo>
                  <a:pt x="112818" y="201930"/>
                </a:lnTo>
                <a:lnTo>
                  <a:pt x="114342" y="198120"/>
                </a:lnTo>
                <a:lnTo>
                  <a:pt x="115485" y="196850"/>
                </a:lnTo>
                <a:lnTo>
                  <a:pt x="118787" y="193040"/>
                </a:lnTo>
                <a:lnTo>
                  <a:pt x="120565" y="191770"/>
                </a:lnTo>
                <a:lnTo>
                  <a:pt x="124375" y="190500"/>
                </a:lnTo>
                <a:lnTo>
                  <a:pt x="146092" y="190500"/>
                </a:lnTo>
                <a:lnTo>
                  <a:pt x="145076" y="189230"/>
                </a:lnTo>
                <a:lnTo>
                  <a:pt x="141266" y="186690"/>
                </a:lnTo>
                <a:lnTo>
                  <a:pt x="139488" y="186690"/>
                </a:lnTo>
                <a:lnTo>
                  <a:pt x="137583" y="185420"/>
                </a:lnTo>
                <a:lnTo>
                  <a:pt x="135932" y="184150"/>
                </a:lnTo>
                <a:close/>
              </a:path>
              <a:path w="347979" h="356870">
                <a:moveTo>
                  <a:pt x="146092" y="190500"/>
                </a:moveTo>
                <a:lnTo>
                  <a:pt x="131741" y="190500"/>
                </a:lnTo>
                <a:lnTo>
                  <a:pt x="135297" y="191770"/>
                </a:lnTo>
                <a:lnTo>
                  <a:pt x="138345" y="194309"/>
                </a:lnTo>
                <a:lnTo>
                  <a:pt x="139488" y="195580"/>
                </a:lnTo>
                <a:lnTo>
                  <a:pt x="140504" y="196850"/>
                </a:lnTo>
                <a:lnTo>
                  <a:pt x="141266" y="198120"/>
                </a:lnTo>
                <a:lnTo>
                  <a:pt x="141901" y="200659"/>
                </a:lnTo>
                <a:lnTo>
                  <a:pt x="142282" y="201930"/>
                </a:lnTo>
                <a:lnTo>
                  <a:pt x="142282" y="205740"/>
                </a:lnTo>
                <a:lnTo>
                  <a:pt x="141774" y="208280"/>
                </a:lnTo>
                <a:lnTo>
                  <a:pt x="140250" y="212090"/>
                </a:lnTo>
                <a:lnTo>
                  <a:pt x="138980" y="213359"/>
                </a:lnTo>
                <a:lnTo>
                  <a:pt x="135805" y="217170"/>
                </a:lnTo>
                <a:lnTo>
                  <a:pt x="134027" y="217170"/>
                </a:lnTo>
                <a:lnTo>
                  <a:pt x="130471" y="219709"/>
                </a:lnTo>
                <a:lnTo>
                  <a:pt x="141012" y="219709"/>
                </a:lnTo>
                <a:lnTo>
                  <a:pt x="144060" y="217170"/>
                </a:lnTo>
                <a:lnTo>
                  <a:pt x="145965" y="213359"/>
                </a:lnTo>
                <a:lnTo>
                  <a:pt x="146600" y="209550"/>
                </a:lnTo>
                <a:lnTo>
                  <a:pt x="147108" y="207009"/>
                </a:lnTo>
                <a:lnTo>
                  <a:pt x="147108" y="203200"/>
                </a:lnTo>
                <a:lnTo>
                  <a:pt x="146473" y="200659"/>
                </a:lnTo>
                <a:lnTo>
                  <a:pt x="156252" y="200659"/>
                </a:lnTo>
                <a:lnTo>
                  <a:pt x="154855" y="199390"/>
                </a:lnTo>
                <a:lnTo>
                  <a:pt x="151426" y="195580"/>
                </a:lnTo>
                <a:lnTo>
                  <a:pt x="149267" y="193040"/>
                </a:lnTo>
                <a:lnTo>
                  <a:pt x="147108" y="191770"/>
                </a:lnTo>
                <a:lnTo>
                  <a:pt x="146092" y="190500"/>
                </a:lnTo>
                <a:close/>
              </a:path>
              <a:path w="347979" h="356870">
                <a:moveTo>
                  <a:pt x="177842" y="172720"/>
                </a:moveTo>
                <a:lnTo>
                  <a:pt x="160443" y="189230"/>
                </a:lnTo>
                <a:lnTo>
                  <a:pt x="165523" y="194309"/>
                </a:lnTo>
                <a:lnTo>
                  <a:pt x="182795" y="177800"/>
                </a:lnTo>
                <a:lnTo>
                  <a:pt x="177842" y="172720"/>
                </a:lnTo>
                <a:close/>
              </a:path>
              <a:path w="347979" h="356870">
                <a:moveTo>
                  <a:pt x="205147" y="115570"/>
                </a:moveTo>
                <a:lnTo>
                  <a:pt x="194352" y="115570"/>
                </a:lnTo>
                <a:lnTo>
                  <a:pt x="190796" y="116840"/>
                </a:lnTo>
                <a:lnTo>
                  <a:pt x="175556" y="132080"/>
                </a:lnTo>
                <a:lnTo>
                  <a:pt x="174540" y="134620"/>
                </a:lnTo>
                <a:lnTo>
                  <a:pt x="174159" y="138430"/>
                </a:lnTo>
                <a:lnTo>
                  <a:pt x="174667" y="142240"/>
                </a:lnTo>
                <a:lnTo>
                  <a:pt x="175048" y="146050"/>
                </a:lnTo>
                <a:lnTo>
                  <a:pt x="176318" y="149859"/>
                </a:lnTo>
                <a:lnTo>
                  <a:pt x="178096" y="153670"/>
                </a:lnTo>
                <a:lnTo>
                  <a:pt x="180001" y="157480"/>
                </a:lnTo>
                <a:lnTo>
                  <a:pt x="182541" y="160020"/>
                </a:lnTo>
                <a:lnTo>
                  <a:pt x="188637" y="166370"/>
                </a:lnTo>
                <a:lnTo>
                  <a:pt x="191939" y="168909"/>
                </a:lnTo>
                <a:lnTo>
                  <a:pt x="195622" y="171450"/>
                </a:lnTo>
                <a:lnTo>
                  <a:pt x="202734" y="173990"/>
                </a:lnTo>
                <a:lnTo>
                  <a:pt x="210100" y="175259"/>
                </a:lnTo>
                <a:lnTo>
                  <a:pt x="213656" y="173990"/>
                </a:lnTo>
                <a:lnTo>
                  <a:pt x="217085" y="173990"/>
                </a:lnTo>
                <a:lnTo>
                  <a:pt x="220641" y="172720"/>
                </a:lnTo>
                <a:lnTo>
                  <a:pt x="223689" y="170180"/>
                </a:lnTo>
                <a:lnTo>
                  <a:pt x="226610" y="167640"/>
                </a:lnTo>
                <a:lnTo>
                  <a:pt x="206925" y="167640"/>
                </a:lnTo>
                <a:lnTo>
                  <a:pt x="204131" y="166370"/>
                </a:lnTo>
                <a:lnTo>
                  <a:pt x="201337" y="166370"/>
                </a:lnTo>
                <a:lnTo>
                  <a:pt x="198416" y="163830"/>
                </a:lnTo>
                <a:lnTo>
                  <a:pt x="195622" y="162559"/>
                </a:lnTo>
                <a:lnTo>
                  <a:pt x="192955" y="160020"/>
                </a:lnTo>
                <a:lnTo>
                  <a:pt x="188129" y="156209"/>
                </a:lnTo>
                <a:lnTo>
                  <a:pt x="186224" y="153670"/>
                </a:lnTo>
                <a:lnTo>
                  <a:pt x="184573" y="149859"/>
                </a:lnTo>
                <a:lnTo>
                  <a:pt x="183049" y="147320"/>
                </a:lnTo>
                <a:lnTo>
                  <a:pt x="182033" y="144780"/>
                </a:lnTo>
                <a:lnTo>
                  <a:pt x="181017" y="139700"/>
                </a:lnTo>
                <a:lnTo>
                  <a:pt x="181144" y="135890"/>
                </a:lnTo>
                <a:lnTo>
                  <a:pt x="182414" y="130809"/>
                </a:lnTo>
                <a:lnTo>
                  <a:pt x="183811" y="128270"/>
                </a:lnTo>
                <a:lnTo>
                  <a:pt x="187875" y="124459"/>
                </a:lnTo>
                <a:lnTo>
                  <a:pt x="190161" y="123190"/>
                </a:lnTo>
                <a:lnTo>
                  <a:pt x="195495" y="121920"/>
                </a:lnTo>
                <a:lnTo>
                  <a:pt x="217656" y="121920"/>
                </a:lnTo>
                <a:lnTo>
                  <a:pt x="215942" y="120650"/>
                </a:lnTo>
                <a:lnTo>
                  <a:pt x="208830" y="116840"/>
                </a:lnTo>
                <a:lnTo>
                  <a:pt x="205147" y="115570"/>
                </a:lnTo>
                <a:close/>
              </a:path>
              <a:path w="347979" h="356870">
                <a:moveTo>
                  <a:pt x="217656" y="121920"/>
                </a:moveTo>
                <a:lnTo>
                  <a:pt x="198289" y="121920"/>
                </a:lnTo>
                <a:lnTo>
                  <a:pt x="203877" y="123190"/>
                </a:lnTo>
                <a:lnTo>
                  <a:pt x="206798" y="124459"/>
                </a:lnTo>
                <a:lnTo>
                  <a:pt x="226991" y="151130"/>
                </a:lnTo>
                <a:lnTo>
                  <a:pt x="226991" y="153670"/>
                </a:lnTo>
                <a:lnTo>
                  <a:pt x="226229" y="156209"/>
                </a:lnTo>
                <a:lnTo>
                  <a:pt x="225594" y="158750"/>
                </a:lnTo>
                <a:lnTo>
                  <a:pt x="224197" y="161290"/>
                </a:lnTo>
                <a:lnTo>
                  <a:pt x="220133" y="165100"/>
                </a:lnTo>
                <a:lnTo>
                  <a:pt x="217847" y="166370"/>
                </a:lnTo>
                <a:lnTo>
                  <a:pt x="212513" y="167640"/>
                </a:lnTo>
                <a:lnTo>
                  <a:pt x="226610" y="167640"/>
                </a:lnTo>
                <a:lnTo>
                  <a:pt x="233849" y="151130"/>
                </a:lnTo>
                <a:lnTo>
                  <a:pt x="232833" y="143509"/>
                </a:lnTo>
                <a:lnTo>
                  <a:pt x="231690" y="139700"/>
                </a:lnTo>
                <a:lnTo>
                  <a:pt x="229785" y="135890"/>
                </a:lnTo>
                <a:lnTo>
                  <a:pt x="228007" y="133350"/>
                </a:lnTo>
                <a:lnTo>
                  <a:pt x="225467" y="129540"/>
                </a:lnTo>
                <a:lnTo>
                  <a:pt x="222419" y="127000"/>
                </a:lnTo>
                <a:lnTo>
                  <a:pt x="219371" y="123190"/>
                </a:lnTo>
                <a:lnTo>
                  <a:pt x="217656" y="121920"/>
                </a:lnTo>
                <a:close/>
              </a:path>
              <a:path w="347979" h="356870">
                <a:moveTo>
                  <a:pt x="230968" y="93980"/>
                </a:moveTo>
                <a:lnTo>
                  <a:pt x="221022" y="93980"/>
                </a:lnTo>
                <a:lnTo>
                  <a:pt x="260011" y="133350"/>
                </a:lnTo>
                <a:lnTo>
                  <a:pt x="264964" y="128270"/>
                </a:lnTo>
                <a:lnTo>
                  <a:pt x="230968" y="93980"/>
                </a:lnTo>
                <a:close/>
              </a:path>
              <a:path w="347979" h="356870">
                <a:moveTo>
                  <a:pt x="220895" y="83820"/>
                </a:moveTo>
                <a:lnTo>
                  <a:pt x="217212" y="87630"/>
                </a:lnTo>
                <a:lnTo>
                  <a:pt x="210100" y="101600"/>
                </a:lnTo>
                <a:lnTo>
                  <a:pt x="215307" y="104140"/>
                </a:lnTo>
                <a:lnTo>
                  <a:pt x="221022" y="93980"/>
                </a:lnTo>
                <a:lnTo>
                  <a:pt x="230968" y="93980"/>
                </a:lnTo>
                <a:lnTo>
                  <a:pt x="220895" y="83820"/>
                </a:lnTo>
                <a:close/>
              </a:path>
              <a:path w="347979" h="356870">
                <a:moveTo>
                  <a:pt x="271568" y="78740"/>
                </a:moveTo>
                <a:lnTo>
                  <a:pt x="254169" y="96520"/>
                </a:lnTo>
                <a:lnTo>
                  <a:pt x="259249" y="100330"/>
                </a:lnTo>
                <a:lnTo>
                  <a:pt x="276648" y="83820"/>
                </a:lnTo>
                <a:lnTo>
                  <a:pt x="271568" y="78740"/>
                </a:lnTo>
                <a:close/>
              </a:path>
              <a:path w="347979" h="356870">
                <a:moveTo>
                  <a:pt x="277339" y="45720"/>
                </a:moveTo>
                <a:lnTo>
                  <a:pt x="268393" y="45720"/>
                </a:lnTo>
                <a:lnTo>
                  <a:pt x="307382" y="85090"/>
                </a:lnTo>
                <a:lnTo>
                  <a:pt x="312335" y="80009"/>
                </a:lnTo>
                <a:lnTo>
                  <a:pt x="277339" y="45720"/>
                </a:lnTo>
                <a:close/>
              </a:path>
              <a:path w="347979" h="356870">
                <a:moveTo>
                  <a:pt x="329988" y="59690"/>
                </a:moveTo>
                <a:lnTo>
                  <a:pt x="319193" y="59690"/>
                </a:lnTo>
                <a:lnTo>
                  <a:pt x="320971" y="60959"/>
                </a:lnTo>
                <a:lnTo>
                  <a:pt x="327194" y="60959"/>
                </a:lnTo>
                <a:lnTo>
                  <a:pt x="329988" y="59690"/>
                </a:lnTo>
                <a:close/>
              </a:path>
              <a:path w="347979" h="356870">
                <a:moveTo>
                  <a:pt x="314240" y="0"/>
                </a:moveTo>
                <a:lnTo>
                  <a:pt x="307509" y="0"/>
                </a:lnTo>
                <a:lnTo>
                  <a:pt x="301667" y="2540"/>
                </a:lnTo>
                <a:lnTo>
                  <a:pt x="299000" y="5080"/>
                </a:lnTo>
                <a:lnTo>
                  <a:pt x="293412" y="10159"/>
                </a:lnTo>
                <a:lnTo>
                  <a:pt x="291507" y="13969"/>
                </a:lnTo>
                <a:lnTo>
                  <a:pt x="289475" y="20319"/>
                </a:lnTo>
                <a:lnTo>
                  <a:pt x="289221" y="24130"/>
                </a:lnTo>
                <a:lnTo>
                  <a:pt x="289856" y="27940"/>
                </a:lnTo>
                <a:lnTo>
                  <a:pt x="290364" y="31750"/>
                </a:lnTo>
                <a:lnTo>
                  <a:pt x="291761" y="35559"/>
                </a:lnTo>
                <a:lnTo>
                  <a:pt x="293793" y="39370"/>
                </a:lnTo>
                <a:lnTo>
                  <a:pt x="295952" y="41909"/>
                </a:lnTo>
                <a:lnTo>
                  <a:pt x="298619" y="45720"/>
                </a:lnTo>
                <a:lnTo>
                  <a:pt x="301921" y="49530"/>
                </a:lnTo>
                <a:lnTo>
                  <a:pt x="304207" y="52070"/>
                </a:lnTo>
                <a:lnTo>
                  <a:pt x="306366" y="53340"/>
                </a:lnTo>
                <a:lnTo>
                  <a:pt x="308271" y="54609"/>
                </a:lnTo>
                <a:lnTo>
                  <a:pt x="310303" y="55880"/>
                </a:lnTo>
                <a:lnTo>
                  <a:pt x="312208" y="57150"/>
                </a:lnTo>
                <a:lnTo>
                  <a:pt x="315764" y="59690"/>
                </a:lnTo>
                <a:lnTo>
                  <a:pt x="332655" y="59690"/>
                </a:lnTo>
                <a:lnTo>
                  <a:pt x="335449" y="58420"/>
                </a:lnTo>
                <a:lnTo>
                  <a:pt x="337989" y="55880"/>
                </a:lnTo>
                <a:lnTo>
                  <a:pt x="339513" y="54609"/>
                </a:lnTo>
                <a:lnTo>
                  <a:pt x="321606" y="54609"/>
                </a:lnTo>
                <a:lnTo>
                  <a:pt x="319828" y="53340"/>
                </a:lnTo>
                <a:lnTo>
                  <a:pt x="318177" y="53340"/>
                </a:lnTo>
                <a:lnTo>
                  <a:pt x="311700" y="44450"/>
                </a:lnTo>
                <a:lnTo>
                  <a:pt x="307128" y="44450"/>
                </a:lnTo>
                <a:lnTo>
                  <a:pt x="304207" y="41909"/>
                </a:lnTo>
                <a:lnTo>
                  <a:pt x="301921" y="38100"/>
                </a:lnTo>
                <a:lnTo>
                  <a:pt x="298365" y="33020"/>
                </a:lnTo>
                <a:lnTo>
                  <a:pt x="297222" y="29209"/>
                </a:lnTo>
                <a:lnTo>
                  <a:pt x="295952" y="24130"/>
                </a:lnTo>
                <a:lnTo>
                  <a:pt x="295952" y="21590"/>
                </a:lnTo>
                <a:lnTo>
                  <a:pt x="297222" y="16509"/>
                </a:lnTo>
                <a:lnTo>
                  <a:pt x="298619" y="13969"/>
                </a:lnTo>
                <a:lnTo>
                  <a:pt x="300524" y="12700"/>
                </a:lnTo>
                <a:lnTo>
                  <a:pt x="302556" y="10159"/>
                </a:lnTo>
                <a:lnTo>
                  <a:pt x="304715" y="8890"/>
                </a:lnTo>
                <a:lnTo>
                  <a:pt x="309541" y="6350"/>
                </a:lnTo>
                <a:lnTo>
                  <a:pt x="315256" y="6350"/>
                </a:lnTo>
                <a:lnTo>
                  <a:pt x="314240" y="0"/>
                </a:lnTo>
                <a:close/>
              </a:path>
              <a:path w="347979" h="356870">
                <a:moveTo>
                  <a:pt x="268266" y="36830"/>
                </a:moveTo>
                <a:lnTo>
                  <a:pt x="264583" y="39370"/>
                </a:lnTo>
                <a:lnTo>
                  <a:pt x="257598" y="54609"/>
                </a:lnTo>
                <a:lnTo>
                  <a:pt x="262805" y="57150"/>
                </a:lnTo>
                <a:lnTo>
                  <a:pt x="268393" y="45720"/>
                </a:lnTo>
                <a:lnTo>
                  <a:pt x="277339" y="45720"/>
                </a:lnTo>
                <a:lnTo>
                  <a:pt x="268266" y="36830"/>
                </a:lnTo>
                <a:close/>
              </a:path>
              <a:path w="347979" h="356870">
                <a:moveTo>
                  <a:pt x="343577" y="25400"/>
                </a:moveTo>
                <a:lnTo>
                  <a:pt x="330369" y="25400"/>
                </a:lnTo>
                <a:lnTo>
                  <a:pt x="333671" y="26670"/>
                </a:lnTo>
                <a:lnTo>
                  <a:pt x="335195" y="27940"/>
                </a:lnTo>
                <a:lnTo>
                  <a:pt x="337989" y="30480"/>
                </a:lnTo>
                <a:lnTo>
                  <a:pt x="339132" y="31750"/>
                </a:lnTo>
                <a:lnTo>
                  <a:pt x="339767" y="33020"/>
                </a:lnTo>
                <a:lnTo>
                  <a:pt x="340910" y="36830"/>
                </a:lnTo>
                <a:lnTo>
                  <a:pt x="340783" y="40640"/>
                </a:lnTo>
                <a:lnTo>
                  <a:pt x="330877" y="53340"/>
                </a:lnTo>
                <a:lnTo>
                  <a:pt x="328972" y="53340"/>
                </a:lnTo>
                <a:lnTo>
                  <a:pt x="327194" y="54609"/>
                </a:lnTo>
                <a:lnTo>
                  <a:pt x="339513" y="54609"/>
                </a:lnTo>
                <a:lnTo>
                  <a:pt x="342561" y="52070"/>
                </a:lnTo>
                <a:lnTo>
                  <a:pt x="344339" y="49530"/>
                </a:lnTo>
                <a:lnTo>
                  <a:pt x="346625" y="44450"/>
                </a:lnTo>
                <a:lnTo>
                  <a:pt x="347260" y="40640"/>
                </a:lnTo>
                <a:lnTo>
                  <a:pt x="347514" y="35559"/>
                </a:lnTo>
                <a:lnTo>
                  <a:pt x="347133" y="33020"/>
                </a:lnTo>
                <a:lnTo>
                  <a:pt x="345101" y="27940"/>
                </a:lnTo>
                <a:lnTo>
                  <a:pt x="343577" y="25400"/>
                </a:lnTo>
                <a:close/>
              </a:path>
              <a:path w="347979" h="356870">
                <a:moveTo>
                  <a:pt x="332147" y="17780"/>
                </a:moveTo>
                <a:lnTo>
                  <a:pt x="324527" y="17780"/>
                </a:lnTo>
                <a:lnTo>
                  <a:pt x="321987" y="19050"/>
                </a:lnTo>
                <a:lnTo>
                  <a:pt x="317161" y="21590"/>
                </a:lnTo>
                <a:lnTo>
                  <a:pt x="314875" y="22859"/>
                </a:lnTo>
                <a:lnTo>
                  <a:pt x="312843" y="25400"/>
                </a:lnTo>
                <a:lnTo>
                  <a:pt x="311192" y="26670"/>
                </a:lnTo>
                <a:lnTo>
                  <a:pt x="310049" y="27940"/>
                </a:lnTo>
                <a:lnTo>
                  <a:pt x="308271" y="31750"/>
                </a:lnTo>
                <a:lnTo>
                  <a:pt x="307509" y="33020"/>
                </a:lnTo>
                <a:lnTo>
                  <a:pt x="306747" y="36830"/>
                </a:lnTo>
                <a:lnTo>
                  <a:pt x="306620" y="39370"/>
                </a:lnTo>
                <a:lnTo>
                  <a:pt x="306747" y="43180"/>
                </a:lnTo>
                <a:lnTo>
                  <a:pt x="307128" y="44450"/>
                </a:lnTo>
                <a:lnTo>
                  <a:pt x="311700" y="44450"/>
                </a:lnTo>
                <a:lnTo>
                  <a:pt x="311446" y="43180"/>
                </a:lnTo>
                <a:lnTo>
                  <a:pt x="311446" y="40640"/>
                </a:lnTo>
                <a:lnTo>
                  <a:pt x="311573" y="39370"/>
                </a:lnTo>
                <a:lnTo>
                  <a:pt x="311954" y="36830"/>
                </a:lnTo>
                <a:lnTo>
                  <a:pt x="312843" y="35559"/>
                </a:lnTo>
                <a:lnTo>
                  <a:pt x="313605" y="33020"/>
                </a:lnTo>
                <a:lnTo>
                  <a:pt x="314875" y="31750"/>
                </a:lnTo>
                <a:lnTo>
                  <a:pt x="316399" y="30480"/>
                </a:lnTo>
                <a:lnTo>
                  <a:pt x="318050" y="27940"/>
                </a:lnTo>
                <a:lnTo>
                  <a:pt x="319701" y="26670"/>
                </a:lnTo>
                <a:lnTo>
                  <a:pt x="323257" y="25400"/>
                </a:lnTo>
                <a:lnTo>
                  <a:pt x="343577" y="25400"/>
                </a:lnTo>
                <a:lnTo>
                  <a:pt x="339386" y="21590"/>
                </a:lnTo>
                <a:lnTo>
                  <a:pt x="337100" y="20319"/>
                </a:lnTo>
                <a:lnTo>
                  <a:pt x="334687" y="19050"/>
                </a:lnTo>
                <a:lnTo>
                  <a:pt x="332147" y="1778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58342" y="6016142"/>
            <a:ext cx="333375" cy="360680"/>
          </a:xfrm>
          <a:custGeom>
            <a:avLst/>
            <a:gdLst/>
            <a:ahLst/>
            <a:cxnLst/>
            <a:rect l="l" t="t" r="r" b="b"/>
            <a:pathLst>
              <a:path w="333375" h="360679">
                <a:moveTo>
                  <a:pt x="35094" y="300990"/>
                </a:moveTo>
                <a:lnTo>
                  <a:pt x="22902" y="300990"/>
                </a:lnTo>
                <a:lnTo>
                  <a:pt x="25950" y="302260"/>
                </a:lnTo>
                <a:lnTo>
                  <a:pt x="27347" y="303530"/>
                </a:lnTo>
                <a:lnTo>
                  <a:pt x="28617" y="304800"/>
                </a:lnTo>
                <a:lnTo>
                  <a:pt x="29760" y="306070"/>
                </a:lnTo>
                <a:lnTo>
                  <a:pt x="30649" y="307340"/>
                </a:lnTo>
                <a:lnTo>
                  <a:pt x="31284" y="308610"/>
                </a:lnTo>
                <a:lnTo>
                  <a:pt x="32046" y="309880"/>
                </a:lnTo>
                <a:lnTo>
                  <a:pt x="32554" y="311150"/>
                </a:lnTo>
                <a:lnTo>
                  <a:pt x="32935" y="312420"/>
                </a:lnTo>
                <a:lnTo>
                  <a:pt x="33316" y="316230"/>
                </a:lnTo>
                <a:lnTo>
                  <a:pt x="33316" y="327660"/>
                </a:lnTo>
                <a:lnTo>
                  <a:pt x="31411" y="356870"/>
                </a:lnTo>
                <a:lnTo>
                  <a:pt x="35221" y="360680"/>
                </a:lnTo>
                <a:lnTo>
                  <a:pt x="46698" y="349250"/>
                </a:lnTo>
                <a:lnTo>
                  <a:pt x="38142" y="349250"/>
                </a:lnTo>
                <a:lnTo>
                  <a:pt x="39581" y="325120"/>
                </a:lnTo>
                <a:lnTo>
                  <a:pt x="39708" y="322580"/>
                </a:lnTo>
                <a:lnTo>
                  <a:pt x="39666" y="313690"/>
                </a:lnTo>
                <a:lnTo>
                  <a:pt x="39539" y="312420"/>
                </a:lnTo>
                <a:lnTo>
                  <a:pt x="38777" y="308610"/>
                </a:lnTo>
                <a:lnTo>
                  <a:pt x="38142" y="306070"/>
                </a:lnTo>
                <a:lnTo>
                  <a:pt x="36364" y="302260"/>
                </a:lnTo>
                <a:lnTo>
                  <a:pt x="35094" y="300990"/>
                </a:lnTo>
                <a:close/>
              </a:path>
              <a:path w="333375" h="360679">
                <a:moveTo>
                  <a:pt x="61256" y="326390"/>
                </a:moveTo>
                <a:lnTo>
                  <a:pt x="38142" y="349250"/>
                </a:lnTo>
                <a:lnTo>
                  <a:pt x="46698" y="349250"/>
                </a:lnTo>
                <a:lnTo>
                  <a:pt x="65828" y="330200"/>
                </a:lnTo>
                <a:lnTo>
                  <a:pt x="61256" y="326390"/>
                </a:lnTo>
                <a:close/>
              </a:path>
              <a:path w="333375" h="360679">
                <a:moveTo>
                  <a:pt x="25315" y="294640"/>
                </a:moveTo>
                <a:lnTo>
                  <a:pt x="16171" y="294640"/>
                </a:lnTo>
                <a:lnTo>
                  <a:pt x="11599" y="297180"/>
                </a:lnTo>
                <a:lnTo>
                  <a:pt x="9440" y="298450"/>
                </a:lnTo>
                <a:lnTo>
                  <a:pt x="7408" y="300990"/>
                </a:lnTo>
                <a:lnTo>
                  <a:pt x="5503" y="302260"/>
                </a:lnTo>
                <a:lnTo>
                  <a:pt x="3979" y="304800"/>
                </a:lnTo>
                <a:lnTo>
                  <a:pt x="2836" y="306070"/>
                </a:lnTo>
                <a:lnTo>
                  <a:pt x="1820" y="308610"/>
                </a:lnTo>
                <a:lnTo>
                  <a:pt x="1058" y="309880"/>
                </a:lnTo>
                <a:lnTo>
                  <a:pt x="550" y="312420"/>
                </a:lnTo>
                <a:lnTo>
                  <a:pt x="169" y="313690"/>
                </a:lnTo>
                <a:lnTo>
                  <a:pt x="42" y="314960"/>
                </a:lnTo>
                <a:lnTo>
                  <a:pt x="0" y="317500"/>
                </a:lnTo>
                <a:lnTo>
                  <a:pt x="169" y="320040"/>
                </a:lnTo>
                <a:lnTo>
                  <a:pt x="423" y="322580"/>
                </a:lnTo>
                <a:lnTo>
                  <a:pt x="931" y="325120"/>
                </a:lnTo>
                <a:lnTo>
                  <a:pt x="7154" y="323850"/>
                </a:lnTo>
                <a:lnTo>
                  <a:pt x="6519" y="320040"/>
                </a:lnTo>
                <a:lnTo>
                  <a:pt x="6392" y="316230"/>
                </a:lnTo>
                <a:lnTo>
                  <a:pt x="7408" y="309880"/>
                </a:lnTo>
                <a:lnTo>
                  <a:pt x="8932" y="307340"/>
                </a:lnTo>
                <a:lnTo>
                  <a:pt x="11472" y="304800"/>
                </a:lnTo>
                <a:lnTo>
                  <a:pt x="12615" y="303530"/>
                </a:lnTo>
                <a:lnTo>
                  <a:pt x="13885" y="303530"/>
                </a:lnTo>
                <a:lnTo>
                  <a:pt x="16933" y="302260"/>
                </a:lnTo>
                <a:lnTo>
                  <a:pt x="18330" y="300990"/>
                </a:lnTo>
                <a:lnTo>
                  <a:pt x="35094" y="300990"/>
                </a:lnTo>
                <a:lnTo>
                  <a:pt x="33443" y="299720"/>
                </a:lnTo>
                <a:lnTo>
                  <a:pt x="31665" y="297180"/>
                </a:lnTo>
                <a:lnTo>
                  <a:pt x="29633" y="295910"/>
                </a:lnTo>
                <a:lnTo>
                  <a:pt x="25315" y="294640"/>
                </a:lnTo>
                <a:close/>
              </a:path>
              <a:path w="333375" h="360679">
                <a:moveTo>
                  <a:pt x="71670" y="252730"/>
                </a:moveTo>
                <a:lnTo>
                  <a:pt x="60748" y="252730"/>
                </a:lnTo>
                <a:lnTo>
                  <a:pt x="57319" y="254000"/>
                </a:lnTo>
                <a:lnTo>
                  <a:pt x="53763" y="255270"/>
                </a:lnTo>
                <a:lnTo>
                  <a:pt x="50715" y="256540"/>
                </a:lnTo>
                <a:lnTo>
                  <a:pt x="47921" y="259080"/>
                </a:lnTo>
                <a:lnTo>
                  <a:pt x="45127" y="262890"/>
                </a:lnTo>
                <a:lnTo>
                  <a:pt x="43095" y="265430"/>
                </a:lnTo>
                <a:lnTo>
                  <a:pt x="42079" y="269240"/>
                </a:lnTo>
                <a:lnTo>
                  <a:pt x="40936" y="273050"/>
                </a:lnTo>
                <a:lnTo>
                  <a:pt x="40682" y="276860"/>
                </a:lnTo>
                <a:lnTo>
                  <a:pt x="41063" y="279400"/>
                </a:lnTo>
                <a:lnTo>
                  <a:pt x="41571" y="283210"/>
                </a:lnTo>
                <a:lnTo>
                  <a:pt x="42714" y="287020"/>
                </a:lnTo>
                <a:lnTo>
                  <a:pt x="76623" y="312420"/>
                </a:lnTo>
                <a:lnTo>
                  <a:pt x="80179" y="312420"/>
                </a:lnTo>
                <a:lnTo>
                  <a:pt x="87037" y="309880"/>
                </a:lnTo>
                <a:lnTo>
                  <a:pt x="90212" y="307340"/>
                </a:lnTo>
                <a:lnTo>
                  <a:pt x="93006" y="304800"/>
                </a:lnTo>
                <a:lnTo>
                  <a:pt x="70527" y="304800"/>
                </a:lnTo>
                <a:lnTo>
                  <a:pt x="64939" y="302260"/>
                </a:lnTo>
                <a:lnTo>
                  <a:pt x="62018" y="299720"/>
                </a:lnTo>
                <a:lnTo>
                  <a:pt x="59478" y="298450"/>
                </a:lnTo>
                <a:lnTo>
                  <a:pt x="54652" y="293370"/>
                </a:lnTo>
                <a:lnTo>
                  <a:pt x="47413" y="276860"/>
                </a:lnTo>
                <a:lnTo>
                  <a:pt x="47540" y="274320"/>
                </a:lnTo>
                <a:lnTo>
                  <a:pt x="56684" y="260350"/>
                </a:lnTo>
                <a:lnTo>
                  <a:pt x="59351" y="260350"/>
                </a:lnTo>
                <a:lnTo>
                  <a:pt x="61891" y="259080"/>
                </a:lnTo>
                <a:lnTo>
                  <a:pt x="84116" y="259080"/>
                </a:lnTo>
                <a:lnTo>
                  <a:pt x="82465" y="257810"/>
                </a:lnTo>
                <a:lnTo>
                  <a:pt x="78782" y="256540"/>
                </a:lnTo>
                <a:lnTo>
                  <a:pt x="75226" y="254000"/>
                </a:lnTo>
                <a:lnTo>
                  <a:pt x="71670" y="252730"/>
                </a:lnTo>
                <a:close/>
              </a:path>
              <a:path w="333375" h="360679">
                <a:moveTo>
                  <a:pt x="84116" y="259080"/>
                </a:moveTo>
                <a:lnTo>
                  <a:pt x="64685" y="259080"/>
                </a:lnTo>
                <a:lnTo>
                  <a:pt x="70400" y="260350"/>
                </a:lnTo>
                <a:lnTo>
                  <a:pt x="78782" y="264160"/>
                </a:lnTo>
                <a:lnTo>
                  <a:pt x="81449" y="266700"/>
                </a:lnTo>
                <a:lnTo>
                  <a:pt x="86275" y="271780"/>
                </a:lnTo>
                <a:lnTo>
                  <a:pt x="88307" y="274320"/>
                </a:lnTo>
                <a:lnTo>
                  <a:pt x="89831" y="276860"/>
                </a:lnTo>
                <a:lnTo>
                  <a:pt x="91482" y="279400"/>
                </a:lnTo>
                <a:lnTo>
                  <a:pt x="92498" y="281940"/>
                </a:lnTo>
                <a:lnTo>
                  <a:pt x="93514" y="288290"/>
                </a:lnTo>
                <a:lnTo>
                  <a:pt x="93387" y="290830"/>
                </a:lnTo>
                <a:lnTo>
                  <a:pt x="81576" y="304800"/>
                </a:lnTo>
                <a:lnTo>
                  <a:pt x="93006" y="304800"/>
                </a:lnTo>
                <a:lnTo>
                  <a:pt x="100245" y="288290"/>
                </a:lnTo>
                <a:lnTo>
                  <a:pt x="99737" y="284480"/>
                </a:lnTo>
                <a:lnTo>
                  <a:pt x="99356" y="280670"/>
                </a:lnTo>
                <a:lnTo>
                  <a:pt x="98213" y="278130"/>
                </a:lnTo>
                <a:lnTo>
                  <a:pt x="94403" y="270510"/>
                </a:lnTo>
                <a:lnTo>
                  <a:pt x="91863" y="266700"/>
                </a:lnTo>
                <a:lnTo>
                  <a:pt x="88815" y="264160"/>
                </a:lnTo>
                <a:lnTo>
                  <a:pt x="85767" y="260350"/>
                </a:lnTo>
                <a:lnTo>
                  <a:pt x="84116" y="259080"/>
                </a:lnTo>
                <a:close/>
              </a:path>
              <a:path w="333375" h="360679">
                <a:moveTo>
                  <a:pt x="97364" y="231140"/>
                </a:moveTo>
                <a:lnTo>
                  <a:pt x="87418" y="231140"/>
                </a:lnTo>
                <a:lnTo>
                  <a:pt x="126407" y="270510"/>
                </a:lnTo>
                <a:lnTo>
                  <a:pt x="131360" y="265430"/>
                </a:lnTo>
                <a:lnTo>
                  <a:pt x="97364" y="231140"/>
                </a:lnTo>
                <a:close/>
              </a:path>
              <a:path w="333375" h="360679">
                <a:moveTo>
                  <a:pt x="156379" y="204470"/>
                </a:moveTo>
                <a:lnTo>
                  <a:pt x="146473" y="204470"/>
                </a:lnTo>
                <a:lnTo>
                  <a:pt x="149267" y="207010"/>
                </a:lnTo>
                <a:lnTo>
                  <a:pt x="151553" y="209550"/>
                </a:lnTo>
                <a:lnTo>
                  <a:pt x="157268" y="227330"/>
                </a:lnTo>
                <a:lnTo>
                  <a:pt x="155998" y="232410"/>
                </a:lnTo>
                <a:lnTo>
                  <a:pt x="154601" y="234950"/>
                </a:lnTo>
                <a:lnTo>
                  <a:pt x="152696" y="236220"/>
                </a:lnTo>
                <a:lnTo>
                  <a:pt x="150664" y="238760"/>
                </a:lnTo>
                <a:lnTo>
                  <a:pt x="148505" y="240030"/>
                </a:lnTo>
                <a:lnTo>
                  <a:pt x="145965" y="241300"/>
                </a:lnTo>
                <a:lnTo>
                  <a:pt x="143552" y="241300"/>
                </a:lnTo>
                <a:lnTo>
                  <a:pt x="140631" y="242570"/>
                </a:lnTo>
                <a:lnTo>
                  <a:pt x="137202" y="242570"/>
                </a:lnTo>
                <a:lnTo>
                  <a:pt x="138218" y="248920"/>
                </a:lnTo>
                <a:lnTo>
                  <a:pt x="141647" y="248920"/>
                </a:lnTo>
                <a:lnTo>
                  <a:pt x="144822" y="247650"/>
                </a:lnTo>
                <a:lnTo>
                  <a:pt x="151172" y="246380"/>
                </a:lnTo>
                <a:lnTo>
                  <a:pt x="163999" y="224790"/>
                </a:lnTo>
                <a:lnTo>
                  <a:pt x="162983" y="217170"/>
                </a:lnTo>
                <a:lnTo>
                  <a:pt x="161840" y="213360"/>
                </a:lnTo>
                <a:lnTo>
                  <a:pt x="157776" y="205740"/>
                </a:lnTo>
                <a:lnTo>
                  <a:pt x="156379" y="204470"/>
                </a:lnTo>
                <a:close/>
              </a:path>
              <a:path w="333375" h="360679">
                <a:moveTo>
                  <a:pt x="87291" y="220980"/>
                </a:moveTo>
                <a:lnTo>
                  <a:pt x="83608" y="224790"/>
                </a:lnTo>
                <a:lnTo>
                  <a:pt x="76623" y="238760"/>
                </a:lnTo>
                <a:lnTo>
                  <a:pt x="81830" y="242570"/>
                </a:lnTo>
                <a:lnTo>
                  <a:pt x="87418" y="231140"/>
                </a:lnTo>
                <a:lnTo>
                  <a:pt x="97364" y="231140"/>
                </a:lnTo>
                <a:lnTo>
                  <a:pt x="87291" y="220980"/>
                </a:lnTo>
                <a:close/>
              </a:path>
              <a:path w="333375" h="360679">
                <a:moveTo>
                  <a:pt x="135932" y="187960"/>
                </a:moveTo>
                <a:lnTo>
                  <a:pt x="123486" y="187960"/>
                </a:lnTo>
                <a:lnTo>
                  <a:pt x="115485" y="191770"/>
                </a:lnTo>
                <a:lnTo>
                  <a:pt x="105960" y="213360"/>
                </a:lnTo>
                <a:lnTo>
                  <a:pt x="106468" y="215900"/>
                </a:lnTo>
                <a:lnTo>
                  <a:pt x="107484" y="218440"/>
                </a:lnTo>
                <a:lnTo>
                  <a:pt x="108627" y="220980"/>
                </a:lnTo>
                <a:lnTo>
                  <a:pt x="110151" y="223520"/>
                </a:lnTo>
                <a:lnTo>
                  <a:pt x="112183" y="224790"/>
                </a:lnTo>
                <a:lnTo>
                  <a:pt x="114215" y="227330"/>
                </a:lnTo>
                <a:lnTo>
                  <a:pt x="116374" y="228600"/>
                </a:lnTo>
                <a:lnTo>
                  <a:pt x="118914" y="229870"/>
                </a:lnTo>
                <a:lnTo>
                  <a:pt x="121327" y="229870"/>
                </a:lnTo>
                <a:lnTo>
                  <a:pt x="123740" y="231140"/>
                </a:lnTo>
                <a:lnTo>
                  <a:pt x="128820" y="231140"/>
                </a:lnTo>
                <a:lnTo>
                  <a:pt x="136440" y="227330"/>
                </a:lnTo>
                <a:lnTo>
                  <a:pt x="138853" y="226060"/>
                </a:lnTo>
                <a:lnTo>
                  <a:pt x="141520" y="223520"/>
                </a:lnTo>
                <a:lnTo>
                  <a:pt x="123359" y="223520"/>
                </a:lnTo>
                <a:lnTo>
                  <a:pt x="120057" y="222250"/>
                </a:lnTo>
                <a:lnTo>
                  <a:pt x="112564" y="208280"/>
                </a:lnTo>
                <a:lnTo>
                  <a:pt x="112945" y="205740"/>
                </a:lnTo>
                <a:lnTo>
                  <a:pt x="114469" y="201930"/>
                </a:lnTo>
                <a:lnTo>
                  <a:pt x="115612" y="200660"/>
                </a:lnTo>
                <a:lnTo>
                  <a:pt x="118914" y="196850"/>
                </a:lnTo>
                <a:lnTo>
                  <a:pt x="120565" y="195580"/>
                </a:lnTo>
                <a:lnTo>
                  <a:pt x="124375" y="194310"/>
                </a:lnTo>
                <a:lnTo>
                  <a:pt x="145880" y="194310"/>
                </a:lnTo>
                <a:lnTo>
                  <a:pt x="143171" y="191770"/>
                </a:lnTo>
                <a:lnTo>
                  <a:pt x="141266" y="190500"/>
                </a:lnTo>
                <a:lnTo>
                  <a:pt x="137710" y="189230"/>
                </a:lnTo>
                <a:lnTo>
                  <a:pt x="135932" y="187960"/>
                </a:lnTo>
                <a:close/>
              </a:path>
              <a:path w="333375" h="360679">
                <a:moveTo>
                  <a:pt x="145880" y="194310"/>
                </a:moveTo>
                <a:lnTo>
                  <a:pt x="133646" y="194310"/>
                </a:lnTo>
                <a:lnTo>
                  <a:pt x="136948" y="196850"/>
                </a:lnTo>
                <a:lnTo>
                  <a:pt x="138345" y="198120"/>
                </a:lnTo>
                <a:lnTo>
                  <a:pt x="142282" y="205740"/>
                </a:lnTo>
                <a:lnTo>
                  <a:pt x="142282" y="209550"/>
                </a:lnTo>
                <a:lnTo>
                  <a:pt x="141901" y="212090"/>
                </a:lnTo>
                <a:lnTo>
                  <a:pt x="141139" y="213360"/>
                </a:lnTo>
                <a:lnTo>
                  <a:pt x="140250" y="215900"/>
                </a:lnTo>
                <a:lnTo>
                  <a:pt x="139107" y="217170"/>
                </a:lnTo>
                <a:lnTo>
                  <a:pt x="137456" y="218440"/>
                </a:lnTo>
                <a:lnTo>
                  <a:pt x="135805" y="220980"/>
                </a:lnTo>
                <a:lnTo>
                  <a:pt x="134154" y="220980"/>
                </a:lnTo>
                <a:lnTo>
                  <a:pt x="132376" y="222250"/>
                </a:lnTo>
                <a:lnTo>
                  <a:pt x="130471" y="223520"/>
                </a:lnTo>
                <a:lnTo>
                  <a:pt x="141520" y="223520"/>
                </a:lnTo>
                <a:lnTo>
                  <a:pt x="144187" y="220980"/>
                </a:lnTo>
                <a:lnTo>
                  <a:pt x="145965" y="217170"/>
                </a:lnTo>
                <a:lnTo>
                  <a:pt x="147235" y="210820"/>
                </a:lnTo>
                <a:lnTo>
                  <a:pt x="147235" y="207010"/>
                </a:lnTo>
                <a:lnTo>
                  <a:pt x="146473" y="204470"/>
                </a:lnTo>
                <a:lnTo>
                  <a:pt x="156379" y="204470"/>
                </a:lnTo>
                <a:lnTo>
                  <a:pt x="154982" y="203200"/>
                </a:lnTo>
                <a:lnTo>
                  <a:pt x="151426" y="199390"/>
                </a:lnTo>
                <a:lnTo>
                  <a:pt x="149267" y="196850"/>
                </a:lnTo>
                <a:lnTo>
                  <a:pt x="147235" y="195580"/>
                </a:lnTo>
                <a:lnTo>
                  <a:pt x="145880" y="194310"/>
                </a:lnTo>
                <a:close/>
              </a:path>
              <a:path w="333375" h="360679">
                <a:moveTo>
                  <a:pt x="177842" y="176530"/>
                </a:moveTo>
                <a:lnTo>
                  <a:pt x="160443" y="193040"/>
                </a:lnTo>
                <a:lnTo>
                  <a:pt x="165523" y="198120"/>
                </a:lnTo>
                <a:lnTo>
                  <a:pt x="182922" y="181610"/>
                </a:lnTo>
                <a:lnTo>
                  <a:pt x="177842" y="176530"/>
                </a:lnTo>
                <a:close/>
              </a:path>
              <a:path w="333375" h="360679">
                <a:moveTo>
                  <a:pt x="205274" y="119380"/>
                </a:moveTo>
                <a:lnTo>
                  <a:pt x="194352" y="119380"/>
                </a:lnTo>
                <a:lnTo>
                  <a:pt x="187494" y="121920"/>
                </a:lnTo>
                <a:lnTo>
                  <a:pt x="184319" y="123190"/>
                </a:lnTo>
                <a:lnTo>
                  <a:pt x="178731" y="128270"/>
                </a:lnTo>
                <a:lnTo>
                  <a:pt x="176699" y="132080"/>
                </a:lnTo>
                <a:lnTo>
                  <a:pt x="175683" y="135890"/>
                </a:lnTo>
                <a:lnTo>
                  <a:pt x="174540" y="138430"/>
                </a:lnTo>
                <a:lnTo>
                  <a:pt x="174455" y="139700"/>
                </a:lnTo>
                <a:lnTo>
                  <a:pt x="174413" y="143510"/>
                </a:lnTo>
                <a:lnTo>
                  <a:pt x="174667" y="146050"/>
                </a:lnTo>
                <a:lnTo>
                  <a:pt x="175175" y="149860"/>
                </a:lnTo>
                <a:lnTo>
                  <a:pt x="176318" y="153670"/>
                </a:lnTo>
                <a:lnTo>
                  <a:pt x="180128" y="161290"/>
                </a:lnTo>
                <a:lnTo>
                  <a:pt x="182541" y="163830"/>
                </a:lnTo>
                <a:lnTo>
                  <a:pt x="185589" y="167640"/>
                </a:lnTo>
                <a:lnTo>
                  <a:pt x="210227" y="179070"/>
                </a:lnTo>
                <a:lnTo>
                  <a:pt x="213783" y="177800"/>
                </a:lnTo>
                <a:lnTo>
                  <a:pt x="220641" y="176530"/>
                </a:lnTo>
                <a:lnTo>
                  <a:pt x="223816" y="173990"/>
                </a:lnTo>
                <a:lnTo>
                  <a:pt x="226610" y="171450"/>
                </a:lnTo>
                <a:lnTo>
                  <a:pt x="207052" y="171450"/>
                </a:lnTo>
                <a:lnTo>
                  <a:pt x="204131" y="170180"/>
                </a:lnTo>
                <a:lnTo>
                  <a:pt x="201337" y="170180"/>
                </a:lnTo>
                <a:lnTo>
                  <a:pt x="195749" y="166370"/>
                </a:lnTo>
                <a:lnTo>
                  <a:pt x="193082" y="163830"/>
                </a:lnTo>
                <a:lnTo>
                  <a:pt x="188256" y="160020"/>
                </a:lnTo>
                <a:lnTo>
                  <a:pt x="186224" y="157480"/>
                </a:lnTo>
                <a:lnTo>
                  <a:pt x="183176" y="151130"/>
                </a:lnTo>
                <a:lnTo>
                  <a:pt x="182033" y="148590"/>
                </a:lnTo>
                <a:lnTo>
                  <a:pt x="181652" y="146050"/>
                </a:lnTo>
                <a:lnTo>
                  <a:pt x="181144" y="143510"/>
                </a:lnTo>
                <a:lnTo>
                  <a:pt x="181144" y="139700"/>
                </a:lnTo>
                <a:lnTo>
                  <a:pt x="181779" y="137160"/>
                </a:lnTo>
                <a:lnTo>
                  <a:pt x="182541" y="134620"/>
                </a:lnTo>
                <a:lnTo>
                  <a:pt x="183811" y="132080"/>
                </a:lnTo>
                <a:lnTo>
                  <a:pt x="185843" y="130810"/>
                </a:lnTo>
                <a:lnTo>
                  <a:pt x="188002" y="128270"/>
                </a:lnTo>
                <a:lnTo>
                  <a:pt x="190288" y="127000"/>
                </a:lnTo>
                <a:lnTo>
                  <a:pt x="195622" y="125730"/>
                </a:lnTo>
                <a:lnTo>
                  <a:pt x="217720" y="125730"/>
                </a:lnTo>
                <a:lnTo>
                  <a:pt x="216069" y="124460"/>
                </a:lnTo>
                <a:lnTo>
                  <a:pt x="212513" y="123190"/>
                </a:lnTo>
                <a:lnTo>
                  <a:pt x="208830" y="120650"/>
                </a:lnTo>
                <a:lnTo>
                  <a:pt x="205274" y="119380"/>
                </a:lnTo>
                <a:close/>
              </a:path>
              <a:path w="333375" h="360679">
                <a:moveTo>
                  <a:pt x="217720" y="125730"/>
                </a:moveTo>
                <a:lnTo>
                  <a:pt x="198289" y="125730"/>
                </a:lnTo>
                <a:lnTo>
                  <a:pt x="204004" y="127000"/>
                </a:lnTo>
                <a:lnTo>
                  <a:pt x="212386" y="130810"/>
                </a:lnTo>
                <a:lnTo>
                  <a:pt x="215053" y="133350"/>
                </a:lnTo>
                <a:lnTo>
                  <a:pt x="219879" y="138430"/>
                </a:lnTo>
                <a:lnTo>
                  <a:pt x="221911" y="140970"/>
                </a:lnTo>
                <a:lnTo>
                  <a:pt x="223435" y="143510"/>
                </a:lnTo>
                <a:lnTo>
                  <a:pt x="225086" y="146050"/>
                </a:lnTo>
                <a:lnTo>
                  <a:pt x="226102" y="148590"/>
                </a:lnTo>
                <a:lnTo>
                  <a:pt x="226915" y="153670"/>
                </a:lnTo>
                <a:lnTo>
                  <a:pt x="226991" y="157480"/>
                </a:lnTo>
                <a:lnTo>
                  <a:pt x="225721" y="162560"/>
                </a:lnTo>
                <a:lnTo>
                  <a:pt x="224324" y="165100"/>
                </a:lnTo>
                <a:lnTo>
                  <a:pt x="220260" y="168910"/>
                </a:lnTo>
                <a:lnTo>
                  <a:pt x="217847" y="170180"/>
                </a:lnTo>
                <a:lnTo>
                  <a:pt x="215307" y="171450"/>
                </a:lnTo>
                <a:lnTo>
                  <a:pt x="226610" y="171450"/>
                </a:lnTo>
                <a:lnTo>
                  <a:pt x="233849" y="154940"/>
                </a:lnTo>
                <a:lnTo>
                  <a:pt x="233341" y="151130"/>
                </a:lnTo>
                <a:lnTo>
                  <a:pt x="232960" y="147320"/>
                </a:lnTo>
                <a:lnTo>
                  <a:pt x="231817" y="143510"/>
                </a:lnTo>
                <a:lnTo>
                  <a:pt x="228007" y="137160"/>
                </a:lnTo>
                <a:lnTo>
                  <a:pt x="225594" y="133350"/>
                </a:lnTo>
                <a:lnTo>
                  <a:pt x="222419" y="130810"/>
                </a:lnTo>
                <a:lnTo>
                  <a:pt x="219371" y="127000"/>
                </a:lnTo>
                <a:lnTo>
                  <a:pt x="217720" y="125730"/>
                </a:lnTo>
                <a:close/>
              </a:path>
              <a:path w="333375" h="360679">
                <a:moveTo>
                  <a:pt x="230968" y="97790"/>
                </a:moveTo>
                <a:lnTo>
                  <a:pt x="221149" y="97790"/>
                </a:lnTo>
                <a:lnTo>
                  <a:pt x="260011" y="135890"/>
                </a:lnTo>
                <a:lnTo>
                  <a:pt x="264964" y="132080"/>
                </a:lnTo>
                <a:lnTo>
                  <a:pt x="230968" y="97790"/>
                </a:lnTo>
                <a:close/>
              </a:path>
              <a:path w="333375" h="360679">
                <a:moveTo>
                  <a:pt x="220895" y="87630"/>
                </a:moveTo>
                <a:lnTo>
                  <a:pt x="217212" y="91440"/>
                </a:lnTo>
                <a:lnTo>
                  <a:pt x="210227" y="105410"/>
                </a:lnTo>
                <a:lnTo>
                  <a:pt x="215434" y="107950"/>
                </a:lnTo>
                <a:lnTo>
                  <a:pt x="221149" y="97790"/>
                </a:lnTo>
                <a:lnTo>
                  <a:pt x="230968" y="97790"/>
                </a:lnTo>
                <a:lnTo>
                  <a:pt x="220895" y="87630"/>
                </a:lnTo>
                <a:close/>
              </a:path>
              <a:path w="333375" h="360679">
                <a:moveTo>
                  <a:pt x="271568" y="82550"/>
                </a:moveTo>
                <a:lnTo>
                  <a:pt x="254169" y="100330"/>
                </a:lnTo>
                <a:lnTo>
                  <a:pt x="259249" y="104140"/>
                </a:lnTo>
                <a:lnTo>
                  <a:pt x="276648" y="87630"/>
                </a:lnTo>
                <a:lnTo>
                  <a:pt x="271568" y="82550"/>
                </a:lnTo>
                <a:close/>
              </a:path>
              <a:path w="333375" h="360679">
                <a:moveTo>
                  <a:pt x="278635" y="50800"/>
                </a:moveTo>
                <a:lnTo>
                  <a:pt x="268520" y="50800"/>
                </a:lnTo>
                <a:lnTo>
                  <a:pt x="307509" y="88900"/>
                </a:lnTo>
                <a:lnTo>
                  <a:pt x="312335" y="83820"/>
                </a:lnTo>
                <a:lnTo>
                  <a:pt x="278635" y="50800"/>
                </a:lnTo>
                <a:close/>
              </a:path>
              <a:path w="333375" h="360679">
                <a:moveTo>
                  <a:pt x="314864" y="10160"/>
                </a:moveTo>
                <a:lnTo>
                  <a:pt x="308017" y="10160"/>
                </a:lnTo>
                <a:lnTo>
                  <a:pt x="327448" y="68580"/>
                </a:lnTo>
                <a:lnTo>
                  <a:pt x="332909" y="63500"/>
                </a:lnTo>
                <a:lnTo>
                  <a:pt x="314864" y="10160"/>
                </a:lnTo>
                <a:close/>
              </a:path>
              <a:path w="333375" h="360679">
                <a:moveTo>
                  <a:pt x="268266" y="40640"/>
                </a:moveTo>
                <a:lnTo>
                  <a:pt x="264710" y="43180"/>
                </a:lnTo>
                <a:lnTo>
                  <a:pt x="257598" y="58420"/>
                </a:lnTo>
                <a:lnTo>
                  <a:pt x="262805" y="60960"/>
                </a:lnTo>
                <a:lnTo>
                  <a:pt x="268520" y="50800"/>
                </a:lnTo>
                <a:lnTo>
                  <a:pt x="278635" y="50800"/>
                </a:lnTo>
                <a:lnTo>
                  <a:pt x="268266" y="40640"/>
                </a:lnTo>
                <a:close/>
              </a:path>
              <a:path w="333375" h="360679">
                <a:moveTo>
                  <a:pt x="309033" y="0"/>
                </a:moveTo>
                <a:lnTo>
                  <a:pt x="279442" y="29210"/>
                </a:lnTo>
                <a:lnTo>
                  <a:pt x="283887" y="34290"/>
                </a:lnTo>
                <a:lnTo>
                  <a:pt x="308017" y="10160"/>
                </a:lnTo>
                <a:lnTo>
                  <a:pt x="314864" y="10160"/>
                </a:lnTo>
                <a:lnTo>
                  <a:pt x="312716" y="3810"/>
                </a:lnTo>
                <a:lnTo>
                  <a:pt x="30903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24305" y="6024651"/>
            <a:ext cx="347895" cy="35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91411" y="6025731"/>
            <a:ext cx="345440" cy="354330"/>
          </a:xfrm>
          <a:custGeom>
            <a:avLst/>
            <a:gdLst/>
            <a:ahLst/>
            <a:cxnLst/>
            <a:rect l="l" t="t" r="r" b="b"/>
            <a:pathLst>
              <a:path w="345439" h="354329">
                <a:moveTo>
                  <a:pt x="34967" y="294640"/>
                </a:moveTo>
                <a:lnTo>
                  <a:pt x="22902" y="294640"/>
                </a:lnTo>
                <a:lnTo>
                  <a:pt x="25950" y="295910"/>
                </a:lnTo>
                <a:lnTo>
                  <a:pt x="27347" y="297180"/>
                </a:lnTo>
                <a:lnTo>
                  <a:pt x="33358" y="318770"/>
                </a:lnTo>
                <a:lnTo>
                  <a:pt x="33189" y="321310"/>
                </a:lnTo>
                <a:lnTo>
                  <a:pt x="31411" y="350520"/>
                </a:lnTo>
                <a:lnTo>
                  <a:pt x="35221" y="354330"/>
                </a:lnTo>
                <a:lnTo>
                  <a:pt x="46698" y="342900"/>
                </a:lnTo>
                <a:lnTo>
                  <a:pt x="38142" y="342900"/>
                </a:lnTo>
                <a:lnTo>
                  <a:pt x="39581" y="318770"/>
                </a:lnTo>
                <a:lnTo>
                  <a:pt x="39708" y="316230"/>
                </a:lnTo>
                <a:lnTo>
                  <a:pt x="39602" y="307340"/>
                </a:lnTo>
                <a:lnTo>
                  <a:pt x="39539" y="306070"/>
                </a:lnTo>
                <a:lnTo>
                  <a:pt x="38777" y="302260"/>
                </a:lnTo>
                <a:lnTo>
                  <a:pt x="38015" y="299720"/>
                </a:lnTo>
                <a:lnTo>
                  <a:pt x="36237" y="295910"/>
                </a:lnTo>
                <a:lnTo>
                  <a:pt x="34967" y="294640"/>
                </a:lnTo>
                <a:close/>
              </a:path>
              <a:path w="345439" h="354329">
                <a:moveTo>
                  <a:pt x="61256" y="320040"/>
                </a:moveTo>
                <a:lnTo>
                  <a:pt x="38142" y="342900"/>
                </a:lnTo>
                <a:lnTo>
                  <a:pt x="46698" y="342900"/>
                </a:lnTo>
                <a:lnTo>
                  <a:pt x="65828" y="323850"/>
                </a:lnTo>
                <a:lnTo>
                  <a:pt x="61256" y="320040"/>
                </a:lnTo>
                <a:close/>
              </a:path>
              <a:path w="345439" h="354329">
                <a:moveTo>
                  <a:pt x="25188" y="288290"/>
                </a:moveTo>
                <a:lnTo>
                  <a:pt x="16044" y="288290"/>
                </a:lnTo>
                <a:lnTo>
                  <a:pt x="11472" y="290830"/>
                </a:lnTo>
                <a:lnTo>
                  <a:pt x="9440" y="292100"/>
                </a:lnTo>
                <a:lnTo>
                  <a:pt x="7408" y="294640"/>
                </a:lnTo>
                <a:lnTo>
                  <a:pt x="5503" y="295910"/>
                </a:lnTo>
                <a:lnTo>
                  <a:pt x="931" y="303530"/>
                </a:lnTo>
                <a:lnTo>
                  <a:pt x="550" y="306070"/>
                </a:lnTo>
                <a:lnTo>
                  <a:pt x="42" y="307340"/>
                </a:lnTo>
                <a:lnTo>
                  <a:pt x="0" y="311150"/>
                </a:lnTo>
                <a:lnTo>
                  <a:pt x="169" y="313690"/>
                </a:lnTo>
                <a:lnTo>
                  <a:pt x="423" y="316230"/>
                </a:lnTo>
                <a:lnTo>
                  <a:pt x="931" y="318770"/>
                </a:lnTo>
                <a:lnTo>
                  <a:pt x="7154" y="317500"/>
                </a:lnTo>
                <a:lnTo>
                  <a:pt x="6392" y="313690"/>
                </a:lnTo>
                <a:lnTo>
                  <a:pt x="6392" y="309880"/>
                </a:lnTo>
                <a:lnTo>
                  <a:pt x="7408" y="303530"/>
                </a:lnTo>
                <a:lnTo>
                  <a:pt x="8932" y="300990"/>
                </a:lnTo>
                <a:lnTo>
                  <a:pt x="11345" y="298450"/>
                </a:lnTo>
                <a:lnTo>
                  <a:pt x="12615" y="297180"/>
                </a:lnTo>
                <a:lnTo>
                  <a:pt x="13885" y="297180"/>
                </a:lnTo>
                <a:lnTo>
                  <a:pt x="15409" y="295910"/>
                </a:lnTo>
                <a:lnTo>
                  <a:pt x="16806" y="295910"/>
                </a:lnTo>
                <a:lnTo>
                  <a:pt x="18330" y="294640"/>
                </a:lnTo>
                <a:lnTo>
                  <a:pt x="34967" y="294640"/>
                </a:lnTo>
                <a:lnTo>
                  <a:pt x="33443" y="293370"/>
                </a:lnTo>
                <a:lnTo>
                  <a:pt x="31538" y="290830"/>
                </a:lnTo>
                <a:lnTo>
                  <a:pt x="29633" y="289560"/>
                </a:lnTo>
                <a:lnTo>
                  <a:pt x="27474" y="289560"/>
                </a:lnTo>
                <a:lnTo>
                  <a:pt x="25188" y="288290"/>
                </a:lnTo>
                <a:close/>
              </a:path>
              <a:path w="345439" h="354329">
                <a:moveTo>
                  <a:pt x="71543" y="246380"/>
                </a:moveTo>
                <a:lnTo>
                  <a:pt x="60748" y="246380"/>
                </a:lnTo>
                <a:lnTo>
                  <a:pt x="57192" y="247650"/>
                </a:lnTo>
                <a:lnTo>
                  <a:pt x="40555" y="270510"/>
                </a:lnTo>
                <a:lnTo>
                  <a:pt x="41063" y="273050"/>
                </a:lnTo>
                <a:lnTo>
                  <a:pt x="41444" y="276860"/>
                </a:lnTo>
                <a:lnTo>
                  <a:pt x="69257" y="304800"/>
                </a:lnTo>
                <a:lnTo>
                  <a:pt x="76496" y="306070"/>
                </a:lnTo>
                <a:lnTo>
                  <a:pt x="80052" y="306070"/>
                </a:lnTo>
                <a:lnTo>
                  <a:pt x="83608" y="304800"/>
                </a:lnTo>
                <a:lnTo>
                  <a:pt x="87037" y="303530"/>
                </a:lnTo>
                <a:lnTo>
                  <a:pt x="90212" y="300990"/>
                </a:lnTo>
                <a:lnTo>
                  <a:pt x="93006" y="298450"/>
                </a:lnTo>
                <a:lnTo>
                  <a:pt x="70527" y="298450"/>
                </a:lnTo>
                <a:lnTo>
                  <a:pt x="67733" y="297180"/>
                </a:lnTo>
                <a:lnTo>
                  <a:pt x="64812" y="295910"/>
                </a:lnTo>
                <a:lnTo>
                  <a:pt x="62018" y="293370"/>
                </a:lnTo>
                <a:lnTo>
                  <a:pt x="59351" y="292100"/>
                </a:lnTo>
                <a:lnTo>
                  <a:pt x="47413" y="270510"/>
                </a:lnTo>
                <a:lnTo>
                  <a:pt x="47540" y="267970"/>
                </a:lnTo>
                <a:lnTo>
                  <a:pt x="61891" y="252730"/>
                </a:lnTo>
                <a:lnTo>
                  <a:pt x="84052" y="252730"/>
                </a:lnTo>
                <a:lnTo>
                  <a:pt x="82338" y="251460"/>
                </a:lnTo>
                <a:lnTo>
                  <a:pt x="75226" y="247650"/>
                </a:lnTo>
                <a:lnTo>
                  <a:pt x="71543" y="246380"/>
                </a:lnTo>
                <a:close/>
              </a:path>
              <a:path w="345439" h="354329">
                <a:moveTo>
                  <a:pt x="84052" y="252730"/>
                </a:moveTo>
                <a:lnTo>
                  <a:pt x="64685" y="252730"/>
                </a:lnTo>
                <a:lnTo>
                  <a:pt x="70273" y="254000"/>
                </a:lnTo>
                <a:lnTo>
                  <a:pt x="73194" y="255270"/>
                </a:lnTo>
                <a:lnTo>
                  <a:pt x="78782" y="257810"/>
                </a:lnTo>
                <a:lnTo>
                  <a:pt x="81322" y="260350"/>
                </a:lnTo>
                <a:lnTo>
                  <a:pt x="83735" y="262890"/>
                </a:lnTo>
                <a:lnTo>
                  <a:pt x="86275" y="265430"/>
                </a:lnTo>
                <a:lnTo>
                  <a:pt x="93387" y="281940"/>
                </a:lnTo>
                <a:lnTo>
                  <a:pt x="93387" y="284480"/>
                </a:lnTo>
                <a:lnTo>
                  <a:pt x="92625" y="287020"/>
                </a:lnTo>
                <a:lnTo>
                  <a:pt x="91990" y="289560"/>
                </a:lnTo>
                <a:lnTo>
                  <a:pt x="90593" y="292100"/>
                </a:lnTo>
                <a:lnTo>
                  <a:pt x="86529" y="295910"/>
                </a:lnTo>
                <a:lnTo>
                  <a:pt x="84243" y="297180"/>
                </a:lnTo>
                <a:lnTo>
                  <a:pt x="78909" y="298450"/>
                </a:lnTo>
                <a:lnTo>
                  <a:pt x="93006" y="298450"/>
                </a:lnTo>
                <a:lnTo>
                  <a:pt x="100245" y="281940"/>
                </a:lnTo>
                <a:lnTo>
                  <a:pt x="99229" y="274320"/>
                </a:lnTo>
                <a:lnTo>
                  <a:pt x="98086" y="271780"/>
                </a:lnTo>
                <a:lnTo>
                  <a:pt x="96181" y="267970"/>
                </a:lnTo>
                <a:lnTo>
                  <a:pt x="94403" y="264160"/>
                </a:lnTo>
                <a:lnTo>
                  <a:pt x="91863" y="260350"/>
                </a:lnTo>
                <a:lnTo>
                  <a:pt x="88815" y="257810"/>
                </a:lnTo>
                <a:lnTo>
                  <a:pt x="85767" y="254000"/>
                </a:lnTo>
                <a:lnTo>
                  <a:pt x="84052" y="252730"/>
                </a:lnTo>
                <a:close/>
              </a:path>
              <a:path w="345439" h="354329">
                <a:moveTo>
                  <a:pt x="97364" y="224790"/>
                </a:moveTo>
                <a:lnTo>
                  <a:pt x="87418" y="224790"/>
                </a:lnTo>
                <a:lnTo>
                  <a:pt x="126407" y="264160"/>
                </a:lnTo>
                <a:lnTo>
                  <a:pt x="131360" y="259080"/>
                </a:lnTo>
                <a:lnTo>
                  <a:pt x="97364" y="224790"/>
                </a:lnTo>
                <a:close/>
              </a:path>
              <a:path w="345439" h="354329">
                <a:moveTo>
                  <a:pt x="156315" y="198120"/>
                </a:moveTo>
                <a:lnTo>
                  <a:pt x="146473" y="198120"/>
                </a:lnTo>
                <a:lnTo>
                  <a:pt x="149267" y="200660"/>
                </a:lnTo>
                <a:lnTo>
                  <a:pt x="151553" y="203200"/>
                </a:lnTo>
                <a:lnTo>
                  <a:pt x="155109" y="209550"/>
                </a:lnTo>
                <a:lnTo>
                  <a:pt x="156252" y="212090"/>
                </a:lnTo>
                <a:lnTo>
                  <a:pt x="157268" y="218440"/>
                </a:lnTo>
                <a:lnTo>
                  <a:pt x="157268" y="220980"/>
                </a:lnTo>
                <a:lnTo>
                  <a:pt x="156506" y="223520"/>
                </a:lnTo>
                <a:lnTo>
                  <a:pt x="155871" y="226060"/>
                </a:lnTo>
                <a:lnTo>
                  <a:pt x="154601" y="228600"/>
                </a:lnTo>
                <a:lnTo>
                  <a:pt x="152569" y="229870"/>
                </a:lnTo>
                <a:lnTo>
                  <a:pt x="150664" y="232410"/>
                </a:lnTo>
                <a:lnTo>
                  <a:pt x="148505" y="233680"/>
                </a:lnTo>
                <a:lnTo>
                  <a:pt x="145965" y="234950"/>
                </a:lnTo>
                <a:lnTo>
                  <a:pt x="143552" y="234950"/>
                </a:lnTo>
                <a:lnTo>
                  <a:pt x="140504" y="236220"/>
                </a:lnTo>
                <a:lnTo>
                  <a:pt x="137202" y="236220"/>
                </a:lnTo>
                <a:lnTo>
                  <a:pt x="138091" y="242570"/>
                </a:lnTo>
                <a:lnTo>
                  <a:pt x="141520" y="242570"/>
                </a:lnTo>
                <a:lnTo>
                  <a:pt x="144822" y="241300"/>
                </a:lnTo>
                <a:lnTo>
                  <a:pt x="151172" y="240030"/>
                </a:lnTo>
                <a:lnTo>
                  <a:pt x="163999" y="218440"/>
                </a:lnTo>
                <a:lnTo>
                  <a:pt x="162983" y="210820"/>
                </a:lnTo>
                <a:lnTo>
                  <a:pt x="161713" y="207010"/>
                </a:lnTo>
                <a:lnTo>
                  <a:pt x="157649" y="199390"/>
                </a:lnTo>
                <a:lnTo>
                  <a:pt x="156315" y="198120"/>
                </a:lnTo>
                <a:close/>
              </a:path>
              <a:path w="345439" h="354329">
                <a:moveTo>
                  <a:pt x="87291" y="214630"/>
                </a:moveTo>
                <a:lnTo>
                  <a:pt x="83608" y="218440"/>
                </a:lnTo>
                <a:lnTo>
                  <a:pt x="76496" y="232410"/>
                </a:lnTo>
                <a:lnTo>
                  <a:pt x="81703" y="236220"/>
                </a:lnTo>
                <a:lnTo>
                  <a:pt x="87418" y="224790"/>
                </a:lnTo>
                <a:lnTo>
                  <a:pt x="97364" y="224790"/>
                </a:lnTo>
                <a:lnTo>
                  <a:pt x="87291" y="214630"/>
                </a:lnTo>
                <a:close/>
              </a:path>
              <a:path w="345439" h="354329">
                <a:moveTo>
                  <a:pt x="135932" y="181610"/>
                </a:moveTo>
                <a:lnTo>
                  <a:pt x="123359" y="181610"/>
                </a:lnTo>
                <a:lnTo>
                  <a:pt x="118025" y="184150"/>
                </a:lnTo>
                <a:lnTo>
                  <a:pt x="105960" y="200660"/>
                </a:lnTo>
                <a:lnTo>
                  <a:pt x="105960" y="207010"/>
                </a:lnTo>
                <a:lnTo>
                  <a:pt x="106468" y="209550"/>
                </a:lnTo>
                <a:lnTo>
                  <a:pt x="108500" y="214630"/>
                </a:lnTo>
                <a:lnTo>
                  <a:pt x="110151" y="217170"/>
                </a:lnTo>
                <a:lnTo>
                  <a:pt x="112183" y="218440"/>
                </a:lnTo>
                <a:lnTo>
                  <a:pt x="114215" y="220980"/>
                </a:lnTo>
                <a:lnTo>
                  <a:pt x="116374" y="222250"/>
                </a:lnTo>
                <a:lnTo>
                  <a:pt x="121200" y="223520"/>
                </a:lnTo>
                <a:lnTo>
                  <a:pt x="123740" y="224790"/>
                </a:lnTo>
                <a:lnTo>
                  <a:pt x="128820" y="224790"/>
                </a:lnTo>
                <a:lnTo>
                  <a:pt x="136440" y="220980"/>
                </a:lnTo>
                <a:lnTo>
                  <a:pt x="138853" y="219710"/>
                </a:lnTo>
                <a:lnTo>
                  <a:pt x="141012" y="217170"/>
                </a:lnTo>
                <a:lnTo>
                  <a:pt x="121708" y="217170"/>
                </a:lnTo>
                <a:lnTo>
                  <a:pt x="119930" y="215900"/>
                </a:lnTo>
                <a:lnTo>
                  <a:pt x="118406" y="214630"/>
                </a:lnTo>
                <a:lnTo>
                  <a:pt x="115612" y="212090"/>
                </a:lnTo>
                <a:lnTo>
                  <a:pt x="114596" y="210820"/>
                </a:lnTo>
                <a:lnTo>
                  <a:pt x="112564" y="205740"/>
                </a:lnTo>
                <a:lnTo>
                  <a:pt x="112691" y="200660"/>
                </a:lnTo>
                <a:lnTo>
                  <a:pt x="112818" y="199390"/>
                </a:lnTo>
                <a:lnTo>
                  <a:pt x="114342" y="195580"/>
                </a:lnTo>
                <a:lnTo>
                  <a:pt x="115612" y="194310"/>
                </a:lnTo>
                <a:lnTo>
                  <a:pt x="117136" y="193040"/>
                </a:lnTo>
                <a:lnTo>
                  <a:pt x="118787" y="190500"/>
                </a:lnTo>
                <a:lnTo>
                  <a:pt x="120565" y="189230"/>
                </a:lnTo>
                <a:lnTo>
                  <a:pt x="124375" y="187960"/>
                </a:lnTo>
                <a:lnTo>
                  <a:pt x="146155" y="187960"/>
                </a:lnTo>
                <a:lnTo>
                  <a:pt x="145203" y="186690"/>
                </a:lnTo>
                <a:lnTo>
                  <a:pt x="143171" y="185420"/>
                </a:lnTo>
                <a:lnTo>
                  <a:pt x="141266" y="184150"/>
                </a:lnTo>
                <a:lnTo>
                  <a:pt x="137710" y="182880"/>
                </a:lnTo>
                <a:lnTo>
                  <a:pt x="135932" y="181610"/>
                </a:lnTo>
                <a:close/>
              </a:path>
              <a:path w="345439" h="354329">
                <a:moveTo>
                  <a:pt x="146155" y="187960"/>
                </a:moveTo>
                <a:lnTo>
                  <a:pt x="133519" y="187960"/>
                </a:lnTo>
                <a:lnTo>
                  <a:pt x="135297" y="189230"/>
                </a:lnTo>
                <a:lnTo>
                  <a:pt x="136948" y="190500"/>
                </a:lnTo>
                <a:lnTo>
                  <a:pt x="141901" y="198120"/>
                </a:lnTo>
                <a:lnTo>
                  <a:pt x="142282" y="199390"/>
                </a:lnTo>
                <a:lnTo>
                  <a:pt x="142282" y="203200"/>
                </a:lnTo>
                <a:lnTo>
                  <a:pt x="141901" y="205740"/>
                </a:lnTo>
                <a:lnTo>
                  <a:pt x="141012" y="207010"/>
                </a:lnTo>
                <a:lnTo>
                  <a:pt x="140250" y="209550"/>
                </a:lnTo>
                <a:lnTo>
                  <a:pt x="138980" y="210820"/>
                </a:lnTo>
                <a:lnTo>
                  <a:pt x="135805" y="214630"/>
                </a:lnTo>
                <a:lnTo>
                  <a:pt x="134154" y="214630"/>
                </a:lnTo>
                <a:lnTo>
                  <a:pt x="132249" y="215900"/>
                </a:lnTo>
                <a:lnTo>
                  <a:pt x="130471" y="217170"/>
                </a:lnTo>
                <a:lnTo>
                  <a:pt x="141012" y="217170"/>
                </a:lnTo>
                <a:lnTo>
                  <a:pt x="144060" y="214630"/>
                </a:lnTo>
                <a:lnTo>
                  <a:pt x="145965" y="210820"/>
                </a:lnTo>
                <a:lnTo>
                  <a:pt x="147235" y="204470"/>
                </a:lnTo>
                <a:lnTo>
                  <a:pt x="147108" y="200660"/>
                </a:lnTo>
                <a:lnTo>
                  <a:pt x="146473" y="198120"/>
                </a:lnTo>
                <a:lnTo>
                  <a:pt x="156315" y="198120"/>
                </a:lnTo>
                <a:lnTo>
                  <a:pt x="154982" y="196850"/>
                </a:lnTo>
                <a:lnTo>
                  <a:pt x="151426" y="193040"/>
                </a:lnTo>
                <a:lnTo>
                  <a:pt x="149267" y="190500"/>
                </a:lnTo>
                <a:lnTo>
                  <a:pt x="147108" y="189230"/>
                </a:lnTo>
                <a:lnTo>
                  <a:pt x="146155" y="187960"/>
                </a:lnTo>
                <a:close/>
              </a:path>
              <a:path w="345439" h="354329">
                <a:moveTo>
                  <a:pt x="177842" y="170180"/>
                </a:moveTo>
                <a:lnTo>
                  <a:pt x="160443" y="186690"/>
                </a:lnTo>
                <a:lnTo>
                  <a:pt x="165523" y="191770"/>
                </a:lnTo>
                <a:lnTo>
                  <a:pt x="182922" y="175260"/>
                </a:lnTo>
                <a:lnTo>
                  <a:pt x="177842" y="170180"/>
                </a:lnTo>
                <a:close/>
              </a:path>
              <a:path w="345439" h="354329">
                <a:moveTo>
                  <a:pt x="205274" y="113030"/>
                </a:moveTo>
                <a:lnTo>
                  <a:pt x="194352" y="113030"/>
                </a:lnTo>
                <a:lnTo>
                  <a:pt x="190923" y="114300"/>
                </a:lnTo>
                <a:lnTo>
                  <a:pt x="187367" y="115570"/>
                </a:lnTo>
                <a:lnTo>
                  <a:pt x="184319" y="116840"/>
                </a:lnTo>
                <a:lnTo>
                  <a:pt x="181525" y="119380"/>
                </a:lnTo>
                <a:lnTo>
                  <a:pt x="178604" y="121920"/>
                </a:lnTo>
                <a:lnTo>
                  <a:pt x="176699" y="125730"/>
                </a:lnTo>
                <a:lnTo>
                  <a:pt x="175556" y="129540"/>
                </a:lnTo>
                <a:lnTo>
                  <a:pt x="174540" y="132080"/>
                </a:lnTo>
                <a:lnTo>
                  <a:pt x="174159" y="135890"/>
                </a:lnTo>
                <a:lnTo>
                  <a:pt x="175175" y="143510"/>
                </a:lnTo>
                <a:lnTo>
                  <a:pt x="176318" y="147320"/>
                </a:lnTo>
                <a:lnTo>
                  <a:pt x="178223" y="151130"/>
                </a:lnTo>
                <a:lnTo>
                  <a:pt x="180001" y="154940"/>
                </a:lnTo>
                <a:lnTo>
                  <a:pt x="182541" y="157480"/>
                </a:lnTo>
                <a:lnTo>
                  <a:pt x="188637" y="163830"/>
                </a:lnTo>
                <a:lnTo>
                  <a:pt x="192066" y="166370"/>
                </a:lnTo>
                <a:lnTo>
                  <a:pt x="199178" y="170180"/>
                </a:lnTo>
                <a:lnTo>
                  <a:pt x="202861" y="171450"/>
                </a:lnTo>
                <a:lnTo>
                  <a:pt x="210100" y="172720"/>
                </a:lnTo>
                <a:lnTo>
                  <a:pt x="213656" y="171450"/>
                </a:lnTo>
                <a:lnTo>
                  <a:pt x="217212" y="171450"/>
                </a:lnTo>
                <a:lnTo>
                  <a:pt x="220641" y="170180"/>
                </a:lnTo>
                <a:lnTo>
                  <a:pt x="223816" y="167640"/>
                </a:lnTo>
                <a:lnTo>
                  <a:pt x="226610" y="165100"/>
                </a:lnTo>
                <a:lnTo>
                  <a:pt x="206925" y="165100"/>
                </a:lnTo>
                <a:lnTo>
                  <a:pt x="204131" y="163830"/>
                </a:lnTo>
                <a:lnTo>
                  <a:pt x="201337" y="163830"/>
                </a:lnTo>
                <a:lnTo>
                  <a:pt x="198543" y="161290"/>
                </a:lnTo>
                <a:lnTo>
                  <a:pt x="195622" y="160020"/>
                </a:lnTo>
                <a:lnTo>
                  <a:pt x="193082" y="157480"/>
                </a:lnTo>
                <a:lnTo>
                  <a:pt x="188256" y="153670"/>
                </a:lnTo>
                <a:lnTo>
                  <a:pt x="186224" y="151130"/>
                </a:lnTo>
                <a:lnTo>
                  <a:pt x="184700" y="147320"/>
                </a:lnTo>
                <a:lnTo>
                  <a:pt x="183049" y="144780"/>
                </a:lnTo>
                <a:lnTo>
                  <a:pt x="182033" y="142240"/>
                </a:lnTo>
                <a:lnTo>
                  <a:pt x="181017" y="137160"/>
                </a:lnTo>
                <a:lnTo>
                  <a:pt x="181144" y="133350"/>
                </a:lnTo>
                <a:lnTo>
                  <a:pt x="182414" y="128270"/>
                </a:lnTo>
                <a:lnTo>
                  <a:pt x="183811" y="125730"/>
                </a:lnTo>
                <a:lnTo>
                  <a:pt x="187875" y="121920"/>
                </a:lnTo>
                <a:lnTo>
                  <a:pt x="190288" y="120650"/>
                </a:lnTo>
                <a:lnTo>
                  <a:pt x="192955" y="120650"/>
                </a:lnTo>
                <a:lnTo>
                  <a:pt x="195495" y="119380"/>
                </a:lnTo>
                <a:lnTo>
                  <a:pt x="217720" y="119380"/>
                </a:lnTo>
                <a:lnTo>
                  <a:pt x="216069" y="118110"/>
                </a:lnTo>
                <a:lnTo>
                  <a:pt x="212386" y="116840"/>
                </a:lnTo>
                <a:lnTo>
                  <a:pt x="208830" y="114300"/>
                </a:lnTo>
                <a:lnTo>
                  <a:pt x="205274" y="113030"/>
                </a:lnTo>
                <a:close/>
              </a:path>
              <a:path w="345439" h="354329">
                <a:moveTo>
                  <a:pt x="217720" y="119380"/>
                </a:moveTo>
                <a:lnTo>
                  <a:pt x="198289" y="119380"/>
                </a:lnTo>
                <a:lnTo>
                  <a:pt x="204004" y="120650"/>
                </a:lnTo>
                <a:lnTo>
                  <a:pt x="212386" y="124460"/>
                </a:lnTo>
                <a:lnTo>
                  <a:pt x="226991" y="151130"/>
                </a:lnTo>
                <a:lnTo>
                  <a:pt x="226356" y="153670"/>
                </a:lnTo>
                <a:lnTo>
                  <a:pt x="225594" y="156210"/>
                </a:lnTo>
                <a:lnTo>
                  <a:pt x="224324" y="158750"/>
                </a:lnTo>
                <a:lnTo>
                  <a:pt x="222292" y="160020"/>
                </a:lnTo>
                <a:lnTo>
                  <a:pt x="220133" y="162560"/>
                </a:lnTo>
                <a:lnTo>
                  <a:pt x="217847" y="163830"/>
                </a:lnTo>
                <a:lnTo>
                  <a:pt x="212513" y="165100"/>
                </a:lnTo>
                <a:lnTo>
                  <a:pt x="226610" y="165100"/>
                </a:lnTo>
                <a:lnTo>
                  <a:pt x="233849" y="148590"/>
                </a:lnTo>
                <a:lnTo>
                  <a:pt x="233341" y="144780"/>
                </a:lnTo>
                <a:lnTo>
                  <a:pt x="232960" y="140970"/>
                </a:lnTo>
                <a:lnTo>
                  <a:pt x="231690" y="137160"/>
                </a:lnTo>
                <a:lnTo>
                  <a:pt x="229912" y="133350"/>
                </a:lnTo>
                <a:lnTo>
                  <a:pt x="228007" y="130810"/>
                </a:lnTo>
                <a:lnTo>
                  <a:pt x="225467" y="127000"/>
                </a:lnTo>
                <a:lnTo>
                  <a:pt x="222419" y="124460"/>
                </a:lnTo>
                <a:lnTo>
                  <a:pt x="219371" y="120650"/>
                </a:lnTo>
                <a:lnTo>
                  <a:pt x="217720" y="119380"/>
                </a:lnTo>
                <a:close/>
              </a:path>
              <a:path w="345439" h="354329">
                <a:moveTo>
                  <a:pt x="230968" y="91440"/>
                </a:moveTo>
                <a:lnTo>
                  <a:pt x="221022" y="91440"/>
                </a:lnTo>
                <a:lnTo>
                  <a:pt x="260011" y="130810"/>
                </a:lnTo>
                <a:lnTo>
                  <a:pt x="264964" y="125730"/>
                </a:lnTo>
                <a:lnTo>
                  <a:pt x="230968" y="91440"/>
                </a:lnTo>
                <a:close/>
              </a:path>
              <a:path w="345439" h="354329">
                <a:moveTo>
                  <a:pt x="220895" y="81280"/>
                </a:moveTo>
                <a:lnTo>
                  <a:pt x="217212" y="85090"/>
                </a:lnTo>
                <a:lnTo>
                  <a:pt x="210227" y="99060"/>
                </a:lnTo>
                <a:lnTo>
                  <a:pt x="215307" y="101600"/>
                </a:lnTo>
                <a:lnTo>
                  <a:pt x="221022" y="91440"/>
                </a:lnTo>
                <a:lnTo>
                  <a:pt x="230968" y="91440"/>
                </a:lnTo>
                <a:lnTo>
                  <a:pt x="220895" y="81280"/>
                </a:lnTo>
                <a:close/>
              </a:path>
              <a:path w="345439" h="354329">
                <a:moveTo>
                  <a:pt x="271568" y="76200"/>
                </a:moveTo>
                <a:lnTo>
                  <a:pt x="254169" y="93980"/>
                </a:lnTo>
                <a:lnTo>
                  <a:pt x="259249" y="97790"/>
                </a:lnTo>
                <a:lnTo>
                  <a:pt x="276648" y="81280"/>
                </a:lnTo>
                <a:lnTo>
                  <a:pt x="271568" y="76200"/>
                </a:lnTo>
                <a:close/>
              </a:path>
              <a:path w="345439" h="354329">
                <a:moveTo>
                  <a:pt x="277339" y="43180"/>
                </a:moveTo>
                <a:lnTo>
                  <a:pt x="268520" y="43180"/>
                </a:lnTo>
                <a:lnTo>
                  <a:pt x="307382" y="82550"/>
                </a:lnTo>
                <a:lnTo>
                  <a:pt x="312335" y="77470"/>
                </a:lnTo>
                <a:lnTo>
                  <a:pt x="277339" y="43180"/>
                </a:lnTo>
                <a:close/>
              </a:path>
              <a:path w="345439" h="354329">
                <a:moveTo>
                  <a:pt x="336888" y="16510"/>
                </a:moveTo>
                <a:lnTo>
                  <a:pt x="327448" y="16510"/>
                </a:lnTo>
                <a:lnTo>
                  <a:pt x="330369" y="19050"/>
                </a:lnTo>
                <a:lnTo>
                  <a:pt x="332655" y="22860"/>
                </a:lnTo>
                <a:lnTo>
                  <a:pt x="334306" y="25400"/>
                </a:lnTo>
                <a:lnTo>
                  <a:pt x="336084" y="27940"/>
                </a:lnTo>
                <a:lnTo>
                  <a:pt x="337227" y="31750"/>
                </a:lnTo>
                <a:lnTo>
                  <a:pt x="337735" y="34290"/>
                </a:lnTo>
                <a:lnTo>
                  <a:pt x="338370" y="36830"/>
                </a:lnTo>
                <a:lnTo>
                  <a:pt x="338243" y="39370"/>
                </a:lnTo>
                <a:lnTo>
                  <a:pt x="324527" y="54610"/>
                </a:lnTo>
                <a:lnTo>
                  <a:pt x="318177" y="54610"/>
                </a:lnTo>
                <a:lnTo>
                  <a:pt x="319193" y="62230"/>
                </a:lnTo>
                <a:lnTo>
                  <a:pt x="322622" y="60960"/>
                </a:lnTo>
                <a:lnTo>
                  <a:pt x="325924" y="60960"/>
                </a:lnTo>
                <a:lnTo>
                  <a:pt x="328972" y="59690"/>
                </a:lnTo>
                <a:lnTo>
                  <a:pt x="345101" y="38100"/>
                </a:lnTo>
                <a:lnTo>
                  <a:pt x="344085" y="30480"/>
                </a:lnTo>
                <a:lnTo>
                  <a:pt x="342815" y="26670"/>
                </a:lnTo>
                <a:lnTo>
                  <a:pt x="338751" y="19050"/>
                </a:lnTo>
                <a:lnTo>
                  <a:pt x="336888" y="16510"/>
                </a:lnTo>
                <a:close/>
              </a:path>
              <a:path w="345439" h="354329">
                <a:moveTo>
                  <a:pt x="268266" y="34290"/>
                </a:moveTo>
                <a:lnTo>
                  <a:pt x="264583" y="36830"/>
                </a:lnTo>
                <a:lnTo>
                  <a:pt x="257598" y="52070"/>
                </a:lnTo>
                <a:lnTo>
                  <a:pt x="262805" y="54610"/>
                </a:lnTo>
                <a:lnTo>
                  <a:pt x="268520" y="43180"/>
                </a:lnTo>
                <a:lnTo>
                  <a:pt x="277339" y="43180"/>
                </a:lnTo>
                <a:lnTo>
                  <a:pt x="268266" y="34290"/>
                </a:lnTo>
                <a:close/>
              </a:path>
              <a:path w="345439" h="354329">
                <a:moveTo>
                  <a:pt x="313478" y="0"/>
                </a:moveTo>
                <a:lnTo>
                  <a:pt x="307255" y="0"/>
                </a:lnTo>
                <a:lnTo>
                  <a:pt x="304461" y="1270"/>
                </a:lnTo>
                <a:lnTo>
                  <a:pt x="299127" y="2540"/>
                </a:lnTo>
                <a:lnTo>
                  <a:pt x="294047" y="7620"/>
                </a:lnTo>
                <a:lnTo>
                  <a:pt x="291761" y="8890"/>
                </a:lnTo>
                <a:lnTo>
                  <a:pt x="289983" y="11430"/>
                </a:lnTo>
                <a:lnTo>
                  <a:pt x="288840" y="15240"/>
                </a:lnTo>
                <a:lnTo>
                  <a:pt x="287570" y="17780"/>
                </a:lnTo>
                <a:lnTo>
                  <a:pt x="287062" y="20320"/>
                </a:lnTo>
                <a:lnTo>
                  <a:pt x="286935" y="25400"/>
                </a:lnTo>
                <a:lnTo>
                  <a:pt x="287443" y="27940"/>
                </a:lnTo>
                <a:lnTo>
                  <a:pt x="288586" y="30480"/>
                </a:lnTo>
                <a:lnTo>
                  <a:pt x="289602" y="33020"/>
                </a:lnTo>
                <a:lnTo>
                  <a:pt x="291126" y="35560"/>
                </a:lnTo>
                <a:lnTo>
                  <a:pt x="293285" y="38100"/>
                </a:lnTo>
                <a:lnTo>
                  <a:pt x="295190" y="39370"/>
                </a:lnTo>
                <a:lnTo>
                  <a:pt x="297476" y="41910"/>
                </a:lnTo>
                <a:lnTo>
                  <a:pt x="302302" y="43180"/>
                </a:lnTo>
                <a:lnTo>
                  <a:pt x="312335" y="43180"/>
                </a:lnTo>
                <a:lnTo>
                  <a:pt x="317415" y="40640"/>
                </a:lnTo>
                <a:lnTo>
                  <a:pt x="319828" y="38100"/>
                </a:lnTo>
                <a:lnTo>
                  <a:pt x="321161" y="36830"/>
                </a:lnTo>
                <a:lnTo>
                  <a:pt x="304334" y="36830"/>
                </a:lnTo>
                <a:lnTo>
                  <a:pt x="301032" y="35560"/>
                </a:lnTo>
                <a:lnTo>
                  <a:pt x="297984" y="33020"/>
                </a:lnTo>
                <a:lnTo>
                  <a:pt x="296714" y="31750"/>
                </a:lnTo>
                <a:lnTo>
                  <a:pt x="295571" y="29210"/>
                </a:lnTo>
                <a:lnTo>
                  <a:pt x="294047" y="26670"/>
                </a:lnTo>
                <a:lnTo>
                  <a:pt x="293666" y="24130"/>
                </a:lnTo>
                <a:lnTo>
                  <a:pt x="293539" y="20320"/>
                </a:lnTo>
                <a:lnTo>
                  <a:pt x="293920" y="19050"/>
                </a:lnTo>
                <a:lnTo>
                  <a:pt x="303572" y="7620"/>
                </a:lnTo>
                <a:lnTo>
                  <a:pt x="305350" y="7620"/>
                </a:lnTo>
                <a:lnTo>
                  <a:pt x="307255" y="6350"/>
                </a:lnTo>
                <a:lnTo>
                  <a:pt x="326178" y="6350"/>
                </a:lnTo>
                <a:lnTo>
                  <a:pt x="320463" y="2540"/>
                </a:lnTo>
                <a:lnTo>
                  <a:pt x="318685" y="1270"/>
                </a:lnTo>
                <a:lnTo>
                  <a:pt x="316907" y="1270"/>
                </a:lnTo>
                <a:lnTo>
                  <a:pt x="313478" y="0"/>
                </a:lnTo>
                <a:close/>
              </a:path>
              <a:path w="345439" h="354329">
                <a:moveTo>
                  <a:pt x="326178" y="6350"/>
                </a:moveTo>
                <a:lnTo>
                  <a:pt x="312843" y="6350"/>
                </a:lnTo>
                <a:lnTo>
                  <a:pt x="316399" y="7620"/>
                </a:lnTo>
                <a:lnTo>
                  <a:pt x="317923" y="8890"/>
                </a:lnTo>
                <a:lnTo>
                  <a:pt x="319320" y="10160"/>
                </a:lnTo>
                <a:lnTo>
                  <a:pt x="320590" y="11430"/>
                </a:lnTo>
                <a:lnTo>
                  <a:pt x="321606" y="12700"/>
                </a:lnTo>
                <a:lnTo>
                  <a:pt x="322241" y="15240"/>
                </a:lnTo>
                <a:lnTo>
                  <a:pt x="323003" y="16510"/>
                </a:lnTo>
                <a:lnTo>
                  <a:pt x="323193" y="17780"/>
                </a:lnTo>
                <a:lnTo>
                  <a:pt x="323257" y="21590"/>
                </a:lnTo>
                <a:lnTo>
                  <a:pt x="322876" y="24130"/>
                </a:lnTo>
                <a:lnTo>
                  <a:pt x="321352" y="27940"/>
                </a:lnTo>
                <a:lnTo>
                  <a:pt x="320082" y="29210"/>
                </a:lnTo>
                <a:lnTo>
                  <a:pt x="318431" y="31750"/>
                </a:lnTo>
                <a:lnTo>
                  <a:pt x="315129" y="34290"/>
                </a:lnTo>
                <a:lnTo>
                  <a:pt x="311573" y="35560"/>
                </a:lnTo>
                <a:lnTo>
                  <a:pt x="309668" y="36830"/>
                </a:lnTo>
                <a:lnTo>
                  <a:pt x="321161" y="36830"/>
                </a:lnTo>
                <a:lnTo>
                  <a:pt x="325162" y="33020"/>
                </a:lnTo>
                <a:lnTo>
                  <a:pt x="326940" y="30480"/>
                </a:lnTo>
                <a:lnTo>
                  <a:pt x="328210" y="22860"/>
                </a:lnTo>
                <a:lnTo>
                  <a:pt x="328210" y="20320"/>
                </a:lnTo>
                <a:lnTo>
                  <a:pt x="327448" y="16510"/>
                </a:lnTo>
                <a:lnTo>
                  <a:pt x="336888" y="16510"/>
                </a:lnTo>
                <a:lnTo>
                  <a:pt x="335957" y="15240"/>
                </a:lnTo>
                <a:lnTo>
                  <a:pt x="330242" y="8890"/>
                </a:lnTo>
                <a:lnTo>
                  <a:pt x="326178" y="63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40102" y="6027394"/>
            <a:ext cx="363982" cy="372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30703" y="6018910"/>
            <a:ext cx="350520" cy="358140"/>
          </a:xfrm>
          <a:custGeom>
            <a:avLst/>
            <a:gdLst/>
            <a:ahLst/>
            <a:cxnLst/>
            <a:rect l="l" t="t" r="r" b="b"/>
            <a:pathLst>
              <a:path w="350520" h="358139">
                <a:moveTo>
                  <a:pt x="34967" y="298449"/>
                </a:moveTo>
                <a:lnTo>
                  <a:pt x="22902" y="298449"/>
                </a:lnTo>
                <a:lnTo>
                  <a:pt x="24426" y="299719"/>
                </a:lnTo>
                <a:lnTo>
                  <a:pt x="25823" y="299719"/>
                </a:lnTo>
                <a:lnTo>
                  <a:pt x="28617" y="302259"/>
                </a:lnTo>
                <a:lnTo>
                  <a:pt x="33358" y="322580"/>
                </a:lnTo>
                <a:lnTo>
                  <a:pt x="33189" y="325119"/>
                </a:lnTo>
                <a:lnTo>
                  <a:pt x="31411" y="354330"/>
                </a:lnTo>
                <a:lnTo>
                  <a:pt x="35221" y="358139"/>
                </a:lnTo>
                <a:lnTo>
                  <a:pt x="46651" y="346709"/>
                </a:lnTo>
                <a:lnTo>
                  <a:pt x="38015" y="346709"/>
                </a:lnTo>
                <a:lnTo>
                  <a:pt x="39583" y="322580"/>
                </a:lnTo>
                <a:lnTo>
                  <a:pt x="39708" y="320039"/>
                </a:lnTo>
                <a:lnTo>
                  <a:pt x="39602" y="311149"/>
                </a:lnTo>
                <a:lnTo>
                  <a:pt x="39539" y="309880"/>
                </a:lnTo>
                <a:lnTo>
                  <a:pt x="39031" y="307339"/>
                </a:lnTo>
                <a:lnTo>
                  <a:pt x="38650" y="306069"/>
                </a:lnTo>
                <a:lnTo>
                  <a:pt x="38015" y="303530"/>
                </a:lnTo>
                <a:lnTo>
                  <a:pt x="36237" y="299719"/>
                </a:lnTo>
                <a:lnTo>
                  <a:pt x="34967" y="298449"/>
                </a:lnTo>
                <a:close/>
              </a:path>
              <a:path w="350520" h="358139">
                <a:moveTo>
                  <a:pt x="61256" y="323849"/>
                </a:moveTo>
                <a:lnTo>
                  <a:pt x="38015" y="346709"/>
                </a:lnTo>
                <a:lnTo>
                  <a:pt x="46651" y="346709"/>
                </a:lnTo>
                <a:lnTo>
                  <a:pt x="65701" y="327659"/>
                </a:lnTo>
                <a:lnTo>
                  <a:pt x="61256" y="323849"/>
                </a:lnTo>
                <a:close/>
              </a:path>
              <a:path w="350520" h="358139">
                <a:moveTo>
                  <a:pt x="27347" y="292099"/>
                </a:moveTo>
                <a:lnTo>
                  <a:pt x="16044" y="292099"/>
                </a:lnTo>
                <a:lnTo>
                  <a:pt x="11472" y="294639"/>
                </a:lnTo>
                <a:lnTo>
                  <a:pt x="9313" y="295909"/>
                </a:lnTo>
                <a:lnTo>
                  <a:pt x="7408" y="298449"/>
                </a:lnTo>
                <a:lnTo>
                  <a:pt x="5503" y="299719"/>
                </a:lnTo>
                <a:lnTo>
                  <a:pt x="931" y="307339"/>
                </a:lnTo>
                <a:lnTo>
                  <a:pt x="550" y="309880"/>
                </a:lnTo>
                <a:lnTo>
                  <a:pt x="42" y="311149"/>
                </a:lnTo>
                <a:lnTo>
                  <a:pt x="0" y="314959"/>
                </a:lnTo>
                <a:lnTo>
                  <a:pt x="169" y="317499"/>
                </a:lnTo>
                <a:lnTo>
                  <a:pt x="423" y="320039"/>
                </a:lnTo>
                <a:lnTo>
                  <a:pt x="931" y="322580"/>
                </a:lnTo>
                <a:lnTo>
                  <a:pt x="7154" y="321309"/>
                </a:lnTo>
                <a:lnTo>
                  <a:pt x="6392" y="317499"/>
                </a:lnTo>
                <a:lnTo>
                  <a:pt x="6265" y="313689"/>
                </a:lnTo>
                <a:lnTo>
                  <a:pt x="6900" y="311149"/>
                </a:lnTo>
                <a:lnTo>
                  <a:pt x="7408" y="307339"/>
                </a:lnTo>
                <a:lnTo>
                  <a:pt x="8932" y="304799"/>
                </a:lnTo>
                <a:lnTo>
                  <a:pt x="11345" y="302259"/>
                </a:lnTo>
                <a:lnTo>
                  <a:pt x="12488" y="300989"/>
                </a:lnTo>
                <a:lnTo>
                  <a:pt x="13885" y="300989"/>
                </a:lnTo>
                <a:lnTo>
                  <a:pt x="15282" y="299719"/>
                </a:lnTo>
                <a:lnTo>
                  <a:pt x="16806" y="299719"/>
                </a:lnTo>
                <a:lnTo>
                  <a:pt x="18330" y="298449"/>
                </a:lnTo>
                <a:lnTo>
                  <a:pt x="34967" y="298449"/>
                </a:lnTo>
                <a:lnTo>
                  <a:pt x="33316" y="297180"/>
                </a:lnTo>
                <a:lnTo>
                  <a:pt x="31538" y="294639"/>
                </a:lnTo>
                <a:lnTo>
                  <a:pt x="29633" y="293369"/>
                </a:lnTo>
                <a:lnTo>
                  <a:pt x="27347" y="292099"/>
                </a:lnTo>
                <a:close/>
              </a:path>
              <a:path w="350520" h="358139">
                <a:moveTo>
                  <a:pt x="71543" y="250189"/>
                </a:moveTo>
                <a:lnTo>
                  <a:pt x="60621" y="250189"/>
                </a:lnTo>
                <a:lnTo>
                  <a:pt x="53763" y="252729"/>
                </a:lnTo>
                <a:lnTo>
                  <a:pt x="50588" y="254000"/>
                </a:lnTo>
                <a:lnTo>
                  <a:pt x="47794" y="256539"/>
                </a:lnTo>
                <a:lnTo>
                  <a:pt x="45000" y="260349"/>
                </a:lnTo>
                <a:lnTo>
                  <a:pt x="43095" y="262889"/>
                </a:lnTo>
                <a:lnTo>
                  <a:pt x="41952" y="266699"/>
                </a:lnTo>
                <a:lnTo>
                  <a:pt x="40936" y="270509"/>
                </a:lnTo>
                <a:lnTo>
                  <a:pt x="40555" y="274319"/>
                </a:lnTo>
                <a:lnTo>
                  <a:pt x="41063" y="276859"/>
                </a:lnTo>
                <a:lnTo>
                  <a:pt x="41444" y="280669"/>
                </a:lnTo>
                <a:lnTo>
                  <a:pt x="69130" y="308609"/>
                </a:lnTo>
                <a:lnTo>
                  <a:pt x="76496" y="309880"/>
                </a:lnTo>
                <a:lnTo>
                  <a:pt x="80052" y="309880"/>
                </a:lnTo>
                <a:lnTo>
                  <a:pt x="83481" y="308609"/>
                </a:lnTo>
                <a:lnTo>
                  <a:pt x="87037" y="307339"/>
                </a:lnTo>
                <a:lnTo>
                  <a:pt x="90085" y="304799"/>
                </a:lnTo>
                <a:lnTo>
                  <a:pt x="93006" y="302259"/>
                </a:lnTo>
                <a:lnTo>
                  <a:pt x="70527" y="302259"/>
                </a:lnTo>
                <a:lnTo>
                  <a:pt x="67733" y="300989"/>
                </a:lnTo>
                <a:lnTo>
                  <a:pt x="64812" y="299719"/>
                </a:lnTo>
                <a:lnTo>
                  <a:pt x="62018" y="297180"/>
                </a:lnTo>
                <a:lnTo>
                  <a:pt x="59351" y="295909"/>
                </a:lnTo>
                <a:lnTo>
                  <a:pt x="47413" y="274319"/>
                </a:lnTo>
                <a:lnTo>
                  <a:pt x="47540" y="271780"/>
                </a:lnTo>
                <a:lnTo>
                  <a:pt x="61891" y="256539"/>
                </a:lnTo>
                <a:lnTo>
                  <a:pt x="83989" y="256539"/>
                </a:lnTo>
                <a:lnTo>
                  <a:pt x="82338" y="255269"/>
                </a:lnTo>
                <a:lnTo>
                  <a:pt x="75226" y="251459"/>
                </a:lnTo>
                <a:lnTo>
                  <a:pt x="71543" y="250189"/>
                </a:lnTo>
                <a:close/>
              </a:path>
              <a:path w="350520" h="358139">
                <a:moveTo>
                  <a:pt x="83989" y="256539"/>
                </a:moveTo>
                <a:lnTo>
                  <a:pt x="64685" y="256539"/>
                </a:lnTo>
                <a:lnTo>
                  <a:pt x="70273" y="257809"/>
                </a:lnTo>
                <a:lnTo>
                  <a:pt x="73067" y="259079"/>
                </a:lnTo>
                <a:lnTo>
                  <a:pt x="93260" y="288289"/>
                </a:lnTo>
                <a:lnTo>
                  <a:pt x="91990" y="293369"/>
                </a:lnTo>
                <a:lnTo>
                  <a:pt x="90593" y="295909"/>
                </a:lnTo>
                <a:lnTo>
                  <a:pt x="86529" y="299719"/>
                </a:lnTo>
                <a:lnTo>
                  <a:pt x="84243" y="300989"/>
                </a:lnTo>
                <a:lnTo>
                  <a:pt x="78909" y="302259"/>
                </a:lnTo>
                <a:lnTo>
                  <a:pt x="93006" y="302259"/>
                </a:lnTo>
                <a:lnTo>
                  <a:pt x="95800" y="299719"/>
                </a:lnTo>
                <a:lnTo>
                  <a:pt x="97705" y="297180"/>
                </a:lnTo>
                <a:lnTo>
                  <a:pt x="98721" y="293369"/>
                </a:lnTo>
                <a:lnTo>
                  <a:pt x="99864" y="289559"/>
                </a:lnTo>
                <a:lnTo>
                  <a:pt x="99949" y="288289"/>
                </a:lnTo>
                <a:lnTo>
                  <a:pt x="99991" y="284480"/>
                </a:lnTo>
                <a:lnTo>
                  <a:pt x="99737" y="281939"/>
                </a:lnTo>
                <a:lnTo>
                  <a:pt x="88815" y="261619"/>
                </a:lnTo>
                <a:lnTo>
                  <a:pt x="85640" y="257809"/>
                </a:lnTo>
                <a:lnTo>
                  <a:pt x="83989" y="256539"/>
                </a:lnTo>
                <a:close/>
              </a:path>
              <a:path w="350520" h="358139">
                <a:moveTo>
                  <a:pt x="97237" y="228600"/>
                </a:moveTo>
                <a:lnTo>
                  <a:pt x="87418" y="228600"/>
                </a:lnTo>
                <a:lnTo>
                  <a:pt x="126407" y="267969"/>
                </a:lnTo>
                <a:lnTo>
                  <a:pt x="131233" y="262889"/>
                </a:lnTo>
                <a:lnTo>
                  <a:pt x="97237" y="228600"/>
                </a:lnTo>
                <a:close/>
              </a:path>
              <a:path w="350520" h="358139">
                <a:moveTo>
                  <a:pt x="156252" y="201929"/>
                </a:moveTo>
                <a:lnTo>
                  <a:pt x="146473" y="201929"/>
                </a:lnTo>
                <a:lnTo>
                  <a:pt x="149267" y="204469"/>
                </a:lnTo>
                <a:lnTo>
                  <a:pt x="151553" y="207009"/>
                </a:lnTo>
                <a:lnTo>
                  <a:pt x="153331" y="210819"/>
                </a:lnTo>
                <a:lnTo>
                  <a:pt x="154982" y="213359"/>
                </a:lnTo>
                <a:lnTo>
                  <a:pt x="156125" y="215900"/>
                </a:lnTo>
                <a:lnTo>
                  <a:pt x="156760" y="218439"/>
                </a:lnTo>
                <a:lnTo>
                  <a:pt x="157268" y="222250"/>
                </a:lnTo>
                <a:lnTo>
                  <a:pt x="157268" y="224789"/>
                </a:lnTo>
                <a:lnTo>
                  <a:pt x="156506" y="227329"/>
                </a:lnTo>
                <a:lnTo>
                  <a:pt x="155871" y="229869"/>
                </a:lnTo>
                <a:lnTo>
                  <a:pt x="154601" y="232409"/>
                </a:lnTo>
                <a:lnTo>
                  <a:pt x="152569" y="233679"/>
                </a:lnTo>
                <a:lnTo>
                  <a:pt x="150664" y="236219"/>
                </a:lnTo>
                <a:lnTo>
                  <a:pt x="148378" y="237489"/>
                </a:lnTo>
                <a:lnTo>
                  <a:pt x="145965" y="238759"/>
                </a:lnTo>
                <a:lnTo>
                  <a:pt x="143425" y="238759"/>
                </a:lnTo>
                <a:lnTo>
                  <a:pt x="140504" y="240029"/>
                </a:lnTo>
                <a:lnTo>
                  <a:pt x="137202" y="240029"/>
                </a:lnTo>
                <a:lnTo>
                  <a:pt x="138091" y="246379"/>
                </a:lnTo>
                <a:lnTo>
                  <a:pt x="141520" y="246379"/>
                </a:lnTo>
                <a:lnTo>
                  <a:pt x="144822" y="245109"/>
                </a:lnTo>
                <a:lnTo>
                  <a:pt x="147997" y="243839"/>
                </a:lnTo>
                <a:lnTo>
                  <a:pt x="151045" y="243839"/>
                </a:lnTo>
                <a:lnTo>
                  <a:pt x="163999" y="222250"/>
                </a:lnTo>
                <a:lnTo>
                  <a:pt x="162983" y="214629"/>
                </a:lnTo>
                <a:lnTo>
                  <a:pt x="161713" y="210819"/>
                </a:lnTo>
                <a:lnTo>
                  <a:pt x="157649" y="203200"/>
                </a:lnTo>
                <a:lnTo>
                  <a:pt x="156252" y="201929"/>
                </a:lnTo>
                <a:close/>
              </a:path>
              <a:path w="350520" h="358139">
                <a:moveTo>
                  <a:pt x="87164" y="218439"/>
                </a:moveTo>
                <a:lnTo>
                  <a:pt x="83608" y="222250"/>
                </a:lnTo>
                <a:lnTo>
                  <a:pt x="76496" y="236219"/>
                </a:lnTo>
                <a:lnTo>
                  <a:pt x="81703" y="240029"/>
                </a:lnTo>
                <a:lnTo>
                  <a:pt x="87418" y="228600"/>
                </a:lnTo>
                <a:lnTo>
                  <a:pt x="97237" y="228600"/>
                </a:lnTo>
                <a:lnTo>
                  <a:pt x="87164" y="218439"/>
                </a:lnTo>
                <a:close/>
              </a:path>
              <a:path w="350520" h="358139">
                <a:moveTo>
                  <a:pt x="135932" y="185419"/>
                </a:moveTo>
                <a:lnTo>
                  <a:pt x="123359" y="185419"/>
                </a:lnTo>
                <a:lnTo>
                  <a:pt x="118025" y="187959"/>
                </a:lnTo>
                <a:lnTo>
                  <a:pt x="105960" y="204469"/>
                </a:lnTo>
                <a:lnTo>
                  <a:pt x="105960" y="210819"/>
                </a:lnTo>
                <a:lnTo>
                  <a:pt x="121200" y="227329"/>
                </a:lnTo>
                <a:lnTo>
                  <a:pt x="123740" y="228600"/>
                </a:lnTo>
                <a:lnTo>
                  <a:pt x="128820" y="228600"/>
                </a:lnTo>
                <a:lnTo>
                  <a:pt x="136440" y="224789"/>
                </a:lnTo>
                <a:lnTo>
                  <a:pt x="138853" y="223519"/>
                </a:lnTo>
                <a:lnTo>
                  <a:pt x="141012" y="220979"/>
                </a:lnTo>
                <a:lnTo>
                  <a:pt x="121581" y="220979"/>
                </a:lnTo>
                <a:lnTo>
                  <a:pt x="119930" y="219709"/>
                </a:lnTo>
                <a:lnTo>
                  <a:pt x="112437" y="205739"/>
                </a:lnTo>
                <a:lnTo>
                  <a:pt x="112818" y="203200"/>
                </a:lnTo>
                <a:lnTo>
                  <a:pt x="114342" y="199389"/>
                </a:lnTo>
                <a:lnTo>
                  <a:pt x="115485" y="198119"/>
                </a:lnTo>
                <a:lnTo>
                  <a:pt x="118787" y="194309"/>
                </a:lnTo>
                <a:lnTo>
                  <a:pt x="120565" y="193039"/>
                </a:lnTo>
                <a:lnTo>
                  <a:pt x="124375" y="191769"/>
                </a:lnTo>
                <a:lnTo>
                  <a:pt x="146092" y="191769"/>
                </a:lnTo>
                <a:lnTo>
                  <a:pt x="145076" y="190500"/>
                </a:lnTo>
                <a:lnTo>
                  <a:pt x="141266" y="187959"/>
                </a:lnTo>
                <a:lnTo>
                  <a:pt x="139488" y="187959"/>
                </a:lnTo>
                <a:lnTo>
                  <a:pt x="137583" y="186689"/>
                </a:lnTo>
                <a:lnTo>
                  <a:pt x="135932" y="185419"/>
                </a:lnTo>
                <a:close/>
              </a:path>
              <a:path w="350520" h="358139">
                <a:moveTo>
                  <a:pt x="146092" y="191769"/>
                </a:moveTo>
                <a:lnTo>
                  <a:pt x="131741" y="191769"/>
                </a:lnTo>
                <a:lnTo>
                  <a:pt x="135297" y="193039"/>
                </a:lnTo>
                <a:lnTo>
                  <a:pt x="138345" y="195579"/>
                </a:lnTo>
                <a:lnTo>
                  <a:pt x="139488" y="196850"/>
                </a:lnTo>
                <a:lnTo>
                  <a:pt x="140504" y="198119"/>
                </a:lnTo>
                <a:lnTo>
                  <a:pt x="141266" y="199389"/>
                </a:lnTo>
                <a:lnTo>
                  <a:pt x="141901" y="201929"/>
                </a:lnTo>
                <a:lnTo>
                  <a:pt x="142282" y="203200"/>
                </a:lnTo>
                <a:lnTo>
                  <a:pt x="142282" y="207009"/>
                </a:lnTo>
                <a:lnTo>
                  <a:pt x="141774" y="209550"/>
                </a:lnTo>
                <a:lnTo>
                  <a:pt x="140250" y="213359"/>
                </a:lnTo>
                <a:lnTo>
                  <a:pt x="138980" y="214629"/>
                </a:lnTo>
                <a:lnTo>
                  <a:pt x="137329" y="215900"/>
                </a:lnTo>
                <a:lnTo>
                  <a:pt x="135805" y="217169"/>
                </a:lnTo>
                <a:lnTo>
                  <a:pt x="130471" y="220979"/>
                </a:lnTo>
                <a:lnTo>
                  <a:pt x="141012" y="220979"/>
                </a:lnTo>
                <a:lnTo>
                  <a:pt x="144060" y="218439"/>
                </a:lnTo>
                <a:lnTo>
                  <a:pt x="145965" y="214629"/>
                </a:lnTo>
                <a:lnTo>
                  <a:pt x="146600" y="210819"/>
                </a:lnTo>
                <a:lnTo>
                  <a:pt x="147108" y="208279"/>
                </a:lnTo>
                <a:lnTo>
                  <a:pt x="147108" y="204469"/>
                </a:lnTo>
                <a:lnTo>
                  <a:pt x="146473" y="201929"/>
                </a:lnTo>
                <a:lnTo>
                  <a:pt x="156252" y="201929"/>
                </a:lnTo>
                <a:lnTo>
                  <a:pt x="154855" y="200659"/>
                </a:lnTo>
                <a:lnTo>
                  <a:pt x="151426" y="196850"/>
                </a:lnTo>
                <a:lnTo>
                  <a:pt x="149267" y="194309"/>
                </a:lnTo>
                <a:lnTo>
                  <a:pt x="147108" y="193039"/>
                </a:lnTo>
                <a:lnTo>
                  <a:pt x="146092" y="191769"/>
                </a:lnTo>
                <a:close/>
              </a:path>
              <a:path w="350520" h="358139">
                <a:moveTo>
                  <a:pt x="177842" y="173989"/>
                </a:moveTo>
                <a:lnTo>
                  <a:pt x="160443" y="190500"/>
                </a:lnTo>
                <a:lnTo>
                  <a:pt x="165523" y="195579"/>
                </a:lnTo>
                <a:lnTo>
                  <a:pt x="182795" y="179069"/>
                </a:lnTo>
                <a:lnTo>
                  <a:pt x="177842" y="173989"/>
                </a:lnTo>
                <a:close/>
              </a:path>
              <a:path w="350520" h="358139">
                <a:moveTo>
                  <a:pt x="205147" y="116839"/>
                </a:moveTo>
                <a:lnTo>
                  <a:pt x="194352" y="116839"/>
                </a:lnTo>
                <a:lnTo>
                  <a:pt x="190796" y="118109"/>
                </a:lnTo>
                <a:lnTo>
                  <a:pt x="187367" y="119379"/>
                </a:lnTo>
                <a:lnTo>
                  <a:pt x="184192" y="120650"/>
                </a:lnTo>
                <a:lnTo>
                  <a:pt x="181525" y="123189"/>
                </a:lnTo>
                <a:lnTo>
                  <a:pt x="178604" y="125729"/>
                </a:lnTo>
                <a:lnTo>
                  <a:pt x="176699" y="129539"/>
                </a:lnTo>
                <a:lnTo>
                  <a:pt x="175556" y="133350"/>
                </a:lnTo>
                <a:lnTo>
                  <a:pt x="174540" y="135889"/>
                </a:lnTo>
                <a:lnTo>
                  <a:pt x="174159" y="139700"/>
                </a:lnTo>
                <a:lnTo>
                  <a:pt x="174667" y="143509"/>
                </a:lnTo>
                <a:lnTo>
                  <a:pt x="175048" y="147319"/>
                </a:lnTo>
                <a:lnTo>
                  <a:pt x="176318" y="151129"/>
                </a:lnTo>
                <a:lnTo>
                  <a:pt x="178096" y="154939"/>
                </a:lnTo>
                <a:lnTo>
                  <a:pt x="180001" y="158750"/>
                </a:lnTo>
                <a:lnTo>
                  <a:pt x="182541" y="161289"/>
                </a:lnTo>
                <a:lnTo>
                  <a:pt x="188637" y="167639"/>
                </a:lnTo>
                <a:lnTo>
                  <a:pt x="192066" y="170179"/>
                </a:lnTo>
                <a:lnTo>
                  <a:pt x="199178" y="173989"/>
                </a:lnTo>
                <a:lnTo>
                  <a:pt x="202861" y="175259"/>
                </a:lnTo>
                <a:lnTo>
                  <a:pt x="210100" y="176529"/>
                </a:lnTo>
                <a:lnTo>
                  <a:pt x="213656" y="175259"/>
                </a:lnTo>
                <a:lnTo>
                  <a:pt x="217212" y="175259"/>
                </a:lnTo>
                <a:lnTo>
                  <a:pt x="220641" y="173989"/>
                </a:lnTo>
                <a:lnTo>
                  <a:pt x="223816" y="171450"/>
                </a:lnTo>
                <a:lnTo>
                  <a:pt x="226610" y="168909"/>
                </a:lnTo>
                <a:lnTo>
                  <a:pt x="209846" y="168909"/>
                </a:lnTo>
                <a:lnTo>
                  <a:pt x="204131" y="167639"/>
                </a:lnTo>
                <a:lnTo>
                  <a:pt x="201337" y="167639"/>
                </a:lnTo>
                <a:lnTo>
                  <a:pt x="198416" y="165100"/>
                </a:lnTo>
                <a:lnTo>
                  <a:pt x="195622" y="163829"/>
                </a:lnTo>
                <a:lnTo>
                  <a:pt x="192955" y="161289"/>
                </a:lnTo>
                <a:lnTo>
                  <a:pt x="188129" y="157479"/>
                </a:lnTo>
                <a:lnTo>
                  <a:pt x="186224" y="154939"/>
                </a:lnTo>
                <a:lnTo>
                  <a:pt x="184573" y="151129"/>
                </a:lnTo>
                <a:lnTo>
                  <a:pt x="183049" y="148589"/>
                </a:lnTo>
                <a:lnTo>
                  <a:pt x="182033" y="146050"/>
                </a:lnTo>
                <a:lnTo>
                  <a:pt x="181017" y="140969"/>
                </a:lnTo>
                <a:lnTo>
                  <a:pt x="181144" y="137159"/>
                </a:lnTo>
                <a:lnTo>
                  <a:pt x="182414" y="132079"/>
                </a:lnTo>
                <a:lnTo>
                  <a:pt x="183811" y="129539"/>
                </a:lnTo>
                <a:lnTo>
                  <a:pt x="187875" y="125729"/>
                </a:lnTo>
                <a:lnTo>
                  <a:pt x="190161" y="124459"/>
                </a:lnTo>
                <a:lnTo>
                  <a:pt x="195495" y="123189"/>
                </a:lnTo>
                <a:lnTo>
                  <a:pt x="217656" y="123189"/>
                </a:lnTo>
                <a:lnTo>
                  <a:pt x="215942" y="121919"/>
                </a:lnTo>
                <a:lnTo>
                  <a:pt x="208830" y="118109"/>
                </a:lnTo>
                <a:lnTo>
                  <a:pt x="205147" y="116839"/>
                </a:lnTo>
                <a:close/>
              </a:path>
              <a:path w="350520" h="358139">
                <a:moveTo>
                  <a:pt x="217656" y="123189"/>
                </a:moveTo>
                <a:lnTo>
                  <a:pt x="198289" y="123189"/>
                </a:lnTo>
                <a:lnTo>
                  <a:pt x="203877" y="124459"/>
                </a:lnTo>
                <a:lnTo>
                  <a:pt x="206798" y="125729"/>
                </a:lnTo>
                <a:lnTo>
                  <a:pt x="212386" y="128269"/>
                </a:lnTo>
                <a:lnTo>
                  <a:pt x="214926" y="130809"/>
                </a:lnTo>
                <a:lnTo>
                  <a:pt x="217339" y="133350"/>
                </a:lnTo>
                <a:lnTo>
                  <a:pt x="219879" y="135889"/>
                </a:lnTo>
                <a:lnTo>
                  <a:pt x="226991" y="152400"/>
                </a:lnTo>
                <a:lnTo>
                  <a:pt x="226991" y="154939"/>
                </a:lnTo>
                <a:lnTo>
                  <a:pt x="226229" y="157479"/>
                </a:lnTo>
                <a:lnTo>
                  <a:pt x="225594" y="160019"/>
                </a:lnTo>
                <a:lnTo>
                  <a:pt x="224197" y="162559"/>
                </a:lnTo>
                <a:lnTo>
                  <a:pt x="220133" y="166369"/>
                </a:lnTo>
                <a:lnTo>
                  <a:pt x="217847" y="167639"/>
                </a:lnTo>
                <a:lnTo>
                  <a:pt x="212513" y="168909"/>
                </a:lnTo>
                <a:lnTo>
                  <a:pt x="226610" y="168909"/>
                </a:lnTo>
                <a:lnTo>
                  <a:pt x="233849" y="152400"/>
                </a:lnTo>
                <a:lnTo>
                  <a:pt x="232833" y="144779"/>
                </a:lnTo>
                <a:lnTo>
                  <a:pt x="231690" y="140969"/>
                </a:lnTo>
                <a:lnTo>
                  <a:pt x="229785" y="137159"/>
                </a:lnTo>
                <a:lnTo>
                  <a:pt x="228007" y="134619"/>
                </a:lnTo>
                <a:lnTo>
                  <a:pt x="225467" y="130809"/>
                </a:lnTo>
                <a:lnTo>
                  <a:pt x="222419" y="128269"/>
                </a:lnTo>
                <a:lnTo>
                  <a:pt x="219371" y="124459"/>
                </a:lnTo>
                <a:lnTo>
                  <a:pt x="217656" y="123189"/>
                </a:lnTo>
                <a:close/>
              </a:path>
              <a:path w="350520" h="358139">
                <a:moveTo>
                  <a:pt x="230968" y="95250"/>
                </a:moveTo>
                <a:lnTo>
                  <a:pt x="221022" y="95250"/>
                </a:lnTo>
                <a:lnTo>
                  <a:pt x="260011" y="133350"/>
                </a:lnTo>
                <a:lnTo>
                  <a:pt x="264964" y="129539"/>
                </a:lnTo>
                <a:lnTo>
                  <a:pt x="230968" y="95250"/>
                </a:lnTo>
                <a:close/>
              </a:path>
              <a:path w="350520" h="358139">
                <a:moveTo>
                  <a:pt x="220895" y="85089"/>
                </a:moveTo>
                <a:lnTo>
                  <a:pt x="217212" y="88900"/>
                </a:lnTo>
                <a:lnTo>
                  <a:pt x="210100" y="102869"/>
                </a:lnTo>
                <a:lnTo>
                  <a:pt x="215307" y="105409"/>
                </a:lnTo>
                <a:lnTo>
                  <a:pt x="221022" y="95250"/>
                </a:lnTo>
                <a:lnTo>
                  <a:pt x="230968" y="95250"/>
                </a:lnTo>
                <a:lnTo>
                  <a:pt x="220895" y="85089"/>
                </a:lnTo>
                <a:close/>
              </a:path>
              <a:path w="350520" h="358139">
                <a:moveTo>
                  <a:pt x="271568" y="80009"/>
                </a:moveTo>
                <a:lnTo>
                  <a:pt x="254169" y="97789"/>
                </a:lnTo>
                <a:lnTo>
                  <a:pt x="259249" y="101600"/>
                </a:lnTo>
                <a:lnTo>
                  <a:pt x="276648" y="85089"/>
                </a:lnTo>
                <a:lnTo>
                  <a:pt x="271568" y="80009"/>
                </a:lnTo>
                <a:close/>
              </a:path>
              <a:path w="350520" h="358139">
                <a:moveTo>
                  <a:pt x="299000" y="34289"/>
                </a:moveTo>
                <a:lnTo>
                  <a:pt x="286935" y="34289"/>
                </a:lnTo>
                <a:lnTo>
                  <a:pt x="288459" y="35559"/>
                </a:lnTo>
                <a:lnTo>
                  <a:pt x="289856" y="35559"/>
                </a:lnTo>
                <a:lnTo>
                  <a:pt x="292650" y="38100"/>
                </a:lnTo>
                <a:lnTo>
                  <a:pt x="297476" y="53339"/>
                </a:lnTo>
                <a:lnTo>
                  <a:pt x="297425" y="55879"/>
                </a:lnTo>
                <a:lnTo>
                  <a:pt x="297222" y="60959"/>
                </a:lnTo>
                <a:lnTo>
                  <a:pt x="295444" y="91439"/>
                </a:lnTo>
                <a:lnTo>
                  <a:pt x="299254" y="95250"/>
                </a:lnTo>
                <a:lnTo>
                  <a:pt x="311954" y="82550"/>
                </a:lnTo>
                <a:lnTo>
                  <a:pt x="302048" y="82550"/>
                </a:lnTo>
                <a:lnTo>
                  <a:pt x="303616" y="58419"/>
                </a:lnTo>
                <a:lnTo>
                  <a:pt x="300270" y="35559"/>
                </a:lnTo>
                <a:lnTo>
                  <a:pt x="299000" y="34289"/>
                </a:lnTo>
                <a:close/>
              </a:path>
              <a:path w="350520" h="358139">
                <a:moveTo>
                  <a:pt x="325289" y="59689"/>
                </a:moveTo>
                <a:lnTo>
                  <a:pt x="302048" y="82550"/>
                </a:lnTo>
                <a:lnTo>
                  <a:pt x="311954" y="82550"/>
                </a:lnTo>
                <a:lnTo>
                  <a:pt x="329734" y="64769"/>
                </a:lnTo>
                <a:lnTo>
                  <a:pt x="325289" y="59689"/>
                </a:lnTo>
                <a:close/>
              </a:path>
              <a:path w="350520" h="358139">
                <a:moveTo>
                  <a:pt x="289221" y="27939"/>
                </a:moveTo>
                <a:lnTo>
                  <a:pt x="280077" y="27939"/>
                </a:lnTo>
                <a:lnTo>
                  <a:pt x="275505" y="30479"/>
                </a:lnTo>
                <a:lnTo>
                  <a:pt x="273346" y="31750"/>
                </a:lnTo>
                <a:lnTo>
                  <a:pt x="271441" y="34289"/>
                </a:lnTo>
                <a:lnTo>
                  <a:pt x="269536" y="35559"/>
                </a:lnTo>
                <a:lnTo>
                  <a:pt x="264964" y="43179"/>
                </a:lnTo>
                <a:lnTo>
                  <a:pt x="264456" y="45719"/>
                </a:lnTo>
                <a:lnTo>
                  <a:pt x="264075" y="46989"/>
                </a:lnTo>
                <a:lnTo>
                  <a:pt x="263948" y="49529"/>
                </a:lnTo>
                <a:lnTo>
                  <a:pt x="264202" y="54609"/>
                </a:lnTo>
                <a:lnTo>
                  <a:pt x="264456" y="55879"/>
                </a:lnTo>
                <a:lnTo>
                  <a:pt x="264837" y="58419"/>
                </a:lnTo>
                <a:lnTo>
                  <a:pt x="271187" y="58419"/>
                </a:lnTo>
                <a:lnTo>
                  <a:pt x="270425" y="53339"/>
                </a:lnTo>
                <a:lnTo>
                  <a:pt x="270298" y="49529"/>
                </a:lnTo>
                <a:lnTo>
                  <a:pt x="270806" y="46989"/>
                </a:lnTo>
                <a:lnTo>
                  <a:pt x="271441" y="44450"/>
                </a:lnTo>
                <a:lnTo>
                  <a:pt x="272838" y="40639"/>
                </a:lnTo>
                <a:lnTo>
                  <a:pt x="275378" y="38100"/>
                </a:lnTo>
                <a:lnTo>
                  <a:pt x="276521" y="36829"/>
                </a:lnTo>
                <a:lnTo>
                  <a:pt x="277918" y="36829"/>
                </a:lnTo>
                <a:lnTo>
                  <a:pt x="279315" y="35559"/>
                </a:lnTo>
                <a:lnTo>
                  <a:pt x="280839" y="35559"/>
                </a:lnTo>
                <a:lnTo>
                  <a:pt x="282363" y="34289"/>
                </a:lnTo>
                <a:lnTo>
                  <a:pt x="299000" y="34289"/>
                </a:lnTo>
                <a:lnTo>
                  <a:pt x="297349" y="33019"/>
                </a:lnTo>
                <a:lnTo>
                  <a:pt x="295571" y="30479"/>
                </a:lnTo>
                <a:lnTo>
                  <a:pt x="293666" y="29209"/>
                </a:lnTo>
                <a:lnTo>
                  <a:pt x="291380" y="29209"/>
                </a:lnTo>
                <a:lnTo>
                  <a:pt x="289221" y="27939"/>
                </a:lnTo>
                <a:close/>
              </a:path>
              <a:path w="350520" h="358139">
                <a:moveTo>
                  <a:pt x="316058" y="10159"/>
                </a:moveTo>
                <a:lnTo>
                  <a:pt x="306112" y="10159"/>
                </a:lnTo>
                <a:lnTo>
                  <a:pt x="345101" y="48259"/>
                </a:lnTo>
                <a:lnTo>
                  <a:pt x="350054" y="44450"/>
                </a:lnTo>
                <a:lnTo>
                  <a:pt x="316058" y="10159"/>
                </a:lnTo>
                <a:close/>
              </a:path>
              <a:path w="350520" h="358139">
                <a:moveTo>
                  <a:pt x="305985" y="0"/>
                </a:moveTo>
                <a:lnTo>
                  <a:pt x="302302" y="3809"/>
                </a:lnTo>
                <a:lnTo>
                  <a:pt x="295317" y="17779"/>
                </a:lnTo>
                <a:lnTo>
                  <a:pt x="300524" y="20319"/>
                </a:lnTo>
                <a:lnTo>
                  <a:pt x="306112" y="10159"/>
                </a:lnTo>
                <a:lnTo>
                  <a:pt x="316058" y="10159"/>
                </a:lnTo>
                <a:lnTo>
                  <a:pt x="30598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83585" y="6023927"/>
            <a:ext cx="367665" cy="368300"/>
          </a:xfrm>
          <a:custGeom>
            <a:avLst/>
            <a:gdLst/>
            <a:ahLst/>
            <a:cxnLst/>
            <a:rect l="l" t="t" r="r" b="b"/>
            <a:pathLst>
              <a:path w="367665" h="368300">
                <a:moveTo>
                  <a:pt x="35094" y="308610"/>
                </a:moveTo>
                <a:lnTo>
                  <a:pt x="22902" y="308610"/>
                </a:lnTo>
                <a:lnTo>
                  <a:pt x="25950" y="309880"/>
                </a:lnTo>
                <a:lnTo>
                  <a:pt x="27347" y="311150"/>
                </a:lnTo>
                <a:lnTo>
                  <a:pt x="28617" y="312420"/>
                </a:lnTo>
                <a:lnTo>
                  <a:pt x="29760" y="313690"/>
                </a:lnTo>
                <a:lnTo>
                  <a:pt x="30649" y="314960"/>
                </a:lnTo>
                <a:lnTo>
                  <a:pt x="31284" y="316230"/>
                </a:lnTo>
                <a:lnTo>
                  <a:pt x="32046" y="317500"/>
                </a:lnTo>
                <a:lnTo>
                  <a:pt x="32554" y="318770"/>
                </a:lnTo>
                <a:lnTo>
                  <a:pt x="32935" y="320040"/>
                </a:lnTo>
                <a:lnTo>
                  <a:pt x="33443" y="325120"/>
                </a:lnTo>
                <a:lnTo>
                  <a:pt x="33519" y="330200"/>
                </a:lnTo>
                <a:lnTo>
                  <a:pt x="33316" y="335280"/>
                </a:lnTo>
                <a:lnTo>
                  <a:pt x="31411" y="364490"/>
                </a:lnTo>
                <a:lnTo>
                  <a:pt x="35221" y="368300"/>
                </a:lnTo>
                <a:lnTo>
                  <a:pt x="46698" y="356870"/>
                </a:lnTo>
                <a:lnTo>
                  <a:pt x="38142" y="356870"/>
                </a:lnTo>
                <a:lnTo>
                  <a:pt x="39581" y="332740"/>
                </a:lnTo>
                <a:lnTo>
                  <a:pt x="39708" y="330200"/>
                </a:lnTo>
                <a:lnTo>
                  <a:pt x="39666" y="321310"/>
                </a:lnTo>
                <a:lnTo>
                  <a:pt x="39539" y="320040"/>
                </a:lnTo>
                <a:lnTo>
                  <a:pt x="38777" y="316230"/>
                </a:lnTo>
                <a:lnTo>
                  <a:pt x="38142" y="313690"/>
                </a:lnTo>
                <a:lnTo>
                  <a:pt x="36364" y="309880"/>
                </a:lnTo>
                <a:lnTo>
                  <a:pt x="35094" y="308610"/>
                </a:lnTo>
                <a:close/>
              </a:path>
              <a:path w="367665" h="368300">
                <a:moveTo>
                  <a:pt x="61383" y="334010"/>
                </a:moveTo>
                <a:lnTo>
                  <a:pt x="38142" y="356870"/>
                </a:lnTo>
                <a:lnTo>
                  <a:pt x="46698" y="356870"/>
                </a:lnTo>
                <a:lnTo>
                  <a:pt x="65828" y="337820"/>
                </a:lnTo>
                <a:lnTo>
                  <a:pt x="61383" y="334010"/>
                </a:lnTo>
                <a:close/>
              </a:path>
              <a:path w="367665" h="368300">
                <a:moveTo>
                  <a:pt x="25315" y="302260"/>
                </a:moveTo>
                <a:lnTo>
                  <a:pt x="16171" y="302260"/>
                </a:lnTo>
                <a:lnTo>
                  <a:pt x="11599" y="304800"/>
                </a:lnTo>
                <a:lnTo>
                  <a:pt x="9440" y="306070"/>
                </a:lnTo>
                <a:lnTo>
                  <a:pt x="5503" y="309880"/>
                </a:lnTo>
                <a:lnTo>
                  <a:pt x="3979" y="312420"/>
                </a:lnTo>
                <a:lnTo>
                  <a:pt x="2963" y="313690"/>
                </a:lnTo>
                <a:lnTo>
                  <a:pt x="1820" y="316230"/>
                </a:lnTo>
                <a:lnTo>
                  <a:pt x="1058" y="317500"/>
                </a:lnTo>
                <a:lnTo>
                  <a:pt x="550" y="320040"/>
                </a:lnTo>
                <a:lnTo>
                  <a:pt x="169" y="321310"/>
                </a:lnTo>
                <a:lnTo>
                  <a:pt x="42" y="322580"/>
                </a:lnTo>
                <a:lnTo>
                  <a:pt x="0" y="325120"/>
                </a:lnTo>
                <a:lnTo>
                  <a:pt x="169" y="327660"/>
                </a:lnTo>
                <a:lnTo>
                  <a:pt x="423" y="330200"/>
                </a:lnTo>
                <a:lnTo>
                  <a:pt x="931" y="332740"/>
                </a:lnTo>
                <a:lnTo>
                  <a:pt x="7154" y="331470"/>
                </a:lnTo>
                <a:lnTo>
                  <a:pt x="6519" y="327660"/>
                </a:lnTo>
                <a:lnTo>
                  <a:pt x="6392" y="323850"/>
                </a:lnTo>
                <a:lnTo>
                  <a:pt x="7408" y="317500"/>
                </a:lnTo>
                <a:lnTo>
                  <a:pt x="8932" y="314960"/>
                </a:lnTo>
                <a:lnTo>
                  <a:pt x="11472" y="312420"/>
                </a:lnTo>
                <a:lnTo>
                  <a:pt x="12615" y="311150"/>
                </a:lnTo>
                <a:lnTo>
                  <a:pt x="13885" y="311150"/>
                </a:lnTo>
                <a:lnTo>
                  <a:pt x="16933" y="309880"/>
                </a:lnTo>
                <a:lnTo>
                  <a:pt x="18457" y="308610"/>
                </a:lnTo>
                <a:lnTo>
                  <a:pt x="35094" y="308610"/>
                </a:lnTo>
                <a:lnTo>
                  <a:pt x="33443" y="307340"/>
                </a:lnTo>
                <a:lnTo>
                  <a:pt x="31665" y="304800"/>
                </a:lnTo>
                <a:lnTo>
                  <a:pt x="29633" y="303530"/>
                </a:lnTo>
                <a:lnTo>
                  <a:pt x="25315" y="302260"/>
                </a:lnTo>
                <a:close/>
              </a:path>
              <a:path w="367665" h="368300">
                <a:moveTo>
                  <a:pt x="71670" y="260350"/>
                </a:moveTo>
                <a:lnTo>
                  <a:pt x="60748" y="260350"/>
                </a:lnTo>
                <a:lnTo>
                  <a:pt x="53890" y="262890"/>
                </a:lnTo>
                <a:lnTo>
                  <a:pt x="50715" y="264160"/>
                </a:lnTo>
                <a:lnTo>
                  <a:pt x="47921" y="266700"/>
                </a:lnTo>
                <a:lnTo>
                  <a:pt x="45127" y="270510"/>
                </a:lnTo>
                <a:lnTo>
                  <a:pt x="43095" y="273050"/>
                </a:lnTo>
                <a:lnTo>
                  <a:pt x="42079" y="276860"/>
                </a:lnTo>
                <a:lnTo>
                  <a:pt x="40936" y="280670"/>
                </a:lnTo>
                <a:lnTo>
                  <a:pt x="40682" y="284480"/>
                </a:lnTo>
                <a:lnTo>
                  <a:pt x="41063" y="287020"/>
                </a:lnTo>
                <a:lnTo>
                  <a:pt x="41571" y="290830"/>
                </a:lnTo>
                <a:lnTo>
                  <a:pt x="42714" y="294640"/>
                </a:lnTo>
                <a:lnTo>
                  <a:pt x="76623" y="320040"/>
                </a:lnTo>
                <a:lnTo>
                  <a:pt x="80179" y="320040"/>
                </a:lnTo>
                <a:lnTo>
                  <a:pt x="87037" y="317500"/>
                </a:lnTo>
                <a:lnTo>
                  <a:pt x="90212" y="314960"/>
                </a:lnTo>
                <a:lnTo>
                  <a:pt x="93006" y="312420"/>
                </a:lnTo>
                <a:lnTo>
                  <a:pt x="70527" y="312420"/>
                </a:lnTo>
                <a:lnTo>
                  <a:pt x="64939" y="309880"/>
                </a:lnTo>
                <a:lnTo>
                  <a:pt x="62018" y="307340"/>
                </a:lnTo>
                <a:lnTo>
                  <a:pt x="59478" y="306070"/>
                </a:lnTo>
                <a:lnTo>
                  <a:pt x="54652" y="300990"/>
                </a:lnTo>
                <a:lnTo>
                  <a:pt x="47413" y="284480"/>
                </a:lnTo>
                <a:lnTo>
                  <a:pt x="47540" y="281940"/>
                </a:lnTo>
                <a:lnTo>
                  <a:pt x="62018" y="266700"/>
                </a:lnTo>
                <a:lnTo>
                  <a:pt x="84116" y="266700"/>
                </a:lnTo>
                <a:lnTo>
                  <a:pt x="82465" y="265430"/>
                </a:lnTo>
                <a:lnTo>
                  <a:pt x="78909" y="264160"/>
                </a:lnTo>
                <a:lnTo>
                  <a:pt x="75226" y="261620"/>
                </a:lnTo>
                <a:lnTo>
                  <a:pt x="71670" y="260350"/>
                </a:lnTo>
                <a:close/>
              </a:path>
              <a:path w="367665" h="368300">
                <a:moveTo>
                  <a:pt x="84116" y="266700"/>
                </a:moveTo>
                <a:lnTo>
                  <a:pt x="64685" y="266700"/>
                </a:lnTo>
                <a:lnTo>
                  <a:pt x="70400" y="267970"/>
                </a:lnTo>
                <a:lnTo>
                  <a:pt x="78782" y="271780"/>
                </a:lnTo>
                <a:lnTo>
                  <a:pt x="81449" y="274320"/>
                </a:lnTo>
                <a:lnTo>
                  <a:pt x="86275" y="279400"/>
                </a:lnTo>
                <a:lnTo>
                  <a:pt x="88307" y="281940"/>
                </a:lnTo>
                <a:lnTo>
                  <a:pt x="89831" y="284480"/>
                </a:lnTo>
                <a:lnTo>
                  <a:pt x="91482" y="287020"/>
                </a:lnTo>
                <a:lnTo>
                  <a:pt x="92498" y="289560"/>
                </a:lnTo>
                <a:lnTo>
                  <a:pt x="93311" y="294640"/>
                </a:lnTo>
                <a:lnTo>
                  <a:pt x="93387" y="298450"/>
                </a:lnTo>
                <a:lnTo>
                  <a:pt x="92117" y="303530"/>
                </a:lnTo>
                <a:lnTo>
                  <a:pt x="90720" y="306070"/>
                </a:lnTo>
                <a:lnTo>
                  <a:pt x="86656" y="309880"/>
                </a:lnTo>
                <a:lnTo>
                  <a:pt x="84243" y="311150"/>
                </a:lnTo>
                <a:lnTo>
                  <a:pt x="79036" y="312420"/>
                </a:lnTo>
                <a:lnTo>
                  <a:pt x="93006" y="312420"/>
                </a:lnTo>
                <a:lnTo>
                  <a:pt x="95800" y="309880"/>
                </a:lnTo>
                <a:lnTo>
                  <a:pt x="97705" y="307340"/>
                </a:lnTo>
                <a:lnTo>
                  <a:pt x="99991" y="299720"/>
                </a:lnTo>
                <a:lnTo>
                  <a:pt x="100245" y="295910"/>
                </a:lnTo>
                <a:lnTo>
                  <a:pt x="99737" y="292100"/>
                </a:lnTo>
                <a:lnTo>
                  <a:pt x="99356" y="288290"/>
                </a:lnTo>
                <a:lnTo>
                  <a:pt x="98213" y="285750"/>
                </a:lnTo>
                <a:lnTo>
                  <a:pt x="94403" y="278130"/>
                </a:lnTo>
                <a:lnTo>
                  <a:pt x="91990" y="274320"/>
                </a:lnTo>
                <a:lnTo>
                  <a:pt x="88815" y="271780"/>
                </a:lnTo>
                <a:lnTo>
                  <a:pt x="85767" y="267970"/>
                </a:lnTo>
                <a:lnTo>
                  <a:pt x="84116" y="266700"/>
                </a:lnTo>
                <a:close/>
              </a:path>
              <a:path w="367665" h="368300">
                <a:moveTo>
                  <a:pt x="97364" y="238760"/>
                </a:moveTo>
                <a:lnTo>
                  <a:pt x="87545" y="238760"/>
                </a:lnTo>
                <a:lnTo>
                  <a:pt x="126407" y="278130"/>
                </a:lnTo>
                <a:lnTo>
                  <a:pt x="131360" y="273050"/>
                </a:lnTo>
                <a:lnTo>
                  <a:pt x="97364" y="238760"/>
                </a:lnTo>
                <a:close/>
              </a:path>
              <a:path w="367665" h="368300">
                <a:moveTo>
                  <a:pt x="156379" y="212090"/>
                </a:moveTo>
                <a:lnTo>
                  <a:pt x="146473" y="212090"/>
                </a:lnTo>
                <a:lnTo>
                  <a:pt x="149267" y="214630"/>
                </a:lnTo>
                <a:lnTo>
                  <a:pt x="151553" y="217170"/>
                </a:lnTo>
                <a:lnTo>
                  <a:pt x="157268" y="234950"/>
                </a:lnTo>
                <a:lnTo>
                  <a:pt x="155998" y="240030"/>
                </a:lnTo>
                <a:lnTo>
                  <a:pt x="154601" y="242570"/>
                </a:lnTo>
                <a:lnTo>
                  <a:pt x="152696" y="243840"/>
                </a:lnTo>
                <a:lnTo>
                  <a:pt x="150664" y="246380"/>
                </a:lnTo>
                <a:lnTo>
                  <a:pt x="148505" y="247650"/>
                </a:lnTo>
                <a:lnTo>
                  <a:pt x="145965" y="248920"/>
                </a:lnTo>
                <a:lnTo>
                  <a:pt x="143552" y="248920"/>
                </a:lnTo>
                <a:lnTo>
                  <a:pt x="140631" y="250190"/>
                </a:lnTo>
                <a:lnTo>
                  <a:pt x="137202" y="250190"/>
                </a:lnTo>
                <a:lnTo>
                  <a:pt x="138218" y="256540"/>
                </a:lnTo>
                <a:lnTo>
                  <a:pt x="141647" y="256540"/>
                </a:lnTo>
                <a:lnTo>
                  <a:pt x="144822" y="255270"/>
                </a:lnTo>
                <a:lnTo>
                  <a:pt x="151172" y="254000"/>
                </a:lnTo>
                <a:lnTo>
                  <a:pt x="163999" y="232410"/>
                </a:lnTo>
                <a:lnTo>
                  <a:pt x="163491" y="228600"/>
                </a:lnTo>
                <a:lnTo>
                  <a:pt x="163110" y="224790"/>
                </a:lnTo>
                <a:lnTo>
                  <a:pt x="161840" y="220980"/>
                </a:lnTo>
                <a:lnTo>
                  <a:pt x="157776" y="213360"/>
                </a:lnTo>
                <a:lnTo>
                  <a:pt x="156379" y="212090"/>
                </a:lnTo>
                <a:close/>
              </a:path>
              <a:path w="367665" h="368300">
                <a:moveTo>
                  <a:pt x="87291" y="228600"/>
                </a:moveTo>
                <a:lnTo>
                  <a:pt x="83608" y="232410"/>
                </a:lnTo>
                <a:lnTo>
                  <a:pt x="76623" y="246380"/>
                </a:lnTo>
                <a:lnTo>
                  <a:pt x="81830" y="250190"/>
                </a:lnTo>
                <a:lnTo>
                  <a:pt x="87545" y="238760"/>
                </a:lnTo>
                <a:lnTo>
                  <a:pt x="97364" y="238760"/>
                </a:lnTo>
                <a:lnTo>
                  <a:pt x="87291" y="228600"/>
                </a:lnTo>
                <a:close/>
              </a:path>
              <a:path w="367665" h="368300">
                <a:moveTo>
                  <a:pt x="135932" y="195580"/>
                </a:moveTo>
                <a:lnTo>
                  <a:pt x="123486" y="195580"/>
                </a:lnTo>
                <a:lnTo>
                  <a:pt x="118152" y="198120"/>
                </a:lnTo>
                <a:lnTo>
                  <a:pt x="105960" y="220980"/>
                </a:lnTo>
                <a:lnTo>
                  <a:pt x="106468" y="223520"/>
                </a:lnTo>
                <a:lnTo>
                  <a:pt x="107611" y="226060"/>
                </a:lnTo>
                <a:lnTo>
                  <a:pt x="108627" y="228600"/>
                </a:lnTo>
                <a:lnTo>
                  <a:pt x="110151" y="231140"/>
                </a:lnTo>
                <a:lnTo>
                  <a:pt x="112183" y="232410"/>
                </a:lnTo>
                <a:lnTo>
                  <a:pt x="114215" y="234950"/>
                </a:lnTo>
                <a:lnTo>
                  <a:pt x="116501" y="236220"/>
                </a:lnTo>
                <a:lnTo>
                  <a:pt x="121327" y="237490"/>
                </a:lnTo>
                <a:lnTo>
                  <a:pt x="123740" y="238760"/>
                </a:lnTo>
                <a:lnTo>
                  <a:pt x="128820" y="238760"/>
                </a:lnTo>
                <a:lnTo>
                  <a:pt x="136440" y="234950"/>
                </a:lnTo>
                <a:lnTo>
                  <a:pt x="138853" y="233680"/>
                </a:lnTo>
                <a:lnTo>
                  <a:pt x="141139" y="231140"/>
                </a:lnTo>
                <a:lnTo>
                  <a:pt x="123359" y="231140"/>
                </a:lnTo>
                <a:lnTo>
                  <a:pt x="120057" y="229870"/>
                </a:lnTo>
                <a:lnTo>
                  <a:pt x="112564" y="215900"/>
                </a:lnTo>
                <a:lnTo>
                  <a:pt x="112945" y="213360"/>
                </a:lnTo>
                <a:lnTo>
                  <a:pt x="114469" y="209550"/>
                </a:lnTo>
                <a:lnTo>
                  <a:pt x="115612" y="208280"/>
                </a:lnTo>
                <a:lnTo>
                  <a:pt x="118914" y="204470"/>
                </a:lnTo>
                <a:lnTo>
                  <a:pt x="120565" y="203200"/>
                </a:lnTo>
                <a:lnTo>
                  <a:pt x="124375" y="201930"/>
                </a:lnTo>
                <a:lnTo>
                  <a:pt x="145880" y="201930"/>
                </a:lnTo>
                <a:lnTo>
                  <a:pt x="143171" y="199390"/>
                </a:lnTo>
                <a:lnTo>
                  <a:pt x="141393" y="198120"/>
                </a:lnTo>
                <a:lnTo>
                  <a:pt x="139488" y="198120"/>
                </a:lnTo>
                <a:lnTo>
                  <a:pt x="135932" y="195580"/>
                </a:lnTo>
                <a:close/>
              </a:path>
              <a:path w="367665" h="368300">
                <a:moveTo>
                  <a:pt x="145880" y="201930"/>
                </a:moveTo>
                <a:lnTo>
                  <a:pt x="131868" y="201930"/>
                </a:lnTo>
                <a:lnTo>
                  <a:pt x="135424" y="203200"/>
                </a:lnTo>
                <a:lnTo>
                  <a:pt x="136948" y="204470"/>
                </a:lnTo>
                <a:lnTo>
                  <a:pt x="142409" y="213360"/>
                </a:lnTo>
                <a:lnTo>
                  <a:pt x="142282" y="217170"/>
                </a:lnTo>
                <a:lnTo>
                  <a:pt x="130471" y="231140"/>
                </a:lnTo>
                <a:lnTo>
                  <a:pt x="141139" y="231140"/>
                </a:lnTo>
                <a:lnTo>
                  <a:pt x="144187" y="228600"/>
                </a:lnTo>
                <a:lnTo>
                  <a:pt x="145965" y="224790"/>
                </a:lnTo>
                <a:lnTo>
                  <a:pt x="147235" y="218440"/>
                </a:lnTo>
                <a:lnTo>
                  <a:pt x="147235" y="214630"/>
                </a:lnTo>
                <a:lnTo>
                  <a:pt x="146473" y="212090"/>
                </a:lnTo>
                <a:lnTo>
                  <a:pt x="156379" y="212090"/>
                </a:lnTo>
                <a:lnTo>
                  <a:pt x="154982" y="210820"/>
                </a:lnTo>
                <a:lnTo>
                  <a:pt x="149267" y="204470"/>
                </a:lnTo>
                <a:lnTo>
                  <a:pt x="147235" y="203200"/>
                </a:lnTo>
                <a:lnTo>
                  <a:pt x="145880" y="201930"/>
                </a:lnTo>
                <a:close/>
              </a:path>
              <a:path w="367665" h="368300">
                <a:moveTo>
                  <a:pt x="177842" y="184150"/>
                </a:moveTo>
                <a:lnTo>
                  <a:pt x="160443" y="200660"/>
                </a:lnTo>
                <a:lnTo>
                  <a:pt x="165523" y="205740"/>
                </a:lnTo>
                <a:lnTo>
                  <a:pt x="182922" y="189230"/>
                </a:lnTo>
                <a:lnTo>
                  <a:pt x="177842" y="184150"/>
                </a:lnTo>
                <a:close/>
              </a:path>
              <a:path w="367665" h="368300">
                <a:moveTo>
                  <a:pt x="205274" y="127000"/>
                </a:moveTo>
                <a:lnTo>
                  <a:pt x="194352" y="127000"/>
                </a:lnTo>
                <a:lnTo>
                  <a:pt x="187494" y="129540"/>
                </a:lnTo>
                <a:lnTo>
                  <a:pt x="184319" y="130810"/>
                </a:lnTo>
                <a:lnTo>
                  <a:pt x="178731" y="135890"/>
                </a:lnTo>
                <a:lnTo>
                  <a:pt x="176699" y="139700"/>
                </a:lnTo>
                <a:lnTo>
                  <a:pt x="175683" y="143510"/>
                </a:lnTo>
                <a:lnTo>
                  <a:pt x="174540" y="146050"/>
                </a:lnTo>
                <a:lnTo>
                  <a:pt x="182541" y="171450"/>
                </a:lnTo>
                <a:lnTo>
                  <a:pt x="185716" y="175260"/>
                </a:lnTo>
                <a:lnTo>
                  <a:pt x="188764" y="177800"/>
                </a:lnTo>
                <a:lnTo>
                  <a:pt x="192066" y="180340"/>
                </a:lnTo>
                <a:lnTo>
                  <a:pt x="195622" y="182880"/>
                </a:lnTo>
                <a:lnTo>
                  <a:pt x="199305" y="184150"/>
                </a:lnTo>
                <a:lnTo>
                  <a:pt x="202861" y="185420"/>
                </a:lnTo>
                <a:lnTo>
                  <a:pt x="210227" y="186690"/>
                </a:lnTo>
                <a:lnTo>
                  <a:pt x="213783" y="185420"/>
                </a:lnTo>
                <a:lnTo>
                  <a:pt x="220641" y="184150"/>
                </a:lnTo>
                <a:lnTo>
                  <a:pt x="223816" y="181610"/>
                </a:lnTo>
                <a:lnTo>
                  <a:pt x="226610" y="179070"/>
                </a:lnTo>
                <a:lnTo>
                  <a:pt x="209846" y="179070"/>
                </a:lnTo>
                <a:lnTo>
                  <a:pt x="204258" y="177800"/>
                </a:lnTo>
                <a:lnTo>
                  <a:pt x="201337" y="177800"/>
                </a:lnTo>
                <a:lnTo>
                  <a:pt x="195749" y="173990"/>
                </a:lnTo>
                <a:lnTo>
                  <a:pt x="193082" y="171450"/>
                </a:lnTo>
                <a:lnTo>
                  <a:pt x="188256" y="167640"/>
                </a:lnTo>
                <a:lnTo>
                  <a:pt x="186224" y="165100"/>
                </a:lnTo>
                <a:lnTo>
                  <a:pt x="183176" y="158750"/>
                </a:lnTo>
                <a:lnTo>
                  <a:pt x="182160" y="156210"/>
                </a:lnTo>
                <a:lnTo>
                  <a:pt x="181144" y="151130"/>
                </a:lnTo>
                <a:lnTo>
                  <a:pt x="181144" y="147320"/>
                </a:lnTo>
                <a:lnTo>
                  <a:pt x="181906" y="144780"/>
                </a:lnTo>
                <a:lnTo>
                  <a:pt x="182541" y="142240"/>
                </a:lnTo>
                <a:lnTo>
                  <a:pt x="183811" y="139700"/>
                </a:lnTo>
                <a:lnTo>
                  <a:pt x="185970" y="138430"/>
                </a:lnTo>
                <a:lnTo>
                  <a:pt x="188002" y="135890"/>
                </a:lnTo>
                <a:lnTo>
                  <a:pt x="190288" y="134620"/>
                </a:lnTo>
                <a:lnTo>
                  <a:pt x="195622" y="133350"/>
                </a:lnTo>
                <a:lnTo>
                  <a:pt x="217720" y="133350"/>
                </a:lnTo>
                <a:lnTo>
                  <a:pt x="216069" y="132080"/>
                </a:lnTo>
                <a:lnTo>
                  <a:pt x="212513" y="130810"/>
                </a:lnTo>
                <a:lnTo>
                  <a:pt x="208830" y="128270"/>
                </a:lnTo>
                <a:lnTo>
                  <a:pt x="205274" y="127000"/>
                </a:lnTo>
                <a:close/>
              </a:path>
              <a:path w="367665" h="368300">
                <a:moveTo>
                  <a:pt x="217720" y="133350"/>
                </a:moveTo>
                <a:lnTo>
                  <a:pt x="198289" y="133350"/>
                </a:lnTo>
                <a:lnTo>
                  <a:pt x="201210" y="134620"/>
                </a:lnTo>
                <a:lnTo>
                  <a:pt x="204004" y="134620"/>
                </a:lnTo>
                <a:lnTo>
                  <a:pt x="212386" y="138430"/>
                </a:lnTo>
                <a:lnTo>
                  <a:pt x="215053" y="140970"/>
                </a:lnTo>
                <a:lnTo>
                  <a:pt x="219879" y="146050"/>
                </a:lnTo>
                <a:lnTo>
                  <a:pt x="221911" y="148590"/>
                </a:lnTo>
                <a:lnTo>
                  <a:pt x="223435" y="151130"/>
                </a:lnTo>
                <a:lnTo>
                  <a:pt x="225086" y="153670"/>
                </a:lnTo>
                <a:lnTo>
                  <a:pt x="226102" y="156210"/>
                </a:lnTo>
                <a:lnTo>
                  <a:pt x="226915" y="161290"/>
                </a:lnTo>
                <a:lnTo>
                  <a:pt x="226991" y="165100"/>
                </a:lnTo>
                <a:lnTo>
                  <a:pt x="225721" y="170180"/>
                </a:lnTo>
                <a:lnTo>
                  <a:pt x="224324" y="172720"/>
                </a:lnTo>
                <a:lnTo>
                  <a:pt x="220260" y="176530"/>
                </a:lnTo>
                <a:lnTo>
                  <a:pt x="217847" y="177800"/>
                </a:lnTo>
                <a:lnTo>
                  <a:pt x="215307" y="179070"/>
                </a:lnTo>
                <a:lnTo>
                  <a:pt x="226610" y="179070"/>
                </a:lnTo>
                <a:lnTo>
                  <a:pt x="233722" y="161290"/>
                </a:lnTo>
                <a:lnTo>
                  <a:pt x="233468" y="158750"/>
                </a:lnTo>
                <a:lnTo>
                  <a:pt x="222419" y="138430"/>
                </a:lnTo>
                <a:lnTo>
                  <a:pt x="219371" y="134620"/>
                </a:lnTo>
                <a:lnTo>
                  <a:pt x="217720" y="133350"/>
                </a:lnTo>
                <a:close/>
              </a:path>
              <a:path w="367665" h="368300">
                <a:moveTo>
                  <a:pt x="230968" y="105410"/>
                </a:moveTo>
                <a:lnTo>
                  <a:pt x="221149" y="105410"/>
                </a:lnTo>
                <a:lnTo>
                  <a:pt x="260011" y="143510"/>
                </a:lnTo>
                <a:lnTo>
                  <a:pt x="264964" y="139700"/>
                </a:lnTo>
                <a:lnTo>
                  <a:pt x="230968" y="105410"/>
                </a:lnTo>
                <a:close/>
              </a:path>
              <a:path w="367665" h="368300">
                <a:moveTo>
                  <a:pt x="220895" y="95250"/>
                </a:moveTo>
                <a:lnTo>
                  <a:pt x="217212" y="99060"/>
                </a:lnTo>
                <a:lnTo>
                  <a:pt x="210227" y="113030"/>
                </a:lnTo>
                <a:lnTo>
                  <a:pt x="215434" y="115570"/>
                </a:lnTo>
                <a:lnTo>
                  <a:pt x="221149" y="105410"/>
                </a:lnTo>
                <a:lnTo>
                  <a:pt x="230968" y="105410"/>
                </a:lnTo>
                <a:lnTo>
                  <a:pt x="220895" y="95250"/>
                </a:lnTo>
                <a:close/>
              </a:path>
              <a:path w="367665" h="368300">
                <a:moveTo>
                  <a:pt x="271568" y="90170"/>
                </a:moveTo>
                <a:lnTo>
                  <a:pt x="254296" y="107950"/>
                </a:lnTo>
                <a:lnTo>
                  <a:pt x="259249" y="111760"/>
                </a:lnTo>
                <a:lnTo>
                  <a:pt x="276648" y="95250"/>
                </a:lnTo>
                <a:lnTo>
                  <a:pt x="271568" y="90170"/>
                </a:lnTo>
                <a:close/>
              </a:path>
              <a:path w="367665" h="368300">
                <a:moveTo>
                  <a:pt x="299127" y="44450"/>
                </a:moveTo>
                <a:lnTo>
                  <a:pt x="286935" y="44450"/>
                </a:lnTo>
                <a:lnTo>
                  <a:pt x="289983" y="45720"/>
                </a:lnTo>
                <a:lnTo>
                  <a:pt x="291380" y="46990"/>
                </a:lnTo>
                <a:lnTo>
                  <a:pt x="292650" y="48260"/>
                </a:lnTo>
                <a:lnTo>
                  <a:pt x="293793" y="49530"/>
                </a:lnTo>
                <a:lnTo>
                  <a:pt x="294682" y="50800"/>
                </a:lnTo>
                <a:lnTo>
                  <a:pt x="295317" y="52070"/>
                </a:lnTo>
                <a:lnTo>
                  <a:pt x="296079" y="53340"/>
                </a:lnTo>
                <a:lnTo>
                  <a:pt x="296587" y="54610"/>
                </a:lnTo>
                <a:lnTo>
                  <a:pt x="296968" y="57150"/>
                </a:lnTo>
                <a:lnTo>
                  <a:pt x="297222" y="58420"/>
                </a:lnTo>
                <a:lnTo>
                  <a:pt x="297349" y="71120"/>
                </a:lnTo>
                <a:lnTo>
                  <a:pt x="295444" y="101600"/>
                </a:lnTo>
                <a:lnTo>
                  <a:pt x="299254" y="105410"/>
                </a:lnTo>
                <a:lnTo>
                  <a:pt x="312007" y="92710"/>
                </a:lnTo>
                <a:lnTo>
                  <a:pt x="302175" y="92710"/>
                </a:lnTo>
                <a:lnTo>
                  <a:pt x="303699" y="67310"/>
                </a:lnTo>
                <a:lnTo>
                  <a:pt x="303572" y="55880"/>
                </a:lnTo>
                <a:lnTo>
                  <a:pt x="302810" y="52070"/>
                </a:lnTo>
                <a:lnTo>
                  <a:pt x="302175" y="49530"/>
                </a:lnTo>
                <a:lnTo>
                  <a:pt x="300397" y="45720"/>
                </a:lnTo>
                <a:lnTo>
                  <a:pt x="299127" y="44450"/>
                </a:lnTo>
                <a:close/>
              </a:path>
              <a:path w="367665" h="368300">
                <a:moveTo>
                  <a:pt x="325289" y="69850"/>
                </a:moveTo>
                <a:lnTo>
                  <a:pt x="302175" y="92710"/>
                </a:lnTo>
                <a:lnTo>
                  <a:pt x="312007" y="92710"/>
                </a:lnTo>
                <a:lnTo>
                  <a:pt x="329861" y="74930"/>
                </a:lnTo>
                <a:lnTo>
                  <a:pt x="325289" y="69850"/>
                </a:lnTo>
                <a:close/>
              </a:path>
              <a:path w="367665" h="368300">
                <a:moveTo>
                  <a:pt x="289348" y="38100"/>
                </a:moveTo>
                <a:lnTo>
                  <a:pt x="280077" y="38100"/>
                </a:lnTo>
                <a:lnTo>
                  <a:pt x="277918" y="39370"/>
                </a:lnTo>
                <a:lnTo>
                  <a:pt x="275632" y="40640"/>
                </a:lnTo>
                <a:lnTo>
                  <a:pt x="273473" y="41910"/>
                </a:lnTo>
                <a:lnTo>
                  <a:pt x="271441" y="44450"/>
                </a:lnTo>
                <a:lnTo>
                  <a:pt x="269536" y="45720"/>
                </a:lnTo>
                <a:lnTo>
                  <a:pt x="268012" y="48260"/>
                </a:lnTo>
                <a:lnTo>
                  <a:pt x="266869" y="49530"/>
                </a:lnTo>
                <a:lnTo>
                  <a:pt x="265853" y="52070"/>
                </a:lnTo>
                <a:lnTo>
                  <a:pt x="265091" y="53340"/>
                </a:lnTo>
                <a:lnTo>
                  <a:pt x="264075" y="57150"/>
                </a:lnTo>
                <a:lnTo>
                  <a:pt x="264011" y="60960"/>
                </a:lnTo>
                <a:lnTo>
                  <a:pt x="264202" y="64770"/>
                </a:lnTo>
                <a:lnTo>
                  <a:pt x="264964" y="68580"/>
                </a:lnTo>
                <a:lnTo>
                  <a:pt x="271187" y="68580"/>
                </a:lnTo>
                <a:lnTo>
                  <a:pt x="270552" y="63500"/>
                </a:lnTo>
                <a:lnTo>
                  <a:pt x="270425" y="59690"/>
                </a:lnTo>
                <a:lnTo>
                  <a:pt x="271441" y="54610"/>
                </a:lnTo>
                <a:lnTo>
                  <a:pt x="272965" y="50800"/>
                </a:lnTo>
                <a:lnTo>
                  <a:pt x="275505" y="48260"/>
                </a:lnTo>
                <a:lnTo>
                  <a:pt x="276648" y="46990"/>
                </a:lnTo>
                <a:lnTo>
                  <a:pt x="277918" y="46990"/>
                </a:lnTo>
                <a:lnTo>
                  <a:pt x="280966" y="45720"/>
                </a:lnTo>
                <a:lnTo>
                  <a:pt x="282363" y="44450"/>
                </a:lnTo>
                <a:lnTo>
                  <a:pt x="299127" y="44450"/>
                </a:lnTo>
                <a:lnTo>
                  <a:pt x="297476" y="43180"/>
                </a:lnTo>
                <a:lnTo>
                  <a:pt x="295698" y="40640"/>
                </a:lnTo>
                <a:lnTo>
                  <a:pt x="293666" y="39370"/>
                </a:lnTo>
                <a:lnTo>
                  <a:pt x="289348" y="38100"/>
                </a:lnTo>
                <a:close/>
              </a:path>
              <a:path w="367665" h="368300">
                <a:moveTo>
                  <a:pt x="337481" y="7620"/>
                </a:moveTo>
                <a:lnTo>
                  <a:pt x="324654" y="7620"/>
                </a:lnTo>
                <a:lnTo>
                  <a:pt x="327702" y="8890"/>
                </a:lnTo>
                <a:lnTo>
                  <a:pt x="329099" y="8890"/>
                </a:lnTo>
                <a:lnTo>
                  <a:pt x="330369" y="10160"/>
                </a:lnTo>
                <a:lnTo>
                  <a:pt x="331512" y="11430"/>
                </a:lnTo>
                <a:lnTo>
                  <a:pt x="332401" y="12700"/>
                </a:lnTo>
                <a:lnTo>
                  <a:pt x="333036" y="13970"/>
                </a:lnTo>
                <a:lnTo>
                  <a:pt x="333798" y="15240"/>
                </a:lnTo>
                <a:lnTo>
                  <a:pt x="334306" y="16510"/>
                </a:lnTo>
                <a:lnTo>
                  <a:pt x="334687" y="19050"/>
                </a:lnTo>
                <a:lnTo>
                  <a:pt x="334941" y="20320"/>
                </a:lnTo>
                <a:lnTo>
                  <a:pt x="335068" y="33020"/>
                </a:lnTo>
                <a:lnTo>
                  <a:pt x="333163" y="63500"/>
                </a:lnTo>
                <a:lnTo>
                  <a:pt x="336973" y="67310"/>
                </a:lnTo>
                <a:lnTo>
                  <a:pt x="348450" y="55880"/>
                </a:lnTo>
                <a:lnTo>
                  <a:pt x="339894" y="55880"/>
                </a:lnTo>
                <a:lnTo>
                  <a:pt x="341164" y="33020"/>
                </a:lnTo>
                <a:lnTo>
                  <a:pt x="341418" y="29210"/>
                </a:lnTo>
                <a:lnTo>
                  <a:pt x="341545" y="20320"/>
                </a:lnTo>
                <a:lnTo>
                  <a:pt x="341291" y="19050"/>
                </a:lnTo>
                <a:lnTo>
                  <a:pt x="340529" y="13970"/>
                </a:lnTo>
                <a:lnTo>
                  <a:pt x="339894" y="11430"/>
                </a:lnTo>
                <a:lnTo>
                  <a:pt x="338116" y="8890"/>
                </a:lnTo>
                <a:lnTo>
                  <a:pt x="337481" y="7620"/>
                </a:lnTo>
                <a:close/>
              </a:path>
              <a:path w="367665" h="368300">
                <a:moveTo>
                  <a:pt x="363008" y="31750"/>
                </a:moveTo>
                <a:lnTo>
                  <a:pt x="339894" y="55880"/>
                </a:lnTo>
                <a:lnTo>
                  <a:pt x="348450" y="55880"/>
                </a:lnTo>
                <a:lnTo>
                  <a:pt x="367580" y="36830"/>
                </a:lnTo>
                <a:lnTo>
                  <a:pt x="363008" y="31750"/>
                </a:lnTo>
                <a:close/>
              </a:path>
              <a:path w="367665" h="368300">
                <a:moveTo>
                  <a:pt x="327067" y="0"/>
                </a:moveTo>
                <a:lnTo>
                  <a:pt x="320209" y="0"/>
                </a:lnTo>
                <a:lnTo>
                  <a:pt x="317796" y="1270"/>
                </a:lnTo>
                <a:lnTo>
                  <a:pt x="315637" y="1270"/>
                </a:lnTo>
                <a:lnTo>
                  <a:pt x="313351" y="2540"/>
                </a:lnTo>
                <a:lnTo>
                  <a:pt x="311192" y="3810"/>
                </a:lnTo>
                <a:lnTo>
                  <a:pt x="309160" y="6350"/>
                </a:lnTo>
                <a:lnTo>
                  <a:pt x="307255" y="7620"/>
                </a:lnTo>
                <a:lnTo>
                  <a:pt x="305731" y="10160"/>
                </a:lnTo>
                <a:lnTo>
                  <a:pt x="304588" y="11430"/>
                </a:lnTo>
                <a:lnTo>
                  <a:pt x="303572" y="13970"/>
                </a:lnTo>
                <a:lnTo>
                  <a:pt x="302810" y="16510"/>
                </a:lnTo>
                <a:lnTo>
                  <a:pt x="301794" y="20320"/>
                </a:lnTo>
                <a:lnTo>
                  <a:pt x="301730" y="22860"/>
                </a:lnTo>
                <a:lnTo>
                  <a:pt x="301921" y="26670"/>
                </a:lnTo>
                <a:lnTo>
                  <a:pt x="302175" y="29210"/>
                </a:lnTo>
                <a:lnTo>
                  <a:pt x="302683" y="31750"/>
                </a:lnTo>
                <a:lnTo>
                  <a:pt x="308906" y="30480"/>
                </a:lnTo>
                <a:lnTo>
                  <a:pt x="308271" y="26670"/>
                </a:lnTo>
                <a:lnTo>
                  <a:pt x="308144" y="22860"/>
                </a:lnTo>
                <a:lnTo>
                  <a:pt x="309160" y="16510"/>
                </a:lnTo>
                <a:lnTo>
                  <a:pt x="310684" y="13970"/>
                </a:lnTo>
                <a:lnTo>
                  <a:pt x="313224" y="11430"/>
                </a:lnTo>
                <a:lnTo>
                  <a:pt x="314367" y="10160"/>
                </a:lnTo>
                <a:lnTo>
                  <a:pt x="315637" y="8890"/>
                </a:lnTo>
                <a:lnTo>
                  <a:pt x="318685" y="7620"/>
                </a:lnTo>
                <a:lnTo>
                  <a:pt x="337481" y="7620"/>
                </a:lnTo>
                <a:lnTo>
                  <a:pt x="336846" y="6350"/>
                </a:lnTo>
                <a:lnTo>
                  <a:pt x="335195" y="5080"/>
                </a:lnTo>
                <a:lnTo>
                  <a:pt x="333417" y="3810"/>
                </a:lnTo>
                <a:lnTo>
                  <a:pt x="331385" y="2540"/>
                </a:lnTo>
                <a:lnTo>
                  <a:pt x="327067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650860" y="6018428"/>
            <a:ext cx="361315" cy="374650"/>
          </a:xfrm>
          <a:custGeom>
            <a:avLst/>
            <a:gdLst/>
            <a:ahLst/>
            <a:cxnLst/>
            <a:rect l="l" t="t" r="r" b="b"/>
            <a:pathLst>
              <a:path w="361315" h="374650">
                <a:moveTo>
                  <a:pt x="35052" y="314960"/>
                </a:moveTo>
                <a:lnTo>
                  <a:pt x="22987" y="314960"/>
                </a:lnTo>
                <a:lnTo>
                  <a:pt x="24511" y="316230"/>
                </a:lnTo>
                <a:lnTo>
                  <a:pt x="25908" y="316230"/>
                </a:lnTo>
                <a:lnTo>
                  <a:pt x="28702" y="318770"/>
                </a:lnTo>
                <a:lnTo>
                  <a:pt x="33477" y="336550"/>
                </a:lnTo>
                <a:lnTo>
                  <a:pt x="33274" y="341630"/>
                </a:lnTo>
                <a:lnTo>
                  <a:pt x="31496" y="370840"/>
                </a:lnTo>
                <a:lnTo>
                  <a:pt x="35306" y="374650"/>
                </a:lnTo>
                <a:lnTo>
                  <a:pt x="46736" y="363220"/>
                </a:lnTo>
                <a:lnTo>
                  <a:pt x="38100" y="363220"/>
                </a:lnTo>
                <a:lnTo>
                  <a:pt x="39668" y="339090"/>
                </a:lnTo>
                <a:lnTo>
                  <a:pt x="39624" y="326390"/>
                </a:lnTo>
                <a:lnTo>
                  <a:pt x="39116" y="323850"/>
                </a:lnTo>
                <a:lnTo>
                  <a:pt x="38735" y="322580"/>
                </a:lnTo>
                <a:lnTo>
                  <a:pt x="38100" y="320040"/>
                </a:lnTo>
                <a:lnTo>
                  <a:pt x="36322" y="316230"/>
                </a:lnTo>
                <a:lnTo>
                  <a:pt x="35052" y="314960"/>
                </a:lnTo>
                <a:close/>
              </a:path>
              <a:path w="361315" h="374650">
                <a:moveTo>
                  <a:pt x="61341" y="340360"/>
                </a:moveTo>
                <a:lnTo>
                  <a:pt x="38100" y="363220"/>
                </a:lnTo>
                <a:lnTo>
                  <a:pt x="46736" y="363220"/>
                </a:lnTo>
                <a:lnTo>
                  <a:pt x="65786" y="344170"/>
                </a:lnTo>
                <a:lnTo>
                  <a:pt x="61341" y="340360"/>
                </a:lnTo>
                <a:close/>
              </a:path>
              <a:path w="361315" h="374650">
                <a:moveTo>
                  <a:pt x="25273" y="308610"/>
                </a:moveTo>
                <a:lnTo>
                  <a:pt x="16129" y="308610"/>
                </a:lnTo>
                <a:lnTo>
                  <a:pt x="11557" y="311150"/>
                </a:lnTo>
                <a:lnTo>
                  <a:pt x="9398" y="312420"/>
                </a:lnTo>
                <a:lnTo>
                  <a:pt x="7493" y="314960"/>
                </a:lnTo>
                <a:lnTo>
                  <a:pt x="5588" y="316230"/>
                </a:lnTo>
                <a:lnTo>
                  <a:pt x="1016" y="323850"/>
                </a:lnTo>
                <a:lnTo>
                  <a:pt x="508" y="326390"/>
                </a:lnTo>
                <a:lnTo>
                  <a:pt x="127" y="327660"/>
                </a:lnTo>
                <a:lnTo>
                  <a:pt x="0" y="330200"/>
                </a:lnTo>
                <a:lnTo>
                  <a:pt x="254" y="334010"/>
                </a:lnTo>
                <a:lnTo>
                  <a:pt x="508" y="336550"/>
                </a:lnTo>
                <a:lnTo>
                  <a:pt x="889" y="339090"/>
                </a:lnTo>
                <a:lnTo>
                  <a:pt x="7239" y="337820"/>
                </a:lnTo>
                <a:lnTo>
                  <a:pt x="6477" y="334010"/>
                </a:lnTo>
                <a:lnTo>
                  <a:pt x="6350" y="330200"/>
                </a:lnTo>
                <a:lnTo>
                  <a:pt x="6858" y="327660"/>
                </a:lnTo>
                <a:lnTo>
                  <a:pt x="7493" y="323850"/>
                </a:lnTo>
                <a:lnTo>
                  <a:pt x="8890" y="321310"/>
                </a:lnTo>
                <a:lnTo>
                  <a:pt x="11430" y="318770"/>
                </a:lnTo>
                <a:lnTo>
                  <a:pt x="12573" y="317500"/>
                </a:lnTo>
                <a:lnTo>
                  <a:pt x="13970" y="317500"/>
                </a:lnTo>
                <a:lnTo>
                  <a:pt x="15367" y="316230"/>
                </a:lnTo>
                <a:lnTo>
                  <a:pt x="16891" y="316230"/>
                </a:lnTo>
                <a:lnTo>
                  <a:pt x="18415" y="314960"/>
                </a:lnTo>
                <a:lnTo>
                  <a:pt x="35052" y="314960"/>
                </a:lnTo>
                <a:lnTo>
                  <a:pt x="33400" y="313690"/>
                </a:lnTo>
                <a:lnTo>
                  <a:pt x="31623" y="311150"/>
                </a:lnTo>
                <a:lnTo>
                  <a:pt x="29718" y="309880"/>
                </a:lnTo>
                <a:lnTo>
                  <a:pt x="27432" y="309880"/>
                </a:lnTo>
                <a:lnTo>
                  <a:pt x="25273" y="308610"/>
                </a:lnTo>
                <a:close/>
              </a:path>
              <a:path w="361315" h="374650">
                <a:moveTo>
                  <a:pt x="71628" y="266700"/>
                </a:moveTo>
                <a:lnTo>
                  <a:pt x="60706" y="266700"/>
                </a:lnTo>
                <a:lnTo>
                  <a:pt x="53848" y="269240"/>
                </a:lnTo>
                <a:lnTo>
                  <a:pt x="50673" y="270510"/>
                </a:lnTo>
                <a:lnTo>
                  <a:pt x="47879" y="273050"/>
                </a:lnTo>
                <a:lnTo>
                  <a:pt x="45085" y="276860"/>
                </a:lnTo>
                <a:lnTo>
                  <a:pt x="43180" y="279400"/>
                </a:lnTo>
                <a:lnTo>
                  <a:pt x="40894" y="287020"/>
                </a:lnTo>
                <a:lnTo>
                  <a:pt x="40640" y="290830"/>
                </a:lnTo>
                <a:lnTo>
                  <a:pt x="41148" y="293370"/>
                </a:lnTo>
                <a:lnTo>
                  <a:pt x="41529" y="297180"/>
                </a:lnTo>
                <a:lnTo>
                  <a:pt x="42672" y="300990"/>
                </a:lnTo>
                <a:lnTo>
                  <a:pt x="46482" y="308610"/>
                </a:lnTo>
                <a:lnTo>
                  <a:pt x="48895" y="312420"/>
                </a:lnTo>
                <a:lnTo>
                  <a:pt x="52070" y="314960"/>
                </a:lnTo>
                <a:lnTo>
                  <a:pt x="55118" y="317500"/>
                </a:lnTo>
                <a:lnTo>
                  <a:pt x="58420" y="320040"/>
                </a:lnTo>
                <a:lnTo>
                  <a:pt x="62103" y="322580"/>
                </a:lnTo>
                <a:lnTo>
                  <a:pt x="69215" y="325120"/>
                </a:lnTo>
                <a:lnTo>
                  <a:pt x="76581" y="326390"/>
                </a:lnTo>
                <a:lnTo>
                  <a:pt x="80137" y="326390"/>
                </a:lnTo>
                <a:lnTo>
                  <a:pt x="83566" y="325120"/>
                </a:lnTo>
                <a:lnTo>
                  <a:pt x="87122" y="323850"/>
                </a:lnTo>
                <a:lnTo>
                  <a:pt x="90170" y="321310"/>
                </a:lnTo>
                <a:lnTo>
                  <a:pt x="93091" y="318770"/>
                </a:lnTo>
                <a:lnTo>
                  <a:pt x="70612" y="318770"/>
                </a:lnTo>
                <a:lnTo>
                  <a:pt x="67691" y="317500"/>
                </a:lnTo>
                <a:lnTo>
                  <a:pt x="62103" y="313690"/>
                </a:lnTo>
                <a:lnTo>
                  <a:pt x="59436" y="312420"/>
                </a:lnTo>
                <a:lnTo>
                  <a:pt x="54610" y="307340"/>
                </a:lnTo>
                <a:lnTo>
                  <a:pt x="52578" y="304800"/>
                </a:lnTo>
                <a:lnTo>
                  <a:pt x="49530" y="298450"/>
                </a:lnTo>
                <a:lnTo>
                  <a:pt x="48514" y="295910"/>
                </a:lnTo>
                <a:lnTo>
                  <a:pt x="47498" y="290830"/>
                </a:lnTo>
                <a:lnTo>
                  <a:pt x="47498" y="288290"/>
                </a:lnTo>
                <a:lnTo>
                  <a:pt x="48260" y="285750"/>
                </a:lnTo>
                <a:lnTo>
                  <a:pt x="48895" y="283210"/>
                </a:lnTo>
                <a:lnTo>
                  <a:pt x="50292" y="280670"/>
                </a:lnTo>
                <a:lnTo>
                  <a:pt x="54356" y="275590"/>
                </a:lnTo>
                <a:lnTo>
                  <a:pt x="56642" y="274320"/>
                </a:lnTo>
                <a:lnTo>
                  <a:pt x="61975" y="273050"/>
                </a:lnTo>
                <a:lnTo>
                  <a:pt x="84074" y="273050"/>
                </a:lnTo>
                <a:lnTo>
                  <a:pt x="82423" y="271780"/>
                </a:lnTo>
                <a:lnTo>
                  <a:pt x="75311" y="267970"/>
                </a:lnTo>
                <a:lnTo>
                  <a:pt x="71628" y="266700"/>
                </a:lnTo>
                <a:close/>
              </a:path>
              <a:path w="361315" h="374650">
                <a:moveTo>
                  <a:pt x="84074" y="273050"/>
                </a:moveTo>
                <a:lnTo>
                  <a:pt x="64643" y="273050"/>
                </a:lnTo>
                <a:lnTo>
                  <a:pt x="67564" y="274320"/>
                </a:lnTo>
                <a:lnTo>
                  <a:pt x="70358" y="274320"/>
                </a:lnTo>
                <a:lnTo>
                  <a:pt x="75946" y="276860"/>
                </a:lnTo>
                <a:lnTo>
                  <a:pt x="93345" y="304800"/>
                </a:lnTo>
                <a:lnTo>
                  <a:pt x="92075" y="309880"/>
                </a:lnTo>
                <a:lnTo>
                  <a:pt x="90678" y="312420"/>
                </a:lnTo>
                <a:lnTo>
                  <a:pt x="86614" y="316230"/>
                </a:lnTo>
                <a:lnTo>
                  <a:pt x="84328" y="317500"/>
                </a:lnTo>
                <a:lnTo>
                  <a:pt x="78994" y="318770"/>
                </a:lnTo>
                <a:lnTo>
                  <a:pt x="93091" y="318770"/>
                </a:lnTo>
                <a:lnTo>
                  <a:pt x="95885" y="316230"/>
                </a:lnTo>
                <a:lnTo>
                  <a:pt x="97790" y="313690"/>
                </a:lnTo>
                <a:lnTo>
                  <a:pt x="98806" y="309880"/>
                </a:lnTo>
                <a:lnTo>
                  <a:pt x="99949" y="306070"/>
                </a:lnTo>
                <a:lnTo>
                  <a:pt x="100033" y="304800"/>
                </a:lnTo>
                <a:lnTo>
                  <a:pt x="100076" y="300990"/>
                </a:lnTo>
                <a:lnTo>
                  <a:pt x="99822" y="298450"/>
                </a:lnTo>
                <a:lnTo>
                  <a:pt x="88900" y="278130"/>
                </a:lnTo>
                <a:lnTo>
                  <a:pt x="85725" y="274320"/>
                </a:lnTo>
                <a:lnTo>
                  <a:pt x="84074" y="273050"/>
                </a:lnTo>
                <a:close/>
              </a:path>
              <a:path w="361315" h="374650">
                <a:moveTo>
                  <a:pt x="97321" y="245110"/>
                </a:moveTo>
                <a:lnTo>
                  <a:pt x="87503" y="245110"/>
                </a:lnTo>
                <a:lnTo>
                  <a:pt x="126365" y="284480"/>
                </a:lnTo>
                <a:lnTo>
                  <a:pt x="131318" y="279400"/>
                </a:lnTo>
                <a:lnTo>
                  <a:pt x="97321" y="245110"/>
                </a:lnTo>
                <a:close/>
              </a:path>
              <a:path w="361315" h="374650">
                <a:moveTo>
                  <a:pt x="156337" y="218440"/>
                </a:moveTo>
                <a:lnTo>
                  <a:pt x="146431" y="218440"/>
                </a:lnTo>
                <a:lnTo>
                  <a:pt x="149352" y="220980"/>
                </a:lnTo>
                <a:lnTo>
                  <a:pt x="151638" y="223520"/>
                </a:lnTo>
                <a:lnTo>
                  <a:pt x="153416" y="227330"/>
                </a:lnTo>
                <a:lnTo>
                  <a:pt x="155067" y="229870"/>
                </a:lnTo>
                <a:lnTo>
                  <a:pt x="156210" y="232410"/>
                </a:lnTo>
                <a:lnTo>
                  <a:pt x="156845" y="234950"/>
                </a:lnTo>
                <a:lnTo>
                  <a:pt x="157183" y="237490"/>
                </a:lnTo>
                <a:lnTo>
                  <a:pt x="157289" y="240030"/>
                </a:lnTo>
                <a:lnTo>
                  <a:pt x="157225" y="241300"/>
                </a:lnTo>
                <a:lnTo>
                  <a:pt x="155956" y="246380"/>
                </a:lnTo>
                <a:lnTo>
                  <a:pt x="154686" y="248920"/>
                </a:lnTo>
                <a:lnTo>
                  <a:pt x="152654" y="250190"/>
                </a:lnTo>
                <a:lnTo>
                  <a:pt x="150749" y="252730"/>
                </a:lnTo>
                <a:lnTo>
                  <a:pt x="148463" y="254000"/>
                </a:lnTo>
                <a:lnTo>
                  <a:pt x="146050" y="255270"/>
                </a:lnTo>
                <a:lnTo>
                  <a:pt x="143510" y="255270"/>
                </a:lnTo>
                <a:lnTo>
                  <a:pt x="140589" y="256540"/>
                </a:lnTo>
                <a:lnTo>
                  <a:pt x="137287" y="256540"/>
                </a:lnTo>
                <a:lnTo>
                  <a:pt x="138175" y="262890"/>
                </a:lnTo>
                <a:lnTo>
                  <a:pt x="141605" y="262890"/>
                </a:lnTo>
                <a:lnTo>
                  <a:pt x="144907" y="261620"/>
                </a:lnTo>
                <a:lnTo>
                  <a:pt x="148082" y="260350"/>
                </a:lnTo>
                <a:lnTo>
                  <a:pt x="151130" y="260350"/>
                </a:lnTo>
                <a:lnTo>
                  <a:pt x="164084" y="238760"/>
                </a:lnTo>
                <a:lnTo>
                  <a:pt x="163068" y="231140"/>
                </a:lnTo>
                <a:lnTo>
                  <a:pt x="161798" y="227330"/>
                </a:lnTo>
                <a:lnTo>
                  <a:pt x="157734" y="219710"/>
                </a:lnTo>
                <a:lnTo>
                  <a:pt x="156337" y="218440"/>
                </a:lnTo>
                <a:close/>
              </a:path>
              <a:path w="361315" h="374650">
                <a:moveTo>
                  <a:pt x="87249" y="234950"/>
                </a:moveTo>
                <a:lnTo>
                  <a:pt x="83566" y="238760"/>
                </a:lnTo>
                <a:lnTo>
                  <a:pt x="76581" y="252730"/>
                </a:lnTo>
                <a:lnTo>
                  <a:pt x="81788" y="256540"/>
                </a:lnTo>
                <a:lnTo>
                  <a:pt x="87503" y="245110"/>
                </a:lnTo>
                <a:lnTo>
                  <a:pt x="97321" y="245110"/>
                </a:lnTo>
                <a:lnTo>
                  <a:pt x="87249" y="234950"/>
                </a:lnTo>
                <a:close/>
              </a:path>
              <a:path w="361315" h="374650">
                <a:moveTo>
                  <a:pt x="135890" y="201930"/>
                </a:moveTo>
                <a:lnTo>
                  <a:pt x="123444" y="201930"/>
                </a:lnTo>
                <a:lnTo>
                  <a:pt x="118110" y="204470"/>
                </a:lnTo>
                <a:lnTo>
                  <a:pt x="106045" y="220980"/>
                </a:lnTo>
                <a:lnTo>
                  <a:pt x="106045" y="227330"/>
                </a:lnTo>
                <a:lnTo>
                  <a:pt x="121285" y="243840"/>
                </a:lnTo>
                <a:lnTo>
                  <a:pt x="123825" y="245110"/>
                </a:lnTo>
                <a:lnTo>
                  <a:pt x="128905" y="245110"/>
                </a:lnTo>
                <a:lnTo>
                  <a:pt x="136525" y="241300"/>
                </a:lnTo>
                <a:lnTo>
                  <a:pt x="138811" y="240030"/>
                </a:lnTo>
                <a:lnTo>
                  <a:pt x="141097" y="237490"/>
                </a:lnTo>
                <a:lnTo>
                  <a:pt x="121666" y="237490"/>
                </a:lnTo>
                <a:lnTo>
                  <a:pt x="120015" y="236220"/>
                </a:lnTo>
                <a:lnTo>
                  <a:pt x="112522" y="222250"/>
                </a:lnTo>
                <a:lnTo>
                  <a:pt x="112903" y="219710"/>
                </a:lnTo>
                <a:lnTo>
                  <a:pt x="114427" y="215900"/>
                </a:lnTo>
                <a:lnTo>
                  <a:pt x="115570" y="214630"/>
                </a:lnTo>
                <a:lnTo>
                  <a:pt x="118872" y="210820"/>
                </a:lnTo>
                <a:lnTo>
                  <a:pt x="120650" y="209550"/>
                </a:lnTo>
                <a:lnTo>
                  <a:pt x="124460" y="208280"/>
                </a:lnTo>
                <a:lnTo>
                  <a:pt x="146176" y="208280"/>
                </a:lnTo>
                <a:lnTo>
                  <a:pt x="145161" y="207010"/>
                </a:lnTo>
                <a:lnTo>
                  <a:pt x="141350" y="204470"/>
                </a:lnTo>
                <a:lnTo>
                  <a:pt x="139573" y="204470"/>
                </a:lnTo>
                <a:lnTo>
                  <a:pt x="137668" y="203200"/>
                </a:lnTo>
                <a:lnTo>
                  <a:pt x="135890" y="201930"/>
                </a:lnTo>
                <a:close/>
              </a:path>
              <a:path w="361315" h="374650">
                <a:moveTo>
                  <a:pt x="146176" y="208280"/>
                </a:moveTo>
                <a:lnTo>
                  <a:pt x="131825" y="208280"/>
                </a:lnTo>
                <a:lnTo>
                  <a:pt x="135382" y="209550"/>
                </a:lnTo>
                <a:lnTo>
                  <a:pt x="138430" y="212090"/>
                </a:lnTo>
                <a:lnTo>
                  <a:pt x="139573" y="213360"/>
                </a:lnTo>
                <a:lnTo>
                  <a:pt x="140589" y="214630"/>
                </a:lnTo>
                <a:lnTo>
                  <a:pt x="141350" y="215900"/>
                </a:lnTo>
                <a:lnTo>
                  <a:pt x="141986" y="218440"/>
                </a:lnTo>
                <a:lnTo>
                  <a:pt x="142367" y="219710"/>
                </a:lnTo>
                <a:lnTo>
                  <a:pt x="142367" y="223520"/>
                </a:lnTo>
                <a:lnTo>
                  <a:pt x="141859" y="226060"/>
                </a:lnTo>
                <a:lnTo>
                  <a:pt x="140335" y="229870"/>
                </a:lnTo>
                <a:lnTo>
                  <a:pt x="139065" y="231140"/>
                </a:lnTo>
                <a:lnTo>
                  <a:pt x="137414" y="232410"/>
                </a:lnTo>
                <a:lnTo>
                  <a:pt x="135890" y="234950"/>
                </a:lnTo>
                <a:lnTo>
                  <a:pt x="134112" y="234950"/>
                </a:lnTo>
                <a:lnTo>
                  <a:pt x="130556" y="237490"/>
                </a:lnTo>
                <a:lnTo>
                  <a:pt x="141097" y="237490"/>
                </a:lnTo>
                <a:lnTo>
                  <a:pt x="144145" y="234950"/>
                </a:lnTo>
                <a:lnTo>
                  <a:pt x="146050" y="231140"/>
                </a:lnTo>
                <a:lnTo>
                  <a:pt x="146558" y="227330"/>
                </a:lnTo>
                <a:lnTo>
                  <a:pt x="147193" y="224790"/>
                </a:lnTo>
                <a:lnTo>
                  <a:pt x="147193" y="220980"/>
                </a:lnTo>
                <a:lnTo>
                  <a:pt x="146431" y="218440"/>
                </a:lnTo>
                <a:lnTo>
                  <a:pt x="156337" y="218440"/>
                </a:lnTo>
                <a:lnTo>
                  <a:pt x="154940" y="217170"/>
                </a:lnTo>
                <a:lnTo>
                  <a:pt x="149225" y="210820"/>
                </a:lnTo>
                <a:lnTo>
                  <a:pt x="147193" y="209550"/>
                </a:lnTo>
                <a:lnTo>
                  <a:pt x="146176" y="208280"/>
                </a:lnTo>
                <a:close/>
              </a:path>
              <a:path w="361315" h="374650">
                <a:moveTo>
                  <a:pt x="177927" y="190500"/>
                </a:moveTo>
                <a:lnTo>
                  <a:pt x="160528" y="207010"/>
                </a:lnTo>
                <a:lnTo>
                  <a:pt x="165608" y="212090"/>
                </a:lnTo>
                <a:lnTo>
                  <a:pt x="182880" y="195580"/>
                </a:lnTo>
                <a:lnTo>
                  <a:pt x="177927" y="190500"/>
                </a:lnTo>
                <a:close/>
              </a:path>
              <a:path w="361315" h="374650">
                <a:moveTo>
                  <a:pt x="205232" y="133350"/>
                </a:moveTo>
                <a:lnTo>
                  <a:pt x="194310" y="133350"/>
                </a:lnTo>
                <a:lnTo>
                  <a:pt x="187452" y="135890"/>
                </a:lnTo>
                <a:lnTo>
                  <a:pt x="184277" y="137160"/>
                </a:lnTo>
                <a:lnTo>
                  <a:pt x="178689" y="142240"/>
                </a:lnTo>
                <a:lnTo>
                  <a:pt x="176784" y="146050"/>
                </a:lnTo>
                <a:lnTo>
                  <a:pt x="175641" y="149860"/>
                </a:lnTo>
                <a:lnTo>
                  <a:pt x="174625" y="152400"/>
                </a:lnTo>
                <a:lnTo>
                  <a:pt x="174244" y="156210"/>
                </a:lnTo>
                <a:lnTo>
                  <a:pt x="174752" y="160020"/>
                </a:lnTo>
                <a:lnTo>
                  <a:pt x="175133" y="163830"/>
                </a:lnTo>
                <a:lnTo>
                  <a:pt x="176403" y="167640"/>
                </a:lnTo>
                <a:lnTo>
                  <a:pt x="178181" y="171450"/>
                </a:lnTo>
                <a:lnTo>
                  <a:pt x="180086" y="175260"/>
                </a:lnTo>
                <a:lnTo>
                  <a:pt x="182625" y="177800"/>
                </a:lnTo>
                <a:lnTo>
                  <a:pt x="188722" y="184150"/>
                </a:lnTo>
                <a:lnTo>
                  <a:pt x="192024" y="186690"/>
                </a:lnTo>
                <a:lnTo>
                  <a:pt x="195707" y="189230"/>
                </a:lnTo>
                <a:lnTo>
                  <a:pt x="202819" y="191770"/>
                </a:lnTo>
                <a:lnTo>
                  <a:pt x="210185" y="193040"/>
                </a:lnTo>
                <a:lnTo>
                  <a:pt x="213741" y="191770"/>
                </a:lnTo>
                <a:lnTo>
                  <a:pt x="217170" y="191770"/>
                </a:lnTo>
                <a:lnTo>
                  <a:pt x="220725" y="190500"/>
                </a:lnTo>
                <a:lnTo>
                  <a:pt x="223774" y="187960"/>
                </a:lnTo>
                <a:lnTo>
                  <a:pt x="226695" y="185420"/>
                </a:lnTo>
                <a:lnTo>
                  <a:pt x="209931" y="185420"/>
                </a:lnTo>
                <a:lnTo>
                  <a:pt x="204216" y="184150"/>
                </a:lnTo>
                <a:lnTo>
                  <a:pt x="201422" y="184150"/>
                </a:lnTo>
                <a:lnTo>
                  <a:pt x="198500" y="181610"/>
                </a:lnTo>
                <a:lnTo>
                  <a:pt x="195707" y="180340"/>
                </a:lnTo>
                <a:lnTo>
                  <a:pt x="193040" y="177800"/>
                </a:lnTo>
                <a:lnTo>
                  <a:pt x="188214" y="173990"/>
                </a:lnTo>
                <a:lnTo>
                  <a:pt x="186309" y="171450"/>
                </a:lnTo>
                <a:lnTo>
                  <a:pt x="184658" y="167640"/>
                </a:lnTo>
                <a:lnTo>
                  <a:pt x="183134" y="165100"/>
                </a:lnTo>
                <a:lnTo>
                  <a:pt x="182118" y="162560"/>
                </a:lnTo>
                <a:lnTo>
                  <a:pt x="181102" y="157480"/>
                </a:lnTo>
                <a:lnTo>
                  <a:pt x="181229" y="153670"/>
                </a:lnTo>
                <a:lnTo>
                  <a:pt x="182499" y="148590"/>
                </a:lnTo>
                <a:lnTo>
                  <a:pt x="183896" y="146050"/>
                </a:lnTo>
                <a:lnTo>
                  <a:pt x="187960" y="142240"/>
                </a:lnTo>
                <a:lnTo>
                  <a:pt x="190246" y="140970"/>
                </a:lnTo>
                <a:lnTo>
                  <a:pt x="195580" y="139700"/>
                </a:lnTo>
                <a:lnTo>
                  <a:pt x="217741" y="139700"/>
                </a:lnTo>
                <a:lnTo>
                  <a:pt x="216027" y="138430"/>
                </a:lnTo>
                <a:lnTo>
                  <a:pt x="208915" y="134620"/>
                </a:lnTo>
                <a:lnTo>
                  <a:pt x="205232" y="133350"/>
                </a:lnTo>
                <a:close/>
              </a:path>
              <a:path w="361315" h="374650">
                <a:moveTo>
                  <a:pt x="217741" y="139700"/>
                </a:moveTo>
                <a:lnTo>
                  <a:pt x="198374" y="139700"/>
                </a:lnTo>
                <a:lnTo>
                  <a:pt x="203962" y="140970"/>
                </a:lnTo>
                <a:lnTo>
                  <a:pt x="206883" y="142240"/>
                </a:lnTo>
                <a:lnTo>
                  <a:pt x="227075" y="168910"/>
                </a:lnTo>
                <a:lnTo>
                  <a:pt x="227075" y="171450"/>
                </a:lnTo>
                <a:lnTo>
                  <a:pt x="226314" y="173990"/>
                </a:lnTo>
                <a:lnTo>
                  <a:pt x="225679" y="176530"/>
                </a:lnTo>
                <a:lnTo>
                  <a:pt x="224282" y="179070"/>
                </a:lnTo>
                <a:lnTo>
                  <a:pt x="220218" y="182880"/>
                </a:lnTo>
                <a:lnTo>
                  <a:pt x="217932" y="184150"/>
                </a:lnTo>
                <a:lnTo>
                  <a:pt x="212598" y="185420"/>
                </a:lnTo>
                <a:lnTo>
                  <a:pt x="226695" y="185420"/>
                </a:lnTo>
                <a:lnTo>
                  <a:pt x="233934" y="168910"/>
                </a:lnTo>
                <a:lnTo>
                  <a:pt x="232918" y="161290"/>
                </a:lnTo>
                <a:lnTo>
                  <a:pt x="231775" y="157480"/>
                </a:lnTo>
                <a:lnTo>
                  <a:pt x="229870" y="153670"/>
                </a:lnTo>
                <a:lnTo>
                  <a:pt x="228092" y="151130"/>
                </a:lnTo>
                <a:lnTo>
                  <a:pt x="225552" y="147320"/>
                </a:lnTo>
                <a:lnTo>
                  <a:pt x="222504" y="144780"/>
                </a:lnTo>
                <a:lnTo>
                  <a:pt x="219456" y="140970"/>
                </a:lnTo>
                <a:lnTo>
                  <a:pt x="217741" y="139700"/>
                </a:lnTo>
                <a:close/>
              </a:path>
              <a:path w="361315" h="374650">
                <a:moveTo>
                  <a:pt x="231052" y="111760"/>
                </a:moveTo>
                <a:lnTo>
                  <a:pt x="221107" y="111760"/>
                </a:lnTo>
                <a:lnTo>
                  <a:pt x="260096" y="149860"/>
                </a:lnTo>
                <a:lnTo>
                  <a:pt x="265049" y="146050"/>
                </a:lnTo>
                <a:lnTo>
                  <a:pt x="231052" y="111760"/>
                </a:lnTo>
                <a:close/>
              </a:path>
              <a:path w="361315" h="374650">
                <a:moveTo>
                  <a:pt x="220980" y="101600"/>
                </a:moveTo>
                <a:lnTo>
                  <a:pt x="217297" y="105410"/>
                </a:lnTo>
                <a:lnTo>
                  <a:pt x="210185" y="119380"/>
                </a:lnTo>
                <a:lnTo>
                  <a:pt x="215392" y="121920"/>
                </a:lnTo>
                <a:lnTo>
                  <a:pt x="221107" y="111760"/>
                </a:lnTo>
                <a:lnTo>
                  <a:pt x="231052" y="111760"/>
                </a:lnTo>
                <a:lnTo>
                  <a:pt x="220980" y="101600"/>
                </a:lnTo>
                <a:close/>
              </a:path>
              <a:path w="361315" h="374650">
                <a:moveTo>
                  <a:pt x="271653" y="96520"/>
                </a:moveTo>
                <a:lnTo>
                  <a:pt x="254254" y="114300"/>
                </a:lnTo>
                <a:lnTo>
                  <a:pt x="259334" y="118110"/>
                </a:lnTo>
                <a:lnTo>
                  <a:pt x="276733" y="101600"/>
                </a:lnTo>
                <a:lnTo>
                  <a:pt x="271653" y="96520"/>
                </a:lnTo>
                <a:close/>
              </a:path>
              <a:path w="361315" h="374650">
                <a:moveTo>
                  <a:pt x="299085" y="50800"/>
                </a:moveTo>
                <a:lnTo>
                  <a:pt x="287020" y="50800"/>
                </a:lnTo>
                <a:lnTo>
                  <a:pt x="288417" y="52070"/>
                </a:lnTo>
                <a:lnTo>
                  <a:pt x="289941" y="52070"/>
                </a:lnTo>
                <a:lnTo>
                  <a:pt x="291338" y="53340"/>
                </a:lnTo>
                <a:lnTo>
                  <a:pt x="297561" y="71120"/>
                </a:lnTo>
                <a:lnTo>
                  <a:pt x="297307" y="77470"/>
                </a:lnTo>
                <a:lnTo>
                  <a:pt x="295402" y="107950"/>
                </a:lnTo>
                <a:lnTo>
                  <a:pt x="299339" y="111760"/>
                </a:lnTo>
                <a:lnTo>
                  <a:pt x="312039" y="99060"/>
                </a:lnTo>
                <a:lnTo>
                  <a:pt x="302133" y="99060"/>
                </a:lnTo>
                <a:lnTo>
                  <a:pt x="303530" y="77470"/>
                </a:lnTo>
                <a:lnTo>
                  <a:pt x="303784" y="71120"/>
                </a:lnTo>
                <a:lnTo>
                  <a:pt x="303657" y="63500"/>
                </a:lnTo>
                <a:lnTo>
                  <a:pt x="303530" y="62230"/>
                </a:lnTo>
                <a:lnTo>
                  <a:pt x="302768" y="58420"/>
                </a:lnTo>
                <a:lnTo>
                  <a:pt x="302133" y="55880"/>
                </a:lnTo>
                <a:lnTo>
                  <a:pt x="300355" y="52070"/>
                </a:lnTo>
                <a:lnTo>
                  <a:pt x="299085" y="50800"/>
                </a:lnTo>
                <a:close/>
              </a:path>
              <a:path w="361315" h="374650">
                <a:moveTo>
                  <a:pt x="325374" y="76200"/>
                </a:moveTo>
                <a:lnTo>
                  <a:pt x="302133" y="99060"/>
                </a:lnTo>
                <a:lnTo>
                  <a:pt x="312039" y="99060"/>
                </a:lnTo>
                <a:lnTo>
                  <a:pt x="329819" y="81280"/>
                </a:lnTo>
                <a:lnTo>
                  <a:pt x="325374" y="76200"/>
                </a:lnTo>
                <a:close/>
              </a:path>
              <a:path w="361315" h="374650">
                <a:moveTo>
                  <a:pt x="289306" y="44450"/>
                </a:moveTo>
                <a:lnTo>
                  <a:pt x="280162" y="44450"/>
                </a:lnTo>
                <a:lnTo>
                  <a:pt x="275590" y="46990"/>
                </a:lnTo>
                <a:lnTo>
                  <a:pt x="273431" y="48260"/>
                </a:lnTo>
                <a:lnTo>
                  <a:pt x="271525" y="50800"/>
                </a:lnTo>
                <a:lnTo>
                  <a:pt x="269494" y="52070"/>
                </a:lnTo>
                <a:lnTo>
                  <a:pt x="268097" y="54610"/>
                </a:lnTo>
                <a:lnTo>
                  <a:pt x="265049" y="59690"/>
                </a:lnTo>
                <a:lnTo>
                  <a:pt x="264541" y="62230"/>
                </a:lnTo>
                <a:lnTo>
                  <a:pt x="264160" y="63500"/>
                </a:lnTo>
                <a:lnTo>
                  <a:pt x="264160" y="71120"/>
                </a:lnTo>
                <a:lnTo>
                  <a:pt x="264922" y="74930"/>
                </a:lnTo>
                <a:lnTo>
                  <a:pt x="271272" y="74930"/>
                </a:lnTo>
                <a:lnTo>
                  <a:pt x="270510" y="69850"/>
                </a:lnTo>
                <a:lnTo>
                  <a:pt x="270383" y="66040"/>
                </a:lnTo>
                <a:lnTo>
                  <a:pt x="271399" y="60960"/>
                </a:lnTo>
                <a:lnTo>
                  <a:pt x="272923" y="57150"/>
                </a:lnTo>
                <a:lnTo>
                  <a:pt x="275463" y="54610"/>
                </a:lnTo>
                <a:lnTo>
                  <a:pt x="276606" y="53340"/>
                </a:lnTo>
                <a:lnTo>
                  <a:pt x="278003" y="53340"/>
                </a:lnTo>
                <a:lnTo>
                  <a:pt x="279400" y="52070"/>
                </a:lnTo>
                <a:lnTo>
                  <a:pt x="280924" y="52070"/>
                </a:lnTo>
                <a:lnTo>
                  <a:pt x="282448" y="50800"/>
                </a:lnTo>
                <a:lnTo>
                  <a:pt x="299085" y="50800"/>
                </a:lnTo>
                <a:lnTo>
                  <a:pt x="297434" y="49530"/>
                </a:lnTo>
                <a:lnTo>
                  <a:pt x="295656" y="46990"/>
                </a:lnTo>
                <a:lnTo>
                  <a:pt x="293624" y="45720"/>
                </a:lnTo>
                <a:lnTo>
                  <a:pt x="289306" y="44450"/>
                </a:lnTo>
                <a:close/>
              </a:path>
              <a:path w="361315" h="374650">
                <a:moveTo>
                  <a:pt x="346837" y="25400"/>
                </a:moveTo>
                <a:lnTo>
                  <a:pt x="339852" y="25400"/>
                </a:lnTo>
                <a:lnTo>
                  <a:pt x="332994" y="29210"/>
                </a:lnTo>
                <a:lnTo>
                  <a:pt x="330835" y="30480"/>
                </a:lnTo>
                <a:lnTo>
                  <a:pt x="328803" y="31750"/>
                </a:lnTo>
                <a:lnTo>
                  <a:pt x="344805" y="31750"/>
                </a:lnTo>
                <a:lnTo>
                  <a:pt x="347980" y="33020"/>
                </a:lnTo>
                <a:lnTo>
                  <a:pt x="354330" y="43180"/>
                </a:lnTo>
                <a:lnTo>
                  <a:pt x="354075" y="45720"/>
                </a:lnTo>
                <a:lnTo>
                  <a:pt x="337693" y="59690"/>
                </a:lnTo>
                <a:lnTo>
                  <a:pt x="330454" y="59690"/>
                </a:lnTo>
                <a:lnTo>
                  <a:pt x="330073" y="66040"/>
                </a:lnTo>
                <a:lnTo>
                  <a:pt x="360934" y="41910"/>
                </a:lnTo>
                <a:lnTo>
                  <a:pt x="360553" y="39370"/>
                </a:lnTo>
                <a:lnTo>
                  <a:pt x="359791" y="36830"/>
                </a:lnTo>
                <a:lnTo>
                  <a:pt x="358902" y="34290"/>
                </a:lnTo>
                <a:lnTo>
                  <a:pt x="357505" y="31750"/>
                </a:lnTo>
                <a:lnTo>
                  <a:pt x="355473" y="30480"/>
                </a:lnTo>
                <a:lnTo>
                  <a:pt x="353441" y="27940"/>
                </a:lnTo>
                <a:lnTo>
                  <a:pt x="351409" y="26670"/>
                </a:lnTo>
                <a:lnTo>
                  <a:pt x="346837" y="25400"/>
                </a:lnTo>
                <a:close/>
              </a:path>
              <a:path w="361315" h="374650">
                <a:moveTo>
                  <a:pt x="327582" y="10160"/>
                </a:moveTo>
                <a:lnTo>
                  <a:pt x="321437" y="10160"/>
                </a:lnTo>
                <a:lnTo>
                  <a:pt x="323215" y="39370"/>
                </a:lnTo>
                <a:lnTo>
                  <a:pt x="327152" y="41910"/>
                </a:lnTo>
                <a:lnTo>
                  <a:pt x="329946" y="39370"/>
                </a:lnTo>
                <a:lnTo>
                  <a:pt x="333629" y="35560"/>
                </a:lnTo>
                <a:lnTo>
                  <a:pt x="337312" y="33020"/>
                </a:lnTo>
                <a:lnTo>
                  <a:pt x="340995" y="31750"/>
                </a:lnTo>
                <a:lnTo>
                  <a:pt x="328803" y="31750"/>
                </a:lnTo>
                <a:lnTo>
                  <a:pt x="327582" y="10160"/>
                </a:lnTo>
                <a:close/>
              </a:path>
              <a:path w="361315" h="374650">
                <a:moveTo>
                  <a:pt x="323596" y="0"/>
                </a:moveTo>
                <a:lnTo>
                  <a:pt x="295656" y="27940"/>
                </a:lnTo>
                <a:lnTo>
                  <a:pt x="300100" y="31750"/>
                </a:lnTo>
                <a:lnTo>
                  <a:pt x="321437" y="10160"/>
                </a:lnTo>
                <a:lnTo>
                  <a:pt x="327582" y="10160"/>
                </a:lnTo>
                <a:lnTo>
                  <a:pt x="327152" y="2540"/>
                </a:lnTo>
                <a:lnTo>
                  <a:pt x="32359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115384" y="6023343"/>
            <a:ext cx="365760" cy="373380"/>
          </a:xfrm>
          <a:custGeom>
            <a:avLst/>
            <a:gdLst/>
            <a:ahLst/>
            <a:cxnLst/>
            <a:rect l="l" t="t" r="r" b="b"/>
            <a:pathLst>
              <a:path w="365759" h="373379">
                <a:moveTo>
                  <a:pt x="35094" y="313690"/>
                </a:moveTo>
                <a:lnTo>
                  <a:pt x="22902" y="313690"/>
                </a:lnTo>
                <a:lnTo>
                  <a:pt x="25950" y="314960"/>
                </a:lnTo>
                <a:lnTo>
                  <a:pt x="27347" y="316230"/>
                </a:lnTo>
                <a:lnTo>
                  <a:pt x="28617" y="317500"/>
                </a:lnTo>
                <a:lnTo>
                  <a:pt x="29760" y="318770"/>
                </a:lnTo>
                <a:lnTo>
                  <a:pt x="30649" y="320040"/>
                </a:lnTo>
                <a:lnTo>
                  <a:pt x="31284" y="321310"/>
                </a:lnTo>
                <a:lnTo>
                  <a:pt x="32046" y="322580"/>
                </a:lnTo>
                <a:lnTo>
                  <a:pt x="32554" y="323850"/>
                </a:lnTo>
                <a:lnTo>
                  <a:pt x="32935" y="325120"/>
                </a:lnTo>
                <a:lnTo>
                  <a:pt x="33189" y="327660"/>
                </a:lnTo>
                <a:lnTo>
                  <a:pt x="33316" y="340360"/>
                </a:lnTo>
                <a:lnTo>
                  <a:pt x="31411" y="369570"/>
                </a:lnTo>
                <a:lnTo>
                  <a:pt x="35221" y="373380"/>
                </a:lnTo>
                <a:lnTo>
                  <a:pt x="46698" y="361950"/>
                </a:lnTo>
                <a:lnTo>
                  <a:pt x="38142" y="361950"/>
                </a:lnTo>
                <a:lnTo>
                  <a:pt x="39581" y="337820"/>
                </a:lnTo>
                <a:lnTo>
                  <a:pt x="39708" y="335280"/>
                </a:lnTo>
                <a:lnTo>
                  <a:pt x="39666" y="326390"/>
                </a:lnTo>
                <a:lnTo>
                  <a:pt x="39539" y="325120"/>
                </a:lnTo>
                <a:lnTo>
                  <a:pt x="38777" y="321310"/>
                </a:lnTo>
                <a:lnTo>
                  <a:pt x="38142" y="318770"/>
                </a:lnTo>
                <a:lnTo>
                  <a:pt x="36364" y="314960"/>
                </a:lnTo>
                <a:lnTo>
                  <a:pt x="35094" y="313690"/>
                </a:lnTo>
                <a:close/>
              </a:path>
              <a:path w="365759" h="373379">
                <a:moveTo>
                  <a:pt x="61256" y="339090"/>
                </a:moveTo>
                <a:lnTo>
                  <a:pt x="38142" y="361950"/>
                </a:lnTo>
                <a:lnTo>
                  <a:pt x="46698" y="361950"/>
                </a:lnTo>
                <a:lnTo>
                  <a:pt x="65828" y="342900"/>
                </a:lnTo>
                <a:lnTo>
                  <a:pt x="61256" y="339090"/>
                </a:lnTo>
                <a:close/>
              </a:path>
              <a:path w="365759" h="373379">
                <a:moveTo>
                  <a:pt x="25315" y="307340"/>
                </a:moveTo>
                <a:lnTo>
                  <a:pt x="16044" y="307340"/>
                </a:lnTo>
                <a:lnTo>
                  <a:pt x="13885" y="308610"/>
                </a:lnTo>
                <a:lnTo>
                  <a:pt x="11599" y="309880"/>
                </a:lnTo>
                <a:lnTo>
                  <a:pt x="9440" y="311150"/>
                </a:lnTo>
                <a:lnTo>
                  <a:pt x="7408" y="313690"/>
                </a:lnTo>
                <a:lnTo>
                  <a:pt x="5503" y="314960"/>
                </a:lnTo>
                <a:lnTo>
                  <a:pt x="3979" y="317500"/>
                </a:lnTo>
                <a:lnTo>
                  <a:pt x="2836" y="318770"/>
                </a:lnTo>
                <a:lnTo>
                  <a:pt x="1820" y="321310"/>
                </a:lnTo>
                <a:lnTo>
                  <a:pt x="931" y="322580"/>
                </a:lnTo>
                <a:lnTo>
                  <a:pt x="550" y="325120"/>
                </a:lnTo>
                <a:lnTo>
                  <a:pt x="42" y="326390"/>
                </a:lnTo>
                <a:lnTo>
                  <a:pt x="0" y="330200"/>
                </a:lnTo>
                <a:lnTo>
                  <a:pt x="169" y="332740"/>
                </a:lnTo>
                <a:lnTo>
                  <a:pt x="423" y="335280"/>
                </a:lnTo>
                <a:lnTo>
                  <a:pt x="931" y="337820"/>
                </a:lnTo>
                <a:lnTo>
                  <a:pt x="7154" y="336550"/>
                </a:lnTo>
                <a:lnTo>
                  <a:pt x="6519" y="332740"/>
                </a:lnTo>
                <a:lnTo>
                  <a:pt x="6392" y="328930"/>
                </a:lnTo>
                <a:lnTo>
                  <a:pt x="7408" y="322580"/>
                </a:lnTo>
                <a:lnTo>
                  <a:pt x="8932" y="320040"/>
                </a:lnTo>
                <a:lnTo>
                  <a:pt x="11472" y="317500"/>
                </a:lnTo>
                <a:lnTo>
                  <a:pt x="12615" y="316230"/>
                </a:lnTo>
                <a:lnTo>
                  <a:pt x="13885" y="316230"/>
                </a:lnTo>
                <a:lnTo>
                  <a:pt x="15409" y="314960"/>
                </a:lnTo>
                <a:lnTo>
                  <a:pt x="16806" y="314960"/>
                </a:lnTo>
                <a:lnTo>
                  <a:pt x="18330" y="313690"/>
                </a:lnTo>
                <a:lnTo>
                  <a:pt x="35094" y="313690"/>
                </a:lnTo>
                <a:lnTo>
                  <a:pt x="33443" y="312420"/>
                </a:lnTo>
                <a:lnTo>
                  <a:pt x="31665" y="309880"/>
                </a:lnTo>
                <a:lnTo>
                  <a:pt x="29633" y="308610"/>
                </a:lnTo>
                <a:lnTo>
                  <a:pt x="25315" y="307340"/>
                </a:lnTo>
                <a:close/>
              </a:path>
              <a:path w="365759" h="373379">
                <a:moveTo>
                  <a:pt x="71670" y="265430"/>
                </a:moveTo>
                <a:lnTo>
                  <a:pt x="60748" y="265430"/>
                </a:lnTo>
                <a:lnTo>
                  <a:pt x="57319" y="266700"/>
                </a:lnTo>
                <a:lnTo>
                  <a:pt x="53763" y="267970"/>
                </a:lnTo>
                <a:lnTo>
                  <a:pt x="40555" y="289560"/>
                </a:lnTo>
                <a:lnTo>
                  <a:pt x="41571" y="295910"/>
                </a:lnTo>
                <a:lnTo>
                  <a:pt x="42714" y="299720"/>
                </a:lnTo>
                <a:lnTo>
                  <a:pt x="44619" y="303530"/>
                </a:lnTo>
                <a:lnTo>
                  <a:pt x="46397" y="307340"/>
                </a:lnTo>
                <a:lnTo>
                  <a:pt x="48937" y="309880"/>
                </a:lnTo>
                <a:lnTo>
                  <a:pt x="55033" y="316230"/>
                </a:lnTo>
                <a:lnTo>
                  <a:pt x="58462" y="318770"/>
                </a:lnTo>
                <a:lnTo>
                  <a:pt x="65574" y="322580"/>
                </a:lnTo>
                <a:lnTo>
                  <a:pt x="72940" y="325120"/>
                </a:lnTo>
                <a:lnTo>
                  <a:pt x="80052" y="325120"/>
                </a:lnTo>
                <a:lnTo>
                  <a:pt x="83608" y="323850"/>
                </a:lnTo>
                <a:lnTo>
                  <a:pt x="87037" y="322580"/>
                </a:lnTo>
                <a:lnTo>
                  <a:pt x="90212" y="320040"/>
                </a:lnTo>
                <a:lnTo>
                  <a:pt x="93006" y="317500"/>
                </a:lnTo>
                <a:lnTo>
                  <a:pt x="70527" y="317500"/>
                </a:lnTo>
                <a:lnTo>
                  <a:pt x="64939" y="314960"/>
                </a:lnTo>
                <a:lnTo>
                  <a:pt x="62018" y="312420"/>
                </a:lnTo>
                <a:lnTo>
                  <a:pt x="59478" y="311150"/>
                </a:lnTo>
                <a:lnTo>
                  <a:pt x="54652" y="306070"/>
                </a:lnTo>
                <a:lnTo>
                  <a:pt x="47413" y="289560"/>
                </a:lnTo>
                <a:lnTo>
                  <a:pt x="47540" y="287020"/>
                </a:lnTo>
                <a:lnTo>
                  <a:pt x="48810" y="281940"/>
                </a:lnTo>
                <a:lnTo>
                  <a:pt x="50207" y="279400"/>
                </a:lnTo>
                <a:lnTo>
                  <a:pt x="54271" y="274320"/>
                </a:lnTo>
                <a:lnTo>
                  <a:pt x="56684" y="273050"/>
                </a:lnTo>
                <a:lnTo>
                  <a:pt x="59351" y="273050"/>
                </a:lnTo>
                <a:lnTo>
                  <a:pt x="61891" y="271780"/>
                </a:lnTo>
                <a:lnTo>
                  <a:pt x="84116" y="271780"/>
                </a:lnTo>
                <a:lnTo>
                  <a:pt x="82465" y="270510"/>
                </a:lnTo>
                <a:lnTo>
                  <a:pt x="78782" y="269240"/>
                </a:lnTo>
                <a:lnTo>
                  <a:pt x="75226" y="266700"/>
                </a:lnTo>
                <a:lnTo>
                  <a:pt x="71670" y="265430"/>
                </a:lnTo>
                <a:close/>
              </a:path>
              <a:path w="365759" h="373379">
                <a:moveTo>
                  <a:pt x="84116" y="271780"/>
                </a:moveTo>
                <a:lnTo>
                  <a:pt x="64685" y="271780"/>
                </a:lnTo>
                <a:lnTo>
                  <a:pt x="67479" y="273050"/>
                </a:lnTo>
                <a:lnTo>
                  <a:pt x="70400" y="273050"/>
                </a:lnTo>
                <a:lnTo>
                  <a:pt x="78782" y="276860"/>
                </a:lnTo>
                <a:lnTo>
                  <a:pt x="93006" y="298450"/>
                </a:lnTo>
                <a:lnTo>
                  <a:pt x="93387" y="300990"/>
                </a:lnTo>
                <a:lnTo>
                  <a:pt x="93387" y="303530"/>
                </a:lnTo>
                <a:lnTo>
                  <a:pt x="92752" y="306070"/>
                </a:lnTo>
                <a:lnTo>
                  <a:pt x="78909" y="317500"/>
                </a:lnTo>
                <a:lnTo>
                  <a:pt x="93006" y="317500"/>
                </a:lnTo>
                <a:lnTo>
                  <a:pt x="100245" y="300990"/>
                </a:lnTo>
                <a:lnTo>
                  <a:pt x="99737" y="297180"/>
                </a:lnTo>
                <a:lnTo>
                  <a:pt x="99356" y="293370"/>
                </a:lnTo>
                <a:lnTo>
                  <a:pt x="98086" y="290830"/>
                </a:lnTo>
                <a:lnTo>
                  <a:pt x="96308" y="287020"/>
                </a:lnTo>
                <a:lnTo>
                  <a:pt x="94403" y="283210"/>
                </a:lnTo>
                <a:lnTo>
                  <a:pt x="91863" y="279400"/>
                </a:lnTo>
                <a:lnTo>
                  <a:pt x="88815" y="276860"/>
                </a:lnTo>
                <a:lnTo>
                  <a:pt x="85767" y="273050"/>
                </a:lnTo>
                <a:lnTo>
                  <a:pt x="84116" y="271780"/>
                </a:lnTo>
                <a:close/>
              </a:path>
              <a:path w="365759" h="373379">
                <a:moveTo>
                  <a:pt x="97364" y="243840"/>
                </a:moveTo>
                <a:lnTo>
                  <a:pt x="87418" y="243840"/>
                </a:lnTo>
                <a:lnTo>
                  <a:pt x="126407" y="283210"/>
                </a:lnTo>
                <a:lnTo>
                  <a:pt x="131360" y="278130"/>
                </a:lnTo>
                <a:lnTo>
                  <a:pt x="97364" y="243840"/>
                </a:lnTo>
                <a:close/>
              </a:path>
              <a:path w="365759" h="373379">
                <a:moveTo>
                  <a:pt x="156379" y="217170"/>
                </a:moveTo>
                <a:lnTo>
                  <a:pt x="146473" y="217170"/>
                </a:lnTo>
                <a:lnTo>
                  <a:pt x="149267" y="219710"/>
                </a:lnTo>
                <a:lnTo>
                  <a:pt x="151553" y="222250"/>
                </a:lnTo>
                <a:lnTo>
                  <a:pt x="155109" y="228600"/>
                </a:lnTo>
                <a:lnTo>
                  <a:pt x="156252" y="231140"/>
                </a:lnTo>
                <a:lnTo>
                  <a:pt x="157268" y="237490"/>
                </a:lnTo>
                <a:lnTo>
                  <a:pt x="157268" y="240030"/>
                </a:lnTo>
                <a:lnTo>
                  <a:pt x="156633" y="242570"/>
                </a:lnTo>
                <a:lnTo>
                  <a:pt x="155871" y="245110"/>
                </a:lnTo>
                <a:lnTo>
                  <a:pt x="154601" y="247650"/>
                </a:lnTo>
                <a:lnTo>
                  <a:pt x="152696" y="248920"/>
                </a:lnTo>
                <a:lnTo>
                  <a:pt x="150664" y="251460"/>
                </a:lnTo>
                <a:lnTo>
                  <a:pt x="148505" y="252730"/>
                </a:lnTo>
                <a:lnTo>
                  <a:pt x="145965" y="254000"/>
                </a:lnTo>
                <a:lnTo>
                  <a:pt x="143552" y="254000"/>
                </a:lnTo>
                <a:lnTo>
                  <a:pt x="140631" y="255270"/>
                </a:lnTo>
                <a:lnTo>
                  <a:pt x="137202" y="255270"/>
                </a:lnTo>
                <a:lnTo>
                  <a:pt x="138091" y="261620"/>
                </a:lnTo>
                <a:lnTo>
                  <a:pt x="141520" y="261620"/>
                </a:lnTo>
                <a:lnTo>
                  <a:pt x="144822" y="260350"/>
                </a:lnTo>
                <a:lnTo>
                  <a:pt x="151172" y="259080"/>
                </a:lnTo>
                <a:lnTo>
                  <a:pt x="163999" y="237490"/>
                </a:lnTo>
                <a:lnTo>
                  <a:pt x="162983" y="229870"/>
                </a:lnTo>
                <a:lnTo>
                  <a:pt x="161713" y="226060"/>
                </a:lnTo>
                <a:lnTo>
                  <a:pt x="159681" y="222250"/>
                </a:lnTo>
                <a:lnTo>
                  <a:pt x="157776" y="218440"/>
                </a:lnTo>
                <a:lnTo>
                  <a:pt x="156379" y="217170"/>
                </a:lnTo>
                <a:close/>
              </a:path>
              <a:path w="365759" h="373379">
                <a:moveTo>
                  <a:pt x="87291" y="233680"/>
                </a:moveTo>
                <a:lnTo>
                  <a:pt x="83608" y="237490"/>
                </a:lnTo>
                <a:lnTo>
                  <a:pt x="76623" y="251460"/>
                </a:lnTo>
                <a:lnTo>
                  <a:pt x="81830" y="255270"/>
                </a:lnTo>
                <a:lnTo>
                  <a:pt x="87418" y="243840"/>
                </a:lnTo>
                <a:lnTo>
                  <a:pt x="97364" y="243840"/>
                </a:lnTo>
                <a:lnTo>
                  <a:pt x="87291" y="233680"/>
                </a:lnTo>
                <a:close/>
              </a:path>
              <a:path w="365759" h="373379">
                <a:moveTo>
                  <a:pt x="135932" y="200660"/>
                </a:moveTo>
                <a:lnTo>
                  <a:pt x="123486" y="200660"/>
                </a:lnTo>
                <a:lnTo>
                  <a:pt x="115485" y="204470"/>
                </a:lnTo>
                <a:lnTo>
                  <a:pt x="110659" y="209550"/>
                </a:lnTo>
                <a:lnTo>
                  <a:pt x="108881" y="212090"/>
                </a:lnTo>
                <a:lnTo>
                  <a:pt x="106595" y="217170"/>
                </a:lnTo>
                <a:lnTo>
                  <a:pt x="105960" y="219710"/>
                </a:lnTo>
                <a:lnTo>
                  <a:pt x="105960" y="226060"/>
                </a:lnTo>
                <a:lnTo>
                  <a:pt x="112183" y="237490"/>
                </a:lnTo>
                <a:lnTo>
                  <a:pt x="114215" y="240030"/>
                </a:lnTo>
                <a:lnTo>
                  <a:pt x="116374" y="241300"/>
                </a:lnTo>
                <a:lnTo>
                  <a:pt x="121200" y="242570"/>
                </a:lnTo>
                <a:lnTo>
                  <a:pt x="123740" y="243840"/>
                </a:lnTo>
                <a:lnTo>
                  <a:pt x="128820" y="243840"/>
                </a:lnTo>
                <a:lnTo>
                  <a:pt x="136440" y="240030"/>
                </a:lnTo>
                <a:lnTo>
                  <a:pt x="138853" y="238760"/>
                </a:lnTo>
                <a:lnTo>
                  <a:pt x="141520" y="236220"/>
                </a:lnTo>
                <a:lnTo>
                  <a:pt x="121708" y="236220"/>
                </a:lnTo>
                <a:lnTo>
                  <a:pt x="119930" y="234950"/>
                </a:lnTo>
                <a:lnTo>
                  <a:pt x="112564" y="220980"/>
                </a:lnTo>
                <a:lnTo>
                  <a:pt x="112945" y="218440"/>
                </a:lnTo>
                <a:lnTo>
                  <a:pt x="113707" y="217170"/>
                </a:lnTo>
                <a:lnTo>
                  <a:pt x="114342" y="214630"/>
                </a:lnTo>
                <a:lnTo>
                  <a:pt x="115612" y="213360"/>
                </a:lnTo>
                <a:lnTo>
                  <a:pt x="117263" y="212090"/>
                </a:lnTo>
                <a:lnTo>
                  <a:pt x="118787" y="209550"/>
                </a:lnTo>
                <a:lnTo>
                  <a:pt x="120565" y="208280"/>
                </a:lnTo>
                <a:lnTo>
                  <a:pt x="124375" y="207010"/>
                </a:lnTo>
                <a:lnTo>
                  <a:pt x="146155" y="207010"/>
                </a:lnTo>
                <a:lnTo>
                  <a:pt x="145203" y="205740"/>
                </a:lnTo>
                <a:lnTo>
                  <a:pt x="143171" y="204470"/>
                </a:lnTo>
                <a:lnTo>
                  <a:pt x="141266" y="203200"/>
                </a:lnTo>
                <a:lnTo>
                  <a:pt x="137710" y="201930"/>
                </a:lnTo>
                <a:lnTo>
                  <a:pt x="135932" y="200660"/>
                </a:lnTo>
                <a:close/>
              </a:path>
              <a:path w="365759" h="373379">
                <a:moveTo>
                  <a:pt x="146155" y="207010"/>
                </a:moveTo>
                <a:lnTo>
                  <a:pt x="133646" y="207010"/>
                </a:lnTo>
                <a:lnTo>
                  <a:pt x="136948" y="209550"/>
                </a:lnTo>
                <a:lnTo>
                  <a:pt x="138345" y="210820"/>
                </a:lnTo>
                <a:lnTo>
                  <a:pt x="139615" y="212090"/>
                </a:lnTo>
                <a:lnTo>
                  <a:pt x="140504" y="213360"/>
                </a:lnTo>
                <a:lnTo>
                  <a:pt x="142028" y="217170"/>
                </a:lnTo>
                <a:lnTo>
                  <a:pt x="142282" y="218440"/>
                </a:lnTo>
                <a:lnTo>
                  <a:pt x="142282" y="222250"/>
                </a:lnTo>
                <a:lnTo>
                  <a:pt x="141901" y="224790"/>
                </a:lnTo>
                <a:lnTo>
                  <a:pt x="141139" y="226060"/>
                </a:lnTo>
                <a:lnTo>
                  <a:pt x="140250" y="228600"/>
                </a:lnTo>
                <a:lnTo>
                  <a:pt x="139107" y="229870"/>
                </a:lnTo>
                <a:lnTo>
                  <a:pt x="134154" y="233680"/>
                </a:lnTo>
                <a:lnTo>
                  <a:pt x="132249" y="234950"/>
                </a:lnTo>
                <a:lnTo>
                  <a:pt x="130471" y="236220"/>
                </a:lnTo>
                <a:lnTo>
                  <a:pt x="141520" y="236220"/>
                </a:lnTo>
                <a:lnTo>
                  <a:pt x="144187" y="233680"/>
                </a:lnTo>
                <a:lnTo>
                  <a:pt x="145965" y="229870"/>
                </a:lnTo>
                <a:lnTo>
                  <a:pt x="147235" y="223520"/>
                </a:lnTo>
                <a:lnTo>
                  <a:pt x="147108" y="219710"/>
                </a:lnTo>
                <a:lnTo>
                  <a:pt x="146473" y="217170"/>
                </a:lnTo>
                <a:lnTo>
                  <a:pt x="156379" y="217170"/>
                </a:lnTo>
                <a:lnTo>
                  <a:pt x="154982" y="215900"/>
                </a:lnTo>
                <a:lnTo>
                  <a:pt x="151426" y="212090"/>
                </a:lnTo>
                <a:lnTo>
                  <a:pt x="149267" y="209550"/>
                </a:lnTo>
                <a:lnTo>
                  <a:pt x="147108" y="208280"/>
                </a:lnTo>
                <a:lnTo>
                  <a:pt x="146155" y="207010"/>
                </a:lnTo>
                <a:close/>
              </a:path>
              <a:path w="365759" h="373379">
                <a:moveTo>
                  <a:pt x="177842" y="189230"/>
                </a:moveTo>
                <a:lnTo>
                  <a:pt x="160443" y="205740"/>
                </a:lnTo>
                <a:lnTo>
                  <a:pt x="165523" y="210820"/>
                </a:lnTo>
                <a:lnTo>
                  <a:pt x="182922" y="194310"/>
                </a:lnTo>
                <a:lnTo>
                  <a:pt x="177842" y="189230"/>
                </a:lnTo>
                <a:close/>
              </a:path>
              <a:path w="365759" h="373379">
                <a:moveTo>
                  <a:pt x="205274" y="132080"/>
                </a:moveTo>
                <a:lnTo>
                  <a:pt x="194352" y="132080"/>
                </a:lnTo>
                <a:lnTo>
                  <a:pt x="190923" y="133350"/>
                </a:lnTo>
                <a:lnTo>
                  <a:pt x="187367" y="134620"/>
                </a:lnTo>
                <a:lnTo>
                  <a:pt x="184319" y="135890"/>
                </a:lnTo>
                <a:lnTo>
                  <a:pt x="178731" y="140970"/>
                </a:lnTo>
                <a:lnTo>
                  <a:pt x="176699" y="144780"/>
                </a:lnTo>
                <a:lnTo>
                  <a:pt x="175683" y="148590"/>
                </a:lnTo>
                <a:lnTo>
                  <a:pt x="174540" y="151130"/>
                </a:lnTo>
                <a:lnTo>
                  <a:pt x="182541" y="176530"/>
                </a:lnTo>
                <a:lnTo>
                  <a:pt x="185589" y="180340"/>
                </a:lnTo>
                <a:lnTo>
                  <a:pt x="210227" y="191770"/>
                </a:lnTo>
                <a:lnTo>
                  <a:pt x="213783" y="190500"/>
                </a:lnTo>
                <a:lnTo>
                  <a:pt x="220641" y="189230"/>
                </a:lnTo>
                <a:lnTo>
                  <a:pt x="223816" y="186690"/>
                </a:lnTo>
                <a:lnTo>
                  <a:pt x="226610" y="184150"/>
                </a:lnTo>
                <a:lnTo>
                  <a:pt x="209846" y="184150"/>
                </a:lnTo>
                <a:lnTo>
                  <a:pt x="204131" y="182880"/>
                </a:lnTo>
                <a:lnTo>
                  <a:pt x="201337" y="182880"/>
                </a:lnTo>
                <a:lnTo>
                  <a:pt x="198543" y="180340"/>
                </a:lnTo>
                <a:lnTo>
                  <a:pt x="195622" y="179070"/>
                </a:lnTo>
                <a:lnTo>
                  <a:pt x="193082" y="176530"/>
                </a:lnTo>
                <a:lnTo>
                  <a:pt x="188256" y="172720"/>
                </a:lnTo>
                <a:lnTo>
                  <a:pt x="186224" y="170180"/>
                </a:lnTo>
                <a:lnTo>
                  <a:pt x="184700" y="166370"/>
                </a:lnTo>
                <a:lnTo>
                  <a:pt x="183049" y="163830"/>
                </a:lnTo>
                <a:lnTo>
                  <a:pt x="182033" y="161290"/>
                </a:lnTo>
                <a:lnTo>
                  <a:pt x="181017" y="156210"/>
                </a:lnTo>
                <a:lnTo>
                  <a:pt x="181144" y="152400"/>
                </a:lnTo>
                <a:lnTo>
                  <a:pt x="181779" y="149860"/>
                </a:lnTo>
                <a:lnTo>
                  <a:pt x="195622" y="138430"/>
                </a:lnTo>
                <a:lnTo>
                  <a:pt x="217720" y="138430"/>
                </a:lnTo>
                <a:lnTo>
                  <a:pt x="216069" y="137160"/>
                </a:lnTo>
                <a:lnTo>
                  <a:pt x="212386" y="135890"/>
                </a:lnTo>
                <a:lnTo>
                  <a:pt x="208830" y="133350"/>
                </a:lnTo>
                <a:lnTo>
                  <a:pt x="205274" y="132080"/>
                </a:lnTo>
                <a:close/>
              </a:path>
              <a:path w="365759" h="373379">
                <a:moveTo>
                  <a:pt x="217720" y="138430"/>
                </a:moveTo>
                <a:lnTo>
                  <a:pt x="198289" y="138430"/>
                </a:lnTo>
                <a:lnTo>
                  <a:pt x="201083" y="139700"/>
                </a:lnTo>
                <a:lnTo>
                  <a:pt x="204004" y="139700"/>
                </a:lnTo>
                <a:lnTo>
                  <a:pt x="212386" y="143510"/>
                </a:lnTo>
                <a:lnTo>
                  <a:pt x="215053" y="146050"/>
                </a:lnTo>
                <a:lnTo>
                  <a:pt x="219879" y="151130"/>
                </a:lnTo>
                <a:lnTo>
                  <a:pt x="221911" y="153670"/>
                </a:lnTo>
                <a:lnTo>
                  <a:pt x="223435" y="156210"/>
                </a:lnTo>
                <a:lnTo>
                  <a:pt x="225086" y="158750"/>
                </a:lnTo>
                <a:lnTo>
                  <a:pt x="226102" y="161290"/>
                </a:lnTo>
                <a:lnTo>
                  <a:pt x="226915" y="166370"/>
                </a:lnTo>
                <a:lnTo>
                  <a:pt x="226991" y="170180"/>
                </a:lnTo>
                <a:lnTo>
                  <a:pt x="226356" y="172720"/>
                </a:lnTo>
                <a:lnTo>
                  <a:pt x="215180" y="184150"/>
                </a:lnTo>
                <a:lnTo>
                  <a:pt x="226610" y="184150"/>
                </a:lnTo>
                <a:lnTo>
                  <a:pt x="229404" y="181610"/>
                </a:lnTo>
                <a:lnTo>
                  <a:pt x="231309" y="177800"/>
                </a:lnTo>
                <a:lnTo>
                  <a:pt x="233595" y="171450"/>
                </a:lnTo>
                <a:lnTo>
                  <a:pt x="233849" y="167640"/>
                </a:lnTo>
                <a:lnTo>
                  <a:pt x="233341" y="163830"/>
                </a:lnTo>
                <a:lnTo>
                  <a:pt x="232960" y="160020"/>
                </a:lnTo>
                <a:lnTo>
                  <a:pt x="231817" y="156210"/>
                </a:lnTo>
                <a:lnTo>
                  <a:pt x="228007" y="149860"/>
                </a:lnTo>
                <a:lnTo>
                  <a:pt x="225594" y="146050"/>
                </a:lnTo>
                <a:lnTo>
                  <a:pt x="222419" y="143510"/>
                </a:lnTo>
                <a:lnTo>
                  <a:pt x="219371" y="139700"/>
                </a:lnTo>
                <a:lnTo>
                  <a:pt x="217720" y="138430"/>
                </a:lnTo>
                <a:close/>
              </a:path>
              <a:path w="365759" h="373379">
                <a:moveTo>
                  <a:pt x="230968" y="110490"/>
                </a:moveTo>
                <a:lnTo>
                  <a:pt x="221022" y="110490"/>
                </a:lnTo>
                <a:lnTo>
                  <a:pt x="260011" y="148590"/>
                </a:lnTo>
                <a:lnTo>
                  <a:pt x="264964" y="144780"/>
                </a:lnTo>
                <a:lnTo>
                  <a:pt x="230968" y="110490"/>
                </a:lnTo>
                <a:close/>
              </a:path>
              <a:path w="365759" h="373379">
                <a:moveTo>
                  <a:pt x="220895" y="100330"/>
                </a:moveTo>
                <a:lnTo>
                  <a:pt x="217212" y="104140"/>
                </a:lnTo>
                <a:lnTo>
                  <a:pt x="210227" y="118110"/>
                </a:lnTo>
                <a:lnTo>
                  <a:pt x="215434" y="120650"/>
                </a:lnTo>
                <a:lnTo>
                  <a:pt x="221022" y="110490"/>
                </a:lnTo>
                <a:lnTo>
                  <a:pt x="230968" y="110490"/>
                </a:lnTo>
                <a:lnTo>
                  <a:pt x="220895" y="100330"/>
                </a:lnTo>
                <a:close/>
              </a:path>
              <a:path w="365759" h="373379">
                <a:moveTo>
                  <a:pt x="271568" y="95250"/>
                </a:moveTo>
                <a:lnTo>
                  <a:pt x="254169" y="111760"/>
                </a:lnTo>
                <a:lnTo>
                  <a:pt x="259249" y="116840"/>
                </a:lnTo>
                <a:lnTo>
                  <a:pt x="276648" y="100330"/>
                </a:lnTo>
                <a:lnTo>
                  <a:pt x="271568" y="95250"/>
                </a:lnTo>
                <a:close/>
              </a:path>
              <a:path w="365759" h="373379">
                <a:moveTo>
                  <a:pt x="299000" y="49530"/>
                </a:moveTo>
                <a:lnTo>
                  <a:pt x="286935" y="49530"/>
                </a:lnTo>
                <a:lnTo>
                  <a:pt x="289983" y="50800"/>
                </a:lnTo>
                <a:lnTo>
                  <a:pt x="291380" y="52070"/>
                </a:lnTo>
                <a:lnTo>
                  <a:pt x="292650" y="53340"/>
                </a:lnTo>
                <a:lnTo>
                  <a:pt x="294682" y="55880"/>
                </a:lnTo>
                <a:lnTo>
                  <a:pt x="295317" y="57150"/>
                </a:lnTo>
                <a:lnTo>
                  <a:pt x="296079" y="58420"/>
                </a:lnTo>
                <a:lnTo>
                  <a:pt x="296587" y="59690"/>
                </a:lnTo>
                <a:lnTo>
                  <a:pt x="296841" y="62230"/>
                </a:lnTo>
                <a:lnTo>
                  <a:pt x="297222" y="63500"/>
                </a:lnTo>
                <a:lnTo>
                  <a:pt x="297349" y="74930"/>
                </a:lnTo>
                <a:lnTo>
                  <a:pt x="297222" y="76200"/>
                </a:lnTo>
                <a:lnTo>
                  <a:pt x="295444" y="106680"/>
                </a:lnTo>
                <a:lnTo>
                  <a:pt x="299254" y="110490"/>
                </a:lnTo>
                <a:lnTo>
                  <a:pt x="312007" y="97790"/>
                </a:lnTo>
                <a:lnTo>
                  <a:pt x="302175" y="97790"/>
                </a:lnTo>
                <a:lnTo>
                  <a:pt x="303699" y="72390"/>
                </a:lnTo>
                <a:lnTo>
                  <a:pt x="303572" y="60960"/>
                </a:lnTo>
                <a:lnTo>
                  <a:pt x="302810" y="57150"/>
                </a:lnTo>
                <a:lnTo>
                  <a:pt x="302175" y="54610"/>
                </a:lnTo>
                <a:lnTo>
                  <a:pt x="301159" y="53340"/>
                </a:lnTo>
                <a:lnTo>
                  <a:pt x="300270" y="50800"/>
                </a:lnTo>
                <a:lnTo>
                  <a:pt x="299000" y="49530"/>
                </a:lnTo>
                <a:close/>
              </a:path>
              <a:path w="365759" h="373379">
                <a:moveTo>
                  <a:pt x="325289" y="74930"/>
                </a:moveTo>
                <a:lnTo>
                  <a:pt x="302175" y="97790"/>
                </a:lnTo>
                <a:lnTo>
                  <a:pt x="312007" y="97790"/>
                </a:lnTo>
                <a:lnTo>
                  <a:pt x="329861" y="80010"/>
                </a:lnTo>
                <a:lnTo>
                  <a:pt x="325289" y="74930"/>
                </a:lnTo>
                <a:close/>
              </a:path>
              <a:path w="365759" h="373379">
                <a:moveTo>
                  <a:pt x="289221" y="43180"/>
                </a:moveTo>
                <a:lnTo>
                  <a:pt x="280077" y="43180"/>
                </a:lnTo>
                <a:lnTo>
                  <a:pt x="277791" y="44450"/>
                </a:lnTo>
                <a:lnTo>
                  <a:pt x="273473" y="46990"/>
                </a:lnTo>
                <a:lnTo>
                  <a:pt x="271441" y="49530"/>
                </a:lnTo>
                <a:lnTo>
                  <a:pt x="269536" y="50800"/>
                </a:lnTo>
                <a:lnTo>
                  <a:pt x="264964" y="58420"/>
                </a:lnTo>
                <a:lnTo>
                  <a:pt x="264583" y="60960"/>
                </a:lnTo>
                <a:lnTo>
                  <a:pt x="264075" y="62230"/>
                </a:lnTo>
                <a:lnTo>
                  <a:pt x="264011" y="66040"/>
                </a:lnTo>
                <a:lnTo>
                  <a:pt x="264202" y="69850"/>
                </a:lnTo>
                <a:lnTo>
                  <a:pt x="264964" y="73660"/>
                </a:lnTo>
                <a:lnTo>
                  <a:pt x="271187" y="73660"/>
                </a:lnTo>
                <a:lnTo>
                  <a:pt x="270425" y="68580"/>
                </a:lnTo>
                <a:lnTo>
                  <a:pt x="270425" y="64770"/>
                </a:lnTo>
                <a:lnTo>
                  <a:pt x="271441" y="59690"/>
                </a:lnTo>
                <a:lnTo>
                  <a:pt x="272965" y="55880"/>
                </a:lnTo>
                <a:lnTo>
                  <a:pt x="275378" y="53340"/>
                </a:lnTo>
                <a:lnTo>
                  <a:pt x="276648" y="52070"/>
                </a:lnTo>
                <a:lnTo>
                  <a:pt x="277918" y="52070"/>
                </a:lnTo>
                <a:lnTo>
                  <a:pt x="279442" y="50800"/>
                </a:lnTo>
                <a:lnTo>
                  <a:pt x="280839" y="50800"/>
                </a:lnTo>
                <a:lnTo>
                  <a:pt x="282363" y="49530"/>
                </a:lnTo>
                <a:lnTo>
                  <a:pt x="299000" y="49530"/>
                </a:lnTo>
                <a:lnTo>
                  <a:pt x="297476" y="48260"/>
                </a:lnTo>
                <a:lnTo>
                  <a:pt x="295698" y="45720"/>
                </a:lnTo>
                <a:lnTo>
                  <a:pt x="293666" y="44450"/>
                </a:lnTo>
                <a:lnTo>
                  <a:pt x="291507" y="44450"/>
                </a:lnTo>
                <a:lnTo>
                  <a:pt x="289221" y="43180"/>
                </a:lnTo>
                <a:close/>
              </a:path>
              <a:path w="365759" h="373379">
                <a:moveTo>
                  <a:pt x="321606" y="0"/>
                </a:moveTo>
                <a:lnTo>
                  <a:pt x="317288" y="3810"/>
                </a:lnTo>
                <a:lnTo>
                  <a:pt x="322749" y="58420"/>
                </a:lnTo>
                <a:lnTo>
                  <a:pt x="327575" y="60960"/>
                </a:lnTo>
                <a:lnTo>
                  <a:pt x="336514" y="52070"/>
                </a:lnTo>
                <a:lnTo>
                  <a:pt x="328083" y="52070"/>
                </a:lnTo>
                <a:lnTo>
                  <a:pt x="323892" y="11430"/>
                </a:lnTo>
                <a:lnTo>
                  <a:pt x="333185" y="11430"/>
                </a:lnTo>
                <a:lnTo>
                  <a:pt x="321606" y="0"/>
                </a:lnTo>
                <a:close/>
              </a:path>
              <a:path w="365759" h="373379">
                <a:moveTo>
                  <a:pt x="333185" y="11430"/>
                </a:moveTo>
                <a:lnTo>
                  <a:pt x="323892" y="11430"/>
                </a:lnTo>
                <a:lnTo>
                  <a:pt x="346498" y="34290"/>
                </a:lnTo>
                <a:lnTo>
                  <a:pt x="328083" y="52070"/>
                </a:lnTo>
                <a:lnTo>
                  <a:pt x="336514" y="52070"/>
                </a:lnTo>
                <a:lnTo>
                  <a:pt x="350562" y="38100"/>
                </a:lnTo>
                <a:lnTo>
                  <a:pt x="360531" y="38100"/>
                </a:lnTo>
                <a:lnTo>
                  <a:pt x="355388" y="33020"/>
                </a:lnTo>
                <a:lnTo>
                  <a:pt x="359426" y="29210"/>
                </a:lnTo>
                <a:lnTo>
                  <a:pt x="351197" y="29210"/>
                </a:lnTo>
                <a:lnTo>
                  <a:pt x="333185" y="11430"/>
                </a:lnTo>
                <a:close/>
              </a:path>
              <a:path w="365759" h="373379">
                <a:moveTo>
                  <a:pt x="360531" y="38100"/>
                </a:moveTo>
                <a:lnTo>
                  <a:pt x="350562" y="38100"/>
                </a:lnTo>
                <a:lnTo>
                  <a:pt x="360976" y="48260"/>
                </a:lnTo>
                <a:lnTo>
                  <a:pt x="365675" y="43180"/>
                </a:lnTo>
                <a:lnTo>
                  <a:pt x="360531" y="38100"/>
                </a:lnTo>
                <a:close/>
              </a:path>
              <a:path w="365759" h="373379">
                <a:moveTo>
                  <a:pt x="358055" y="21590"/>
                </a:moveTo>
                <a:lnTo>
                  <a:pt x="351197" y="29210"/>
                </a:lnTo>
                <a:lnTo>
                  <a:pt x="359426" y="29210"/>
                </a:lnTo>
                <a:lnTo>
                  <a:pt x="362119" y="26670"/>
                </a:lnTo>
                <a:lnTo>
                  <a:pt x="358055" y="2159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587189" y="6018390"/>
            <a:ext cx="360976" cy="374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053152" y="6023127"/>
            <a:ext cx="362627" cy="372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524449" y="6016078"/>
            <a:ext cx="348615" cy="375920"/>
          </a:xfrm>
          <a:custGeom>
            <a:avLst/>
            <a:gdLst/>
            <a:ahLst/>
            <a:cxnLst/>
            <a:rect l="l" t="t" r="r" b="b"/>
            <a:pathLst>
              <a:path w="348615" h="375920">
                <a:moveTo>
                  <a:pt x="35094" y="316230"/>
                </a:moveTo>
                <a:lnTo>
                  <a:pt x="22902" y="316230"/>
                </a:lnTo>
                <a:lnTo>
                  <a:pt x="25950" y="317500"/>
                </a:lnTo>
                <a:lnTo>
                  <a:pt x="27347" y="318770"/>
                </a:lnTo>
                <a:lnTo>
                  <a:pt x="33468" y="339090"/>
                </a:lnTo>
                <a:lnTo>
                  <a:pt x="33316" y="342900"/>
                </a:lnTo>
                <a:lnTo>
                  <a:pt x="31411" y="372110"/>
                </a:lnTo>
                <a:lnTo>
                  <a:pt x="35221" y="375920"/>
                </a:lnTo>
                <a:lnTo>
                  <a:pt x="46698" y="364490"/>
                </a:lnTo>
                <a:lnTo>
                  <a:pt x="38142" y="364490"/>
                </a:lnTo>
                <a:lnTo>
                  <a:pt x="39666" y="339090"/>
                </a:lnTo>
                <a:lnTo>
                  <a:pt x="39539" y="327660"/>
                </a:lnTo>
                <a:lnTo>
                  <a:pt x="38777" y="323850"/>
                </a:lnTo>
                <a:lnTo>
                  <a:pt x="38142" y="321310"/>
                </a:lnTo>
                <a:lnTo>
                  <a:pt x="36364" y="317500"/>
                </a:lnTo>
                <a:lnTo>
                  <a:pt x="35094" y="316230"/>
                </a:lnTo>
                <a:close/>
              </a:path>
              <a:path w="348615" h="375920">
                <a:moveTo>
                  <a:pt x="61383" y="341630"/>
                </a:moveTo>
                <a:lnTo>
                  <a:pt x="38142" y="364490"/>
                </a:lnTo>
                <a:lnTo>
                  <a:pt x="46698" y="364490"/>
                </a:lnTo>
                <a:lnTo>
                  <a:pt x="65828" y="345440"/>
                </a:lnTo>
                <a:lnTo>
                  <a:pt x="61383" y="341630"/>
                </a:lnTo>
                <a:close/>
              </a:path>
              <a:path w="348615" h="375920">
                <a:moveTo>
                  <a:pt x="25315" y="309880"/>
                </a:moveTo>
                <a:lnTo>
                  <a:pt x="16171" y="309880"/>
                </a:lnTo>
                <a:lnTo>
                  <a:pt x="11599" y="312420"/>
                </a:lnTo>
                <a:lnTo>
                  <a:pt x="9440" y="313690"/>
                </a:lnTo>
                <a:lnTo>
                  <a:pt x="7408" y="316230"/>
                </a:lnTo>
                <a:lnTo>
                  <a:pt x="5503" y="317500"/>
                </a:lnTo>
                <a:lnTo>
                  <a:pt x="3979" y="320040"/>
                </a:lnTo>
                <a:lnTo>
                  <a:pt x="2963" y="321310"/>
                </a:lnTo>
                <a:lnTo>
                  <a:pt x="1820" y="323850"/>
                </a:lnTo>
                <a:lnTo>
                  <a:pt x="1058" y="325120"/>
                </a:lnTo>
                <a:lnTo>
                  <a:pt x="550" y="327660"/>
                </a:lnTo>
                <a:lnTo>
                  <a:pt x="169" y="328930"/>
                </a:lnTo>
                <a:lnTo>
                  <a:pt x="42" y="330200"/>
                </a:lnTo>
                <a:lnTo>
                  <a:pt x="0" y="332740"/>
                </a:lnTo>
                <a:lnTo>
                  <a:pt x="169" y="335280"/>
                </a:lnTo>
                <a:lnTo>
                  <a:pt x="931" y="340360"/>
                </a:lnTo>
                <a:lnTo>
                  <a:pt x="7154" y="339090"/>
                </a:lnTo>
                <a:lnTo>
                  <a:pt x="6519" y="335280"/>
                </a:lnTo>
                <a:lnTo>
                  <a:pt x="6392" y="331470"/>
                </a:lnTo>
                <a:lnTo>
                  <a:pt x="7408" y="325120"/>
                </a:lnTo>
                <a:lnTo>
                  <a:pt x="8932" y="322580"/>
                </a:lnTo>
                <a:lnTo>
                  <a:pt x="11472" y="320040"/>
                </a:lnTo>
                <a:lnTo>
                  <a:pt x="12615" y="318770"/>
                </a:lnTo>
                <a:lnTo>
                  <a:pt x="13885" y="318770"/>
                </a:lnTo>
                <a:lnTo>
                  <a:pt x="16933" y="317500"/>
                </a:lnTo>
                <a:lnTo>
                  <a:pt x="18457" y="316230"/>
                </a:lnTo>
                <a:lnTo>
                  <a:pt x="35094" y="316230"/>
                </a:lnTo>
                <a:lnTo>
                  <a:pt x="33443" y="314960"/>
                </a:lnTo>
                <a:lnTo>
                  <a:pt x="31665" y="312420"/>
                </a:lnTo>
                <a:lnTo>
                  <a:pt x="29633" y="311150"/>
                </a:lnTo>
                <a:lnTo>
                  <a:pt x="25315" y="309880"/>
                </a:lnTo>
                <a:close/>
              </a:path>
              <a:path w="348615" h="375920">
                <a:moveTo>
                  <a:pt x="71670" y="267970"/>
                </a:moveTo>
                <a:lnTo>
                  <a:pt x="60748" y="267970"/>
                </a:lnTo>
                <a:lnTo>
                  <a:pt x="53890" y="270510"/>
                </a:lnTo>
                <a:lnTo>
                  <a:pt x="50715" y="271780"/>
                </a:lnTo>
                <a:lnTo>
                  <a:pt x="47921" y="274320"/>
                </a:lnTo>
                <a:lnTo>
                  <a:pt x="45127" y="278130"/>
                </a:lnTo>
                <a:lnTo>
                  <a:pt x="43095" y="280670"/>
                </a:lnTo>
                <a:lnTo>
                  <a:pt x="42079" y="284480"/>
                </a:lnTo>
                <a:lnTo>
                  <a:pt x="40936" y="288290"/>
                </a:lnTo>
                <a:lnTo>
                  <a:pt x="40682" y="292100"/>
                </a:lnTo>
                <a:lnTo>
                  <a:pt x="41063" y="294640"/>
                </a:lnTo>
                <a:lnTo>
                  <a:pt x="41571" y="298450"/>
                </a:lnTo>
                <a:lnTo>
                  <a:pt x="42714" y="302260"/>
                </a:lnTo>
                <a:lnTo>
                  <a:pt x="46524" y="309880"/>
                </a:lnTo>
                <a:lnTo>
                  <a:pt x="48937" y="313690"/>
                </a:lnTo>
                <a:lnTo>
                  <a:pt x="52112" y="316230"/>
                </a:lnTo>
                <a:lnTo>
                  <a:pt x="55160" y="318770"/>
                </a:lnTo>
                <a:lnTo>
                  <a:pt x="58462" y="321310"/>
                </a:lnTo>
                <a:lnTo>
                  <a:pt x="65574" y="325120"/>
                </a:lnTo>
                <a:lnTo>
                  <a:pt x="69257" y="326390"/>
                </a:lnTo>
                <a:lnTo>
                  <a:pt x="76623" y="327660"/>
                </a:lnTo>
                <a:lnTo>
                  <a:pt x="80179" y="327660"/>
                </a:lnTo>
                <a:lnTo>
                  <a:pt x="87037" y="325120"/>
                </a:lnTo>
                <a:lnTo>
                  <a:pt x="90212" y="322580"/>
                </a:lnTo>
                <a:lnTo>
                  <a:pt x="93006" y="320040"/>
                </a:lnTo>
                <a:lnTo>
                  <a:pt x="70654" y="320040"/>
                </a:lnTo>
                <a:lnTo>
                  <a:pt x="67733" y="318770"/>
                </a:lnTo>
                <a:lnTo>
                  <a:pt x="62145" y="314960"/>
                </a:lnTo>
                <a:lnTo>
                  <a:pt x="59478" y="313690"/>
                </a:lnTo>
                <a:lnTo>
                  <a:pt x="54652" y="308610"/>
                </a:lnTo>
                <a:lnTo>
                  <a:pt x="52620" y="306070"/>
                </a:lnTo>
                <a:lnTo>
                  <a:pt x="49572" y="299720"/>
                </a:lnTo>
                <a:lnTo>
                  <a:pt x="48429" y="297180"/>
                </a:lnTo>
                <a:lnTo>
                  <a:pt x="48048" y="294640"/>
                </a:lnTo>
                <a:lnTo>
                  <a:pt x="47540" y="292100"/>
                </a:lnTo>
                <a:lnTo>
                  <a:pt x="47540" y="289560"/>
                </a:lnTo>
                <a:lnTo>
                  <a:pt x="48175" y="287020"/>
                </a:lnTo>
                <a:lnTo>
                  <a:pt x="62018" y="274320"/>
                </a:lnTo>
                <a:lnTo>
                  <a:pt x="84116" y="274320"/>
                </a:lnTo>
                <a:lnTo>
                  <a:pt x="82465" y="273050"/>
                </a:lnTo>
                <a:lnTo>
                  <a:pt x="78909" y="271780"/>
                </a:lnTo>
                <a:lnTo>
                  <a:pt x="75226" y="269240"/>
                </a:lnTo>
                <a:lnTo>
                  <a:pt x="71670" y="267970"/>
                </a:lnTo>
                <a:close/>
              </a:path>
              <a:path w="348615" h="375920">
                <a:moveTo>
                  <a:pt x="84116" y="274320"/>
                </a:moveTo>
                <a:lnTo>
                  <a:pt x="64685" y="274320"/>
                </a:lnTo>
                <a:lnTo>
                  <a:pt x="67606" y="275590"/>
                </a:lnTo>
                <a:lnTo>
                  <a:pt x="70400" y="275590"/>
                </a:lnTo>
                <a:lnTo>
                  <a:pt x="78782" y="279400"/>
                </a:lnTo>
                <a:lnTo>
                  <a:pt x="81449" y="281940"/>
                </a:lnTo>
                <a:lnTo>
                  <a:pt x="86275" y="287020"/>
                </a:lnTo>
                <a:lnTo>
                  <a:pt x="88307" y="289560"/>
                </a:lnTo>
                <a:lnTo>
                  <a:pt x="89831" y="292100"/>
                </a:lnTo>
                <a:lnTo>
                  <a:pt x="91482" y="294640"/>
                </a:lnTo>
                <a:lnTo>
                  <a:pt x="92498" y="297180"/>
                </a:lnTo>
                <a:lnTo>
                  <a:pt x="93514" y="303530"/>
                </a:lnTo>
                <a:lnTo>
                  <a:pt x="93387" y="306070"/>
                </a:lnTo>
                <a:lnTo>
                  <a:pt x="81703" y="320040"/>
                </a:lnTo>
                <a:lnTo>
                  <a:pt x="93006" y="320040"/>
                </a:lnTo>
                <a:lnTo>
                  <a:pt x="95800" y="317500"/>
                </a:lnTo>
                <a:lnTo>
                  <a:pt x="97832" y="314960"/>
                </a:lnTo>
                <a:lnTo>
                  <a:pt x="98848" y="311150"/>
                </a:lnTo>
                <a:lnTo>
                  <a:pt x="99991" y="307340"/>
                </a:lnTo>
                <a:lnTo>
                  <a:pt x="100075" y="306070"/>
                </a:lnTo>
                <a:lnTo>
                  <a:pt x="100118" y="302260"/>
                </a:lnTo>
                <a:lnTo>
                  <a:pt x="99864" y="299720"/>
                </a:lnTo>
                <a:lnTo>
                  <a:pt x="88815" y="279400"/>
                </a:lnTo>
                <a:lnTo>
                  <a:pt x="85767" y="275590"/>
                </a:lnTo>
                <a:lnTo>
                  <a:pt x="84116" y="274320"/>
                </a:lnTo>
                <a:close/>
              </a:path>
              <a:path w="348615" h="375920">
                <a:moveTo>
                  <a:pt x="97364" y="246380"/>
                </a:moveTo>
                <a:lnTo>
                  <a:pt x="87545" y="246380"/>
                </a:lnTo>
                <a:lnTo>
                  <a:pt x="126407" y="285750"/>
                </a:lnTo>
                <a:lnTo>
                  <a:pt x="131360" y="280670"/>
                </a:lnTo>
                <a:lnTo>
                  <a:pt x="97364" y="246380"/>
                </a:lnTo>
                <a:close/>
              </a:path>
              <a:path w="348615" h="375920">
                <a:moveTo>
                  <a:pt x="156379" y="219710"/>
                </a:moveTo>
                <a:lnTo>
                  <a:pt x="146473" y="219710"/>
                </a:lnTo>
                <a:lnTo>
                  <a:pt x="149394" y="222250"/>
                </a:lnTo>
                <a:lnTo>
                  <a:pt x="151680" y="224790"/>
                </a:lnTo>
                <a:lnTo>
                  <a:pt x="153331" y="228600"/>
                </a:lnTo>
                <a:lnTo>
                  <a:pt x="155109" y="231140"/>
                </a:lnTo>
                <a:lnTo>
                  <a:pt x="156252" y="233680"/>
                </a:lnTo>
                <a:lnTo>
                  <a:pt x="156760" y="236220"/>
                </a:lnTo>
                <a:lnTo>
                  <a:pt x="157183" y="238760"/>
                </a:lnTo>
                <a:lnTo>
                  <a:pt x="157268" y="242570"/>
                </a:lnTo>
                <a:lnTo>
                  <a:pt x="155998" y="247650"/>
                </a:lnTo>
                <a:lnTo>
                  <a:pt x="154601" y="250190"/>
                </a:lnTo>
                <a:lnTo>
                  <a:pt x="150791" y="254000"/>
                </a:lnTo>
                <a:lnTo>
                  <a:pt x="148505" y="255270"/>
                </a:lnTo>
                <a:lnTo>
                  <a:pt x="146092" y="256540"/>
                </a:lnTo>
                <a:lnTo>
                  <a:pt x="143552" y="256540"/>
                </a:lnTo>
                <a:lnTo>
                  <a:pt x="140631" y="257810"/>
                </a:lnTo>
                <a:lnTo>
                  <a:pt x="137202" y="257810"/>
                </a:lnTo>
                <a:lnTo>
                  <a:pt x="138218" y="264160"/>
                </a:lnTo>
                <a:lnTo>
                  <a:pt x="141647" y="264160"/>
                </a:lnTo>
                <a:lnTo>
                  <a:pt x="144949" y="262890"/>
                </a:lnTo>
                <a:lnTo>
                  <a:pt x="147997" y="261620"/>
                </a:lnTo>
                <a:lnTo>
                  <a:pt x="151172" y="261620"/>
                </a:lnTo>
                <a:lnTo>
                  <a:pt x="164126" y="240030"/>
                </a:lnTo>
                <a:lnTo>
                  <a:pt x="163110" y="232410"/>
                </a:lnTo>
                <a:lnTo>
                  <a:pt x="161840" y="228600"/>
                </a:lnTo>
                <a:lnTo>
                  <a:pt x="157776" y="220980"/>
                </a:lnTo>
                <a:lnTo>
                  <a:pt x="156379" y="219710"/>
                </a:lnTo>
                <a:close/>
              </a:path>
              <a:path w="348615" h="375920">
                <a:moveTo>
                  <a:pt x="87291" y="236220"/>
                </a:moveTo>
                <a:lnTo>
                  <a:pt x="83608" y="240030"/>
                </a:lnTo>
                <a:lnTo>
                  <a:pt x="76623" y="254000"/>
                </a:lnTo>
                <a:lnTo>
                  <a:pt x="81830" y="257810"/>
                </a:lnTo>
                <a:lnTo>
                  <a:pt x="87545" y="246380"/>
                </a:lnTo>
                <a:lnTo>
                  <a:pt x="97364" y="246380"/>
                </a:lnTo>
                <a:lnTo>
                  <a:pt x="87291" y="236220"/>
                </a:lnTo>
                <a:close/>
              </a:path>
              <a:path w="348615" h="375920">
                <a:moveTo>
                  <a:pt x="135932" y="203200"/>
                </a:moveTo>
                <a:lnTo>
                  <a:pt x="123486" y="203200"/>
                </a:lnTo>
                <a:lnTo>
                  <a:pt x="118152" y="205740"/>
                </a:lnTo>
                <a:lnTo>
                  <a:pt x="107865" y="217170"/>
                </a:lnTo>
                <a:lnTo>
                  <a:pt x="106595" y="219710"/>
                </a:lnTo>
                <a:lnTo>
                  <a:pt x="106087" y="222250"/>
                </a:lnTo>
                <a:lnTo>
                  <a:pt x="105960" y="228600"/>
                </a:lnTo>
                <a:lnTo>
                  <a:pt x="106468" y="231140"/>
                </a:lnTo>
                <a:lnTo>
                  <a:pt x="107611" y="233680"/>
                </a:lnTo>
                <a:lnTo>
                  <a:pt x="108627" y="236220"/>
                </a:lnTo>
                <a:lnTo>
                  <a:pt x="110151" y="238760"/>
                </a:lnTo>
                <a:lnTo>
                  <a:pt x="112310" y="240030"/>
                </a:lnTo>
                <a:lnTo>
                  <a:pt x="114215" y="242570"/>
                </a:lnTo>
                <a:lnTo>
                  <a:pt x="116501" y="243840"/>
                </a:lnTo>
                <a:lnTo>
                  <a:pt x="121327" y="245110"/>
                </a:lnTo>
                <a:lnTo>
                  <a:pt x="123740" y="246380"/>
                </a:lnTo>
                <a:lnTo>
                  <a:pt x="128820" y="246380"/>
                </a:lnTo>
                <a:lnTo>
                  <a:pt x="136440" y="242570"/>
                </a:lnTo>
                <a:lnTo>
                  <a:pt x="138853" y="241300"/>
                </a:lnTo>
                <a:lnTo>
                  <a:pt x="141520" y="238760"/>
                </a:lnTo>
                <a:lnTo>
                  <a:pt x="123359" y="238760"/>
                </a:lnTo>
                <a:lnTo>
                  <a:pt x="120057" y="237490"/>
                </a:lnTo>
                <a:lnTo>
                  <a:pt x="112564" y="223520"/>
                </a:lnTo>
                <a:lnTo>
                  <a:pt x="112945" y="220980"/>
                </a:lnTo>
                <a:lnTo>
                  <a:pt x="114469" y="217170"/>
                </a:lnTo>
                <a:lnTo>
                  <a:pt x="115612" y="215900"/>
                </a:lnTo>
                <a:lnTo>
                  <a:pt x="118914" y="212090"/>
                </a:lnTo>
                <a:lnTo>
                  <a:pt x="120692" y="210820"/>
                </a:lnTo>
                <a:lnTo>
                  <a:pt x="122597" y="210820"/>
                </a:lnTo>
                <a:lnTo>
                  <a:pt x="124375" y="209550"/>
                </a:lnTo>
                <a:lnTo>
                  <a:pt x="146219" y="209550"/>
                </a:lnTo>
                <a:lnTo>
                  <a:pt x="145203" y="208280"/>
                </a:lnTo>
                <a:lnTo>
                  <a:pt x="141393" y="205740"/>
                </a:lnTo>
                <a:lnTo>
                  <a:pt x="139488" y="205740"/>
                </a:lnTo>
                <a:lnTo>
                  <a:pt x="135932" y="203200"/>
                </a:lnTo>
                <a:close/>
              </a:path>
              <a:path w="348615" h="375920">
                <a:moveTo>
                  <a:pt x="146219" y="209550"/>
                </a:moveTo>
                <a:lnTo>
                  <a:pt x="131868" y="209550"/>
                </a:lnTo>
                <a:lnTo>
                  <a:pt x="135424" y="210820"/>
                </a:lnTo>
                <a:lnTo>
                  <a:pt x="136948" y="212090"/>
                </a:lnTo>
                <a:lnTo>
                  <a:pt x="142409" y="220980"/>
                </a:lnTo>
                <a:lnTo>
                  <a:pt x="142282" y="224790"/>
                </a:lnTo>
                <a:lnTo>
                  <a:pt x="141901" y="227330"/>
                </a:lnTo>
                <a:lnTo>
                  <a:pt x="140377" y="231140"/>
                </a:lnTo>
                <a:lnTo>
                  <a:pt x="139107" y="232410"/>
                </a:lnTo>
                <a:lnTo>
                  <a:pt x="137456" y="233680"/>
                </a:lnTo>
                <a:lnTo>
                  <a:pt x="135805" y="236220"/>
                </a:lnTo>
                <a:lnTo>
                  <a:pt x="134154" y="236220"/>
                </a:lnTo>
                <a:lnTo>
                  <a:pt x="130598" y="238760"/>
                </a:lnTo>
                <a:lnTo>
                  <a:pt x="141520" y="238760"/>
                </a:lnTo>
                <a:lnTo>
                  <a:pt x="144187" y="236220"/>
                </a:lnTo>
                <a:lnTo>
                  <a:pt x="145965" y="232410"/>
                </a:lnTo>
                <a:lnTo>
                  <a:pt x="147235" y="226060"/>
                </a:lnTo>
                <a:lnTo>
                  <a:pt x="147235" y="222250"/>
                </a:lnTo>
                <a:lnTo>
                  <a:pt x="146473" y="219710"/>
                </a:lnTo>
                <a:lnTo>
                  <a:pt x="156379" y="219710"/>
                </a:lnTo>
                <a:lnTo>
                  <a:pt x="154982" y="218440"/>
                </a:lnTo>
                <a:lnTo>
                  <a:pt x="149267" y="212090"/>
                </a:lnTo>
                <a:lnTo>
                  <a:pt x="147235" y="210820"/>
                </a:lnTo>
                <a:lnTo>
                  <a:pt x="146219" y="209550"/>
                </a:lnTo>
                <a:close/>
              </a:path>
              <a:path w="348615" h="375920">
                <a:moveTo>
                  <a:pt x="177842" y="191770"/>
                </a:moveTo>
                <a:lnTo>
                  <a:pt x="160443" y="208280"/>
                </a:lnTo>
                <a:lnTo>
                  <a:pt x="165523" y="213360"/>
                </a:lnTo>
                <a:lnTo>
                  <a:pt x="182922" y="196850"/>
                </a:lnTo>
                <a:lnTo>
                  <a:pt x="177842" y="191770"/>
                </a:lnTo>
                <a:close/>
              </a:path>
              <a:path w="348615" h="375920">
                <a:moveTo>
                  <a:pt x="205274" y="134620"/>
                </a:moveTo>
                <a:lnTo>
                  <a:pt x="194352" y="134620"/>
                </a:lnTo>
                <a:lnTo>
                  <a:pt x="187494" y="137160"/>
                </a:lnTo>
                <a:lnTo>
                  <a:pt x="184319" y="138430"/>
                </a:lnTo>
                <a:lnTo>
                  <a:pt x="178731" y="143510"/>
                </a:lnTo>
                <a:lnTo>
                  <a:pt x="176699" y="147320"/>
                </a:lnTo>
                <a:lnTo>
                  <a:pt x="175683" y="151130"/>
                </a:lnTo>
                <a:lnTo>
                  <a:pt x="174540" y="153670"/>
                </a:lnTo>
                <a:lnTo>
                  <a:pt x="174286" y="157480"/>
                </a:lnTo>
                <a:lnTo>
                  <a:pt x="174794" y="161290"/>
                </a:lnTo>
                <a:lnTo>
                  <a:pt x="175175" y="165100"/>
                </a:lnTo>
                <a:lnTo>
                  <a:pt x="176318" y="168910"/>
                </a:lnTo>
                <a:lnTo>
                  <a:pt x="180128" y="176530"/>
                </a:lnTo>
                <a:lnTo>
                  <a:pt x="182541" y="179070"/>
                </a:lnTo>
                <a:lnTo>
                  <a:pt x="185716" y="182880"/>
                </a:lnTo>
                <a:lnTo>
                  <a:pt x="188764" y="185420"/>
                </a:lnTo>
                <a:lnTo>
                  <a:pt x="192066" y="187960"/>
                </a:lnTo>
                <a:lnTo>
                  <a:pt x="195622" y="190500"/>
                </a:lnTo>
                <a:lnTo>
                  <a:pt x="199305" y="191770"/>
                </a:lnTo>
                <a:lnTo>
                  <a:pt x="202861" y="193040"/>
                </a:lnTo>
                <a:lnTo>
                  <a:pt x="210227" y="194310"/>
                </a:lnTo>
                <a:lnTo>
                  <a:pt x="213783" y="193040"/>
                </a:lnTo>
                <a:lnTo>
                  <a:pt x="220641" y="191770"/>
                </a:lnTo>
                <a:lnTo>
                  <a:pt x="223816" y="189230"/>
                </a:lnTo>
                <a:lnTo>
                  <a:pt x="226737" y="186690"/>
                </a:lnTo>
                <a:lnTo>
                  <a:pt x="209846" y="186690"/>
                </a:lnTo>
                <a:lnTo>
                  <a:pt x="204258" y="185420"/>
                </a:lnTo>
                <a:lnTo>
                  <a:pt x="201337" y="185420"/>
                </a:lnTo>
                <a:lnTo>
                  <a:pt x="195749" y="181610"/>
                </a:lnTo>
                <a:lnTo>
                  <a:pt x="193082" y="179070"/>
                </a:lnTo>
                <a:lnTo>
                  <a:pt x="188256" y="175260"/>
                </a:lnTo>
                <a:lnTo>
                  <a:pt x="186224" y="172720"/>
                </a:lnTo>
                <a:lnTo>
                  <a:pt x="183176" y="166370"/>
                </a:lnTo>
                <a:lnTo>
                  <a:pt x="182160" y="163830"/>
                </a:lnTo>
                <a:lnTo>
                  <a:pt x="181144" y="158750"/>
                </a:lnTo>
                <a:lnTo>
                  <a:pt x="181144" y="154940"/>
                </a:lnTo>
                <a:lnTo>
                  <a:pt x="181906" y="152400"/>
                </a:lnTo>
                <a:lnTo>
                  <a:pt x="182541" y="149860"/>
                </a:lnTo>
                <a:lnTo>
                  <a:pt x="183938" y="147320"/>
                </a:lnTo>
                <a:lnTo>
                  <a:pt x="188002" y="143510"/>
                </a:lnTo>
                <a:lnTo>
                  <a:pt x="190288" y="142240"/>
                </a:lnTo>
                <a:lnTo>
                  <a:pt x="195622" y="140970"/>
                </a:lnTo>
                <a:lnTo>
                  <a:pt x="217720" y="140970"/>
                </a:lnTo>
                <a:lnTo>
                  <a:pt x="216069" y="139700"/>
                </a:lnTo>
                <a:lnTo>
                  <a:pt x="208957" y="135890"/>
                </a:lnTo>
                <a:lnTo>
                  <a:pt x="205274" y="134620"/>
                </a:lnTo>
                <a:close/>
              </a:path>
              <a:path w="348615" h="375920">
                <a:moveTo>
                  <a:pt x="217720" y="140970"/>
                </a:moveTo>
                <a:lnTo>
                  <a:pt x="198289" y="140970"/>
                </a:lnTo>
                <a:lnTo>
                  <a:pt x="204004" y="142240"/>
                </a:lnTo>
                <a:lnTo>
                  <a:pt x="209592" y="144780"/>
                </a:lnTo>
                <a:lnTo>
                  <a:pt x="223435" y="158750"/>
                </a:lnTo>
                <a:lnTo>
                  <a:pt x="225086" y="161290"/>
                </a:lnTo>
                <a:lnTo>
                  <a:pt x="226102" y="163830"/>
                </a:lnTo>
                <a:lnTo>
                  <a:pt x="226915" y="168910"/>
                </a:lnTo>
                <a:lnTo>
                  <a:pt x="226991" y="172720"/>
                </a:lnTo>
                <a:lnTo>
                  <a:pt x="225721" y="177800"/>
                </a:lnTo>
                <a:lnTo>
                  <a:pt x="224324" y="180340"/>
                </a:lnTo>
                <a:lnTo>
                  <a:pt x="220260" y="184150"/>
                </a:lnTo>
                <a:lnTo>
                  <a:pt x="217974" y="185420"/>
                </a:lnTo>
                <a:lnTo>
                  <a:pt x="212640" y="186690"/>
                </a:lnTo>
                <a:lnTo>
                  <a:pt x="226737" y="186690"/>
                </a:lnTo>
                <a:lnTo>
                  <a:pt x="233722" y="168910"/>
                </a:lnTo>
                <a:lnTo>
                  <a:pt x="233468" y="166370"/>
                </a:lnTo>
                <a:lnTo>
                  <a:pt x="222546" y="146050"/>
                </a:lnTo>
                <a:lnTo>
                  <a:pt x="219371" y="142240"/>
                </a:lnTo>
                <a:lnTo>
                  <a:pt x="217720" y="140970"/>
                </a:lnTo>
                <a:close/>
              </a:path>
              <a:path w="348615" h="375920">
                <a:moveTo>
                  <a:pt x="230968" y="113030"/>
                </a:moveTo>
                <a:lnTo>
                  <a:pt x="221149" y="113030"/>
                </a:lnTo>
                <a:lnTo>
                  <a:pt x="260011" y="151130"/>
                </a:lnTo>
                <a:lnTo>
                  <a:pt x="264964" y="147320"/>
                </a:lnTo>
                <a:lnTo>
                  <a:pt x="230968" y="113030"/>
                </a:lnTo>
                <a:close/>
              </a:path>
              <a:path w="348615" h="375920">
                <a:moveTo>
                  <a:pt x="220895" y="102870"/>
                </a:moveTo>
                <a:lnTo>
                  <a:pt x="217212" y="106680"/>
                </a:lnTo>
                <a:lnTo>
                  <a:pt x="210227" y="120650"/>
                </a:lnTo>
                <a:lnTo>
                  <a:pt x="215434" y="123190"/>
                </a:lnTo>
                <a:lnTo>
                  <a:pt x="221149" y="113030"/>
                </a:lnTo>
                <a:lnTo>
                  <a:pt x="230968" y="113030"/>
                </a:lnTo>
                <a:lnTo>
                  <a:pt x="220895" y="102870"/>
                </a:lnTo>
                <a:close/>
              </a:path>
              <a:path w="348615" h="375920">
                <a:moveTo>
                  <a:pt x="271568" y="97790"/>
                </a:moveTo>
                <a:lnTo>
                  <a:pt x="254296" y="115570"/>
                </a:lnTo>
                <a:lnTo>
                  <a:pt x="259376" y="119380"/>
                </a:lnTo>
                <a:lnTo>
                  <a:pt x="276648" y="102870"/>
                </a:lnTo>
                <a:lnTo>
                  <a:pt x="271568" y="97790"/>
                </a:lnTo>
                <a:close/>
              </a:path>
              <a:path w="348615" h="375920">
                <a:moveTo>
                  <a:pt x="299127" y="52070"/>
                </a:moveTo>
                <a:lnTo>
                  <a:pt x="286935" y="52070"/>
                </a:lnTo>
                <a:lnTo>
                  <a:pt x="289983" y="53340"/>
                </a:lnTo>
                <a:lnTo>
                  <a:pt x="291380" y="54610"/>
                </a:lnTo>
                <a:lnTo>
                  <a:pt x="292650" y="55880"/>
                </a:lnTo>
                <a:lnTo>
                  <a:pt x="293793" y="57150"/>
                </a:lnTo>
                <a:lnTo>
                  <a:pt x="294682" y="58420"/>
                </a:lnTo>
                <a:lnTo>
                  <a:pt x="295317" y="59690"/>
                </a:lnTo>
                <a:lnTo>
                  <a:pt x="296079" y="60960"/>
                </a:lnTo>
                <a:lnTo>
                  <a:pt x="296587" y="62230"/>
                </a:lnTo>
                <a:lnTo>
                  <a:pt x="296968" y="64770"/>
                </a:lnTo>
                <a:lnTo>
                  <a:pt x="297222" y="66040"/>
                </a:lnTo>
                <a:lnTo>
                  <a:pt x="297476" y="68580"/>
                </a:lnTo>
                <a:lnTo>
                  <a:pt x="297501" y="74930"/>
                </a:lnTo>
                <a:lnTo>
                  <a:pt x="297349" y="78740"/>
                </a:lnTo>
                <a:lnTo>
                  <a:pt x="295444" y="109220"/>
                </a:lnTo>
                <a:lnTo>
                  <a:pt x="299254" y="113030"/>
                </a:lnTo>
                <a:lnTo>
                  <a:pt x="312007" y="100330"/>
                </a:lnTo>
                <a:lnTo>
                  <a:pt x="302175" y="100330"/>
                </a:lnTo>
                <a:lnTo>
                  <a:pt x="303699" y="74930"/>
                </a:lnTo>
                <a:lnTo>
                  <a:pt x="303572" y="63500"/>
                </a:lnTo>
                <a:lnTo>
                  <a:pt x="302810" y="59690"/>
                </a:lnTo>
                <a:lnTo>
                  <a:pt x="302175" y="57150"/>
                </a:lnTo>
                <a:lnTo>
                  <a:pt x="300397" y="53340"/>
                </a:lnTo>
                <a:lnTo>
                  <a:pt x="299127" y="52070"/>
                </a:lnTo>
                <a:close/>
              </a:path>
              <a:path w="348615" h="375920">
                <a:moveTo>
                  <a:pt x="325416" y="77470"/>
                </a:moveTo>
                <a:lnTo>
                  <a:pt x="302175" y="100330"/>
                </a:lnTo>
                <a:lnTo>
                  <a:pt x="312007" y="100330"/>
                </a:lnTo>
                <a:lnTo>
                  <a:pt x="329861" y="82550"/>
                </a:lnTo>
                <a:lnTo>
                  <a:pt x="325416" y="77470"/>
                </a:lnTo>
                <a:close/>
              </a:path>
              <a:path w="348615" h="375920">
                <a:moveTo>
                  <a:pt x="289348" y="45720"/>
                </a:moveTo>
                <a:lnTo>
                  <a:pt x="280204" y="45720"/>
                </a:lnTo>
                <a:lnTo>
                  <a:pt x="275632" y="48260"/>
                </a:lnTo>
                <a:lnTo>
                  <a:pt x="273473" y="49530"/>
                </a:lnTo>
                <a:lnTo>
                  <a:pt x="271441" y="52070"/>
                </a:lnTo>
                <a:lnTo>
                  <a:pt x="269536" y="53340"/>
                </a:lnTo>
                <a:lnTo>
                  <a:pt x="268012" y="55880"/>
                </a:lnTo>
                <a:lnTo>
                  <a:pt x="266996" y="57150"/>
                </a:lnTo>
                <a:lnTo>
                  <a:pt x="265853" y="59690"/>
                </a:lnTo>
                <a:lnTo>
                  <a:pt x="265091" y="60960"/>
                </a:lnTo>
                <a:lnTo>
                  <a:pt x="264583" y="63500"/>
                </a:lnTo>
                <a:lnTo>
                  <a:pt x="264202" y="64770"/>
                </a:lnTo>
                <a:lnTo>
                  <a:pt x="264075" y="69850"/>
                </a:lnTo>
                <a:lnTo>
                  <a:pt x="264202" y="72390"/>
                </a:lnTo>
                <a:lnTo>
                  <a:pt x="264964" y="76200"/>
                </a:lnTo>
                <a:lnTo>
                  <a:pt x="271187" y="76200"/>
                </a:lnTo>
                <a:lnTo>
                  <a:pt x="270552" y="71120"/>
                </a:lnTo>
                <a:lnTo>
                  <a:pt x="270425" y="67310"/>
                </a:lnTo>
                <a:lnTo>
                  <a:pt x="271441" y="62230"/>
                </a:lnTo>
                <a:lnTo>
                  <a:pt x="272965" y="58420"/>
                </a:lnTo>
                <a:lnTo>
                  <a:pt x="275505" y="55880"/>
                </a:lnTo>
                <a:lnTo>
                  <a:pt x="276648" y="54610"/>
                </a:lnTo>
                <a:lnTo>
                  <a:pt x="277918" y="54610"/>
                </a:lnTo>
                <a:lnTo>
                  <a:pt x="280966" y="53340"/>
                </a:lnTo>
                <a:lnTo>
                  <a:pt x="282490" y="52070"/>
                </a:lnTo>
                <a:lnTo>
                  <a:pt x="299127" y="52070"/>
                </a:lnTo>
                <a:lnTo>
                  <a:pt x="297476" y="50800"/>
                </a:lnTo>
                <a:lnTo>
                  <a:pt x="295698" y="48260"/>
                </a:lnTo>
                <a:lnTo>
                  <a:pt x="293666" y="46990"/>
                </a:lnTo>
                <a:lnTo>
                  <a:pt x="289348" y="45720"/>
                </a:lnTo>
                <a:close/>
              </a:path>
              <a:path w="348615" h="375920">
                <a:moveTo>
                  <a:pt x="329977" y="10160"/>
                </a:moveTo>
                <a:lnTo>
                  <a:pt x="323130" y="10160"/>
                </a:lnTo>
                <a:lnTo>
                  <a:pt x="342561" y="69850"/>
                </a:lnTo>
                <a:lnTo>
                  <a:pt x="348022" y="63500"/>
                </a:lnTo>
                <a:lnTo>
                  <a:pt x="329977" y="10160"/>
                </a:lnTo>
                <a:close/>
              </a:path>
              <a:path w="348615" h="375920">
                <a:moveTo>
                  <a:pt x="324146" y="0"/>
                </a:moveTo>
                <a:lnTo>
                  <a:pt x="294555" y="29210"/>
                </a:lnTo>
                <a:lnTo>
                  <a:pt x="299000" y="34290"/>
                </a:lnTo>
                <a:lnTo>
                  <a:pt x="323130" y="10160"/>
                </a:lnTo>
                <a:lnTo>
                  <a:pt x="329977" y="10160"/>
                </a:lnTo>
                <a:lnTo>
                  <a:pt x="327829" y="3810"/>
                </a:lnTo>
                <a:lnTo>
                  <a:pt x="32414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990581" y="6024588"/>
            <a:ext cx="362839" cy="369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457519" y="6025667"/>
            <a:ext cx="360214" cy="369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920560" y="6026975"/>
            <a:ext cx="365294" cy="373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12976" y="2549017"/>
            <a:ext cx="2149729" cy="196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81074" y="379729"/>
            <a:ext cx="1202055" cy="449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42717" y="379729"/>
            <a:ext cx="2475357" cy="4495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81074" y="818718"/>
            <a:ext cx="3197225" cy="4498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169907" y="1764792"/>
            <a:ext cx="824865" cy="670560"/>
          </a:xfrm>
          <a:custGeom>
            <a:avLst/>
            <a:gdLst/>
            <a:ahLst/>
            <a:cxnLst/>
            <a:rect l="l" t="t" r="r" b="b"/>
            <a:pathLst>
              <a:path w="824865" h="670560">
                <a:moveTo>
                  <a:pt x="712724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558800"/>
                </a:lnTo>
                <a:lnTo>
                  <a:pt x="8782" y="602301"/>
                </a:lnTo>
                <a:lnTo>
                  <a:pt x="32734" y="637825"/>
                </a:lnTo>
                <a:lnTo>
                  <a:pt x="68258" y="661777"/>
                </a:lnTo>
                <a:lnTo>
                  <a:pt x="111760" y="670560"/>
                </a:lnTo>
                <a:lnTo>
                  <a:pt x="712724" y="670560"/>
                </a:lnTo>
                <a:lnTo>
                  <a:pt x="756225" y="661777"/>
                </a:lnTo>
                <a:lnTo>
                  <a:pt x="791749" y="637825"/>
                </a:lnTo>
                <a:lnTo>
                  <a:pt x="815701" y="602301"/>
                </a:lnTo>
                <a:lnTo>
                  <a:pt x="824484" y="558800"/>
                </a:lnTo>
                <a:lnTo>
                  <a:pt x="824484" y="111760"/>
                </a:lnTo>
                <a:lnTo>
                  <a:pt x="815701" y="68258"/>
                </a:lnTo>
                <a:lnTo>
                  <a:pt x="791749" y="32734"/>
                </a:lnTo>
                <a:lnTo>
                  <a:pt x="756225" y="8782"/>
                </a:lnTo>
                <a:lnTo>
                  <a:pt x="7127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9289160" y="1744218"/>
            <a:ext cx="60833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20" b="1">
                <a:solidFill>
                  <a:srgbClr val="FFFFFF"/>
                </a:solidFill>
                <a:latin typeface="Gotham Bold"/>
                <a:cs typeface="Gotham Bold"/>
              </a:rPr>
              <a:t>17</a:t>
            </a:r>
            <a:endParaRPr sz="4400">
              <a:latin typeface="Gotham Bold"/>
              <a:cs typeface="Gotham 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488930" y="1812163"/>
            <a:ext cx="9055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Bottles</a:t>
            </a:r>
            <a:endParaRPr sz="12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dirty="0" sz="1200" b="0">
                <a:solidFill>
                  <a:srgbClr val="FFFFFF"/>
                </a:solidFill>
                <a:latin typeface="Gotham Book"/>
                <a:cs typeface="Gotham Book"/>
              </a:rPr>
              <a:t>/</a:t>
            </a:r>
            <a:r>
              <a:rPr dirty="0" sz="1200" spc="-6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Bartender</a:t>
            </a:r>
            <a:endParaRPr sz="12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dirty="0" sz="1200" b="0">
                <a:solidFill>
                  <a:srgbClr val="FFFFFF"/>
                </a:solidFill>
                <a:latin typeface="Gotham Book"/>
                <a:cs typeface="Gotham Book"/>
              </a:rPr>
              <a:t>/</a:t>
            </a:r>
            <a:r>
              <a:rPr dirty="0" sz="1200" spc="-10" b="0">
                <a:solidFill>
                  <a:srgbClr val="FFFFFF"/>
                </a:solidFill>
                <a:latin typeface="Gotham Book"/>
                <a:cs typeface="Gotham Book"/>
              </a:rPr>
              <a:t> Day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142219" y="1764792"/>
            <a:ext cx="204216" cy="6705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007602" y="1643633"/>
            <a:ext cx="2520950" cy="916305"/>
          </a:xfrm>
          <a:custGeom>
            <a:avLst/>
            <a:gdLst/>
            <a:ahLst/>
            <a:cxnLst/>
            <a:rect l="l" t="t" r="r" b="b"/>
            <a:pathLst>
              <a:path w="2520950" h="916305">
                <a:moveTo>
                  <a:pt x="0" y="152653"/>
                </a:moveTo>
                <a:lnTo>
                  <a:pt x="7780" y="104396"/>
                </a:lnTo>
                <a:lnTo>
                  <a:pt x="29447" y="62490"/>
                </a:lnTo>
                <a:lnTo>
                  <a:pt x="62490" y="29447"/>
                </a:lnTo>
                <a:lnTo>
                  <a:pt x="104396" y="7780"/>
                </a:lnTo>
                <a:lnTo>
                  <a:pt x="152653" y="0"/>
                </a:lnTo>
                <a:lnTo>
                  <a:pt x="2368042" y="0"/>
                </a:lnTo>
                <a:lnTo>
                  <a:pt x="2416299" y="7780"/>
                </a:lnTo>
                <a:lnTo>
                  <a:pt x="2458205" y="29447"/>
                </a:lnTo>
                <a:lnTo>
                  <a:pt x="2491248" y="62490"/>
                </a:lnTo>
                <a:lnTo>
                  <a:pt x="2512915" y="104396"/>
                </a:lnTo>
                <a:lnTo>
                  <a:pt x="2520696" y="152653"/>
                </a:lnTo>
                <a:lnTo>
                  <a:pt x="2520696" y="763269"/>
                </a:lnTo>
                <a:lnTo>
                  <a:pt x="2512915" y="811527"/>
                </a:lnTo>
                <a:lnTo>
                  <a:pt x="2491248" y="853433"/>
                </a:lnTo>
                <a:lnTo>
                  <a:pt x="2458205" y="886476"/>
                </a:lnTo>
                <a:lnTo>
                  <a:pt x="2416299" y="908143"/>
                </a:lnTo>
                <a:lnTo>
                  <a:pt x="2368042" y="915924"/>
                </a:lnTo>
                <a:lnTo>
                  <a:pt x="152653" y="915924"/>
                </a:lnTo>
                <a:lnTo>
                  <a:pt x="104396" y="908143"/>
                </a:lnTo>
                <a:lnTo>
                  <a:pt x="62490" y="886476"/>
                </a:lnTo>
                <a:lnTo>
                  <a:pt x="29447" y="853433"/>
                </a:lnTo>
                <a:lnTo>
                  <a:pt x="7780" y="811527"/>
                </a:lnTo>
                <a:lnTo>
                  <a:pt x="0" y="763269"/>
                </a:lnTo>
                <a:lnTo>
                  <a:pt x="0" y="152653"/>
                </a:lnTo>
                <a:close/>
              </a:path>
            </a:pathLst>
          </a:custGeom>
          <a:ln w="19812">
            <a:solidFill>
              <a:srgbClr val="F7BB42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367271" y="1764792"/>
            <a:ext cx="824865" cy="670560"/>
          </a:xfrm>
          <a:custGeom>
            <a:avLst/>
            <a:gdLst/>
            <a:ahLst/>
            <a:cxnLst/>
            <a:rect l="l" t="t" r="r" b="b"/>
            <a:pathLst>
              <a:path w="824865" h="670560">
                <a:moveTo>
                  <a:pt x="712724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558800"/>
                </a:lnTo>
                <a:lnTo>
                  <a:pt x="8782" y="602301"/>
                </a:lnTo>
                <a:lnTo>
                  <a:pt x="32734" y="637825"/>
                </a:lnTo>
                <a:lnTo>
                  <a:pt x="68258" y="661777"/>
                </a:lnTo>
                <a:lnTo>
                  <a:pt x="111760" y="670560"/>
                </a:lnTo>
                <a:lnTo>
                  <a:pt x="712724" y="670560"/>
                </a:lnTo>
                <a:lnTo>
                  <a:pt x="756225" y="661777"/>
                </a:lnTo>
                <a:lnTo>
                  <a:pt x="791749" y="637825"/>
                </a:lnTo>
                <a:lnTo>
                  <a:pt x="815701" y="602301"/>
                </a:lnTo>
                <a:lnTo>
                  <a:pt x="824483" y="558800"/>
                </a:lnTo>
                <a:lnTo>
                  <a:pt x="824483" y="111760"/>
                </a:lnTo>
                <a:lnTo>
                  <a:pt x="815701" y="68258"/>
                </a:lnTo>
                <a:lnTo>
                  <a:pt x="791749" y="32734"/>
                </a:lnTo>
                <a:lnTo>
                  <a:pt x="756225" y="8782"/>
                </a:lnTo>
                <a:lnTo>
                  <a:pt x="7127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6485890" y="1744218"/>
            <a:ext cx="60960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20" b="1">
                <a:solidFill>
                  <a:srgbClr val="FFFFFF"/>
                </a:solidFill>
                <a:latin typeface="Gotham Bold"/>
                <a:cs typeface="Gotham Bold"/>
              </a:rPr>
              <a:t>13</a:t>
            </a:r>
            <a:endParaRPr sz="4400">
              <a:latin typeface="Gotham Bold"/>
              <a:cs typeface="Gotham 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85658" y="1812163"/>
            <a:ext cx="9055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Bottles</a:t>
            </a:r>
            <a:endParaRPr sz="12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dirty="0" sz="1200" b="0">
                <a:solidFill>
                  <a:srgbClr val="FFFFFF"/>
                </a:solidFill>
                <a:latin typeface="Gotham Book"/>
                <a:cs typeface="Gotham Book"/>
              </a:rPr>
              <a:t>/</a:t>
            </a:r>
            <a:r>
              <a:rPr dirty="0" sz="1200" spc="-60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Bartender</a:t>
            </a:r>
            <a:endParaRPr sz="12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dirty="0" sz="1200" b="0">
                <a:solidFill>
                  <a:srgbClr val="FFFFFF"/>
                </a:solidFill>
                <a:latin typeface="Gotham Book"/>
                <a:cs typeface="Gotham Book"/>
              </a:rPr>
              <a:t>/</a:t>
            </a:r>
            <a:r>
              <a:rPr dirty="0" sz="1200" spc="-10" b="0">
                <a:solidFill>
                  <a:srgbClr val="FFFFFF"/>
                </a:solidFill>
                <a:latin typeface="Gotham Book"/>
                <a:cs typeface="Gotham Book"/>
              </a:rPr>
              <a:t> Day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339583" y="1764792"/>
            <a:ext cx="202692" cy="6705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203441" y="1643633"/>
            <a:ext cx="2522220" cy="916305"/>
          </a:xfrm>
          <a:custGeom>
            <a:avLst/>
            <a:gdLst/>
            <a:ahLst/>
            <a:cxnLst/>
            <a:rect l="l" t="t" r="r" b="b"/>
            <a:pathLst>
              <a:path w="2522220" h="916305">
                <a:moveTo>
                  <a:pt x="0" y="152653"/>
                </a:moveTo>
                <a:lnTo>
                  <a:pt x="7780" y="104396"/>
                </a:lnTo>
                <a:lnTo>
                  <a:pt x="29447" y="62490"/>
                </a:lnTo>
                <a:lnTo>
                  <a:pt x="62490" y="29447"/>
                </a:lnTo>
                <a:lnTo>
                  <a:pt x="104396" y="7780"/>
                </a:lnTo>
                <a:lnTo>
                  <a:pt x="152654" y="0"/>
                </a:lnTo>
                <a:lnTo>
                  <a:pt x="2369566" y="0"/>
                </a:lnTo>
                <a:lnTo>
                  <a:pt x="2417823" y="7780"/>
                </a:lnTo>
                <a:lnTo>
                  <a:pt x="2459729" y="29447"/>
                </a:lnTo>
                <a:lnTo>
                  <a:pt x="2492772" y="62490"/>
                </a:lnTo>
                <a:lnTo>
                  <a:pt x="2514439" y="104396"/>
                </a:lnTo>
                <a:lnTo>
                  <a:pt x="2522219" y="152653"/>
                </a:lnTo>
                <a:lnTo>
                  <a:pt x="2522219" y="763269"/>
                </a:lnTo>
                <a:lnTo>
                  <a:pt x="2514439" y="811527"/>
                </a:lnTo>
                <a:lnTo>
                  <a:pt x="2492772" y="853433"/>
                </a:lnTo>
                <a:lnTo>
                  <a:pt x="2459729" y="886476"/>
                </a:lnTo>
                <a:lnTo>
                  <a:pt x="2417823" y="908143"/>
                </a:lnTo>
                <a:lnTo>
                  <a:pt x="2369566" y="915924"/>
                </a:lnTo>
                <a:lnTo>
                  <a:pt x="152654" y="915924"/>
                </a:lnTo>
                <a:lnTo>
                  <a:pt x="104396" y="908143"/>
                </a:lnTo>
                <a:lnTo>
                  <a:pt x="62490" y="886476"/>
                </a:lnTo>
                <a:lnTo>
                  <a:pt x="29447" y="853433"/>
                </a:lnTo>
                <a:lnTo>
                  <a:pt x="7780" y="811527"/>
                </a:lnTo>
                <a:lnTo>
                  <a:pt x="0" y="763269"/>
                </a:lnTo>
                <a:lnTo>
                  <a:pt x="0" y="152653"/>
                </a:lnTo>
                <a:close/>
              </a:path>
            </a:pathLst>
          </a:custGeom>
          <a:ln w="19812">
            <a:solidFill>
              <a:srgbClr val="F7BB42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133967" y="3154933"/>
            <a:ext cx="1504188" cy="2240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537825" y="3154933"/>
            <a:ext cx="252983" cy="2240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664317" y="3154933"/>
            <a:ext cx="295655" cy="2240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812144" y="3154933"/>
            <a:ext cx="365759" cy="2240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062716" y="3020567"/>
            <a:ext cx="243840" cy="329565"/>
          </a:xfrm>
          <a:custGeom>
            <a:avLst/>
            <a:gdLst/>
            <a:ahLst/>
            <a:cxnLst/>
            <a:rect l="l" t="t" r="r" b="b"/>
            <a:pathLst>
              <a:path w="243840" h="329564">
                <a:moveTo>
                  <a:pt x="182879" y="121920"/>
                </a:moveTo>
                <a:lnTo>
                  <a:pt x="60959" y="121920"/>
                </a:lnTo>
                <a:lnTo>
                  <a:pt x="60959" y="329184"/>
                </a:lnTo>
                <a:lnTo>
                  <a:pt x="182879" y="329184"/>
                </a:lnTo>
                <a:lnTo>
                  <a:pt x="182879" y="121920"/>
                </a:lnTo>
                <a:close/>
              </a:path>
              <a:path w="243840" h="329564">
                <a:moveTo>
                  <a:pt x="121919" y="0"/>
                </a:moveTo>
                <a:lnTo>
                  <a:pt x="0" y="121920"/>
                </a:lnTo>
                <a:lnTo>
                  <a:pt x="24383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6773036" y="1398524"/>
            <a:ext cx="13843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0">
                <a:solidFill>
                  <a:srgbClr val="FFC000"/>
                </a:solidFill>
                <a:latin typeface="Gotham Book"/>
                <a:cs typeface="Gotham Book"/>
              </a:rPr>
              <a:t>Without</a:t>
            </a:r>
            <a:r>
              <a:rPr dirty="0" sz="1100" spc="-65" b="0">
                <a:solidFill>
                  <a:srgbClr val="FFC000"/>
                </a:solidFill>
                <a:latin typeface="Gotham Book"/>
                <a:cs typeface="Gotham Book"/>
              </a:rPr>
              <a:t> </a:t>
            </a:r>
            <a:r>
              <a:rPr dirty="0" sz="1100" b="0">
                <a:solidFill>
                  <a:srgbClr val="FFC000"/>
                </a:solidFill>
                <a:latin typeface="Gotham Book"/>
                <a:cs typeface="Gotham Book"/>
              </a:rPr>
              <a:t>WECHEER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292843" y="1398524"/>
            <a:ext cx="195008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0">
                <a:solidFill>
                  <a:srgbClr val="FFC000"/>
                </a:solidFill>
                <a:latin typeface="Gotham Book"/>
                <a:cs typeface="Gotham Book"/>
              </a:rPr>
              <a:t>With CHEERCOIN</a:t>
            </a:r>
            <a:r>
              <a:rPr dirty="0" sz="1100" spc="-95" b="0">
                <a:solidFill>
                  <a:srgbClr val="FFC000"/>
                </a:solidFill>
                <a:latin typeface="Gotham Book"/>
                <a:cs typeface="Gotham Book"/>
              </a:rPr>
              <a:t> </a:t>
            </a:r>
            <a:r>
              <a:rPr dirty="0" sz="1100" b="0">
                <a:solidFill>
                  <a:srgbClr val="FFC000"/>
                </a:solidFill>
                <a:latin typeface="Gotham Book"/>
                <a:cs typeface="Gotham Book"/>
              </a:rPr>
              <a:t>Incentive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529186" y="3763517"/>
            <a:ext cx="1352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FFC000"/>
                </a:solidFill>
                <a:latin typeface="Gotham Book"/>
                <a:cs typeface="Gotham Book"/>
              </a:rPr>
              <a:t>17</a:t>
            </a:r>
            <a:endParaRPr sz="900">
              <a:latin typeface="Gotham Book"/>
              <a:cs typeface="Gotham 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529186" y="4273677"/>
            <a:ext cx="1371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0">
                <a:solidFill>
                  <a:srgbClr val="FF0000"/>
                </a:solidFill>
                <a:latin typeface="Gotham Book"/>
                <a:cs typeface="Gotham Book"/>
              </a:rPr>
              <a:t>13</a:t>
            </a:r>
            <a:endParaRPr sz="900">
              <a:latin typeface="Gotham Book"/>
              <a:cs typeface="Gotham Book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1529333" y="1377188"/>
            <a:ext cx="4039870" cy="5759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The </a:t>
            </a:r>
            <a:r>
              <a:rPr dirty="0" sz="1200" spc="-35" b="1">
                <a:solidFill>
                  <a:srgbClr val="FFC000"/>
                </a:solidFill>
                <a:latin typeface="Gotham Bold"/>
                <a:cs typeface="Gotham Bold"/>
              </a:rPr>
              <a:t>WECHEER </a:t>
            </a: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platform </a:t>
            </a:r>
            <a:r>
              <a:rPr dirty="0" sz="1200" spc="-15" b="0">
                <a:solidFill>
                  <a:srgbClr val="FFFFFF"/>
                </a:solidFill>
                <a:latin typeface="Gotham Book"/>
                <a:cs typeface="Gotham Book"/>
              </a:rPr>
              <a:t>improves </a:t>
            </a: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bartender  productivity </a:t>
            </a:r>
            <a:r>
              <a:rPr dirty="0" sz="1200" spc="-15" b="0">
                <a:solidFill>
                  <a:srgbClr val="FFFFFF"/>
                </a:solidFill>
                <a:latin typeface="Gotham Book"/>
                <a:cs typeface="Gotham Book"/>
              </a:rPr>
              <a:t>by </a:t>
            </a:r>
            <a:r>
              <a:rPr dirty="0" sz="1200" spc="-35" b="1">
                <a:solidFill>
                  <a:srgbClr val="66FF66"/>
                </a:solidFill>
                <a:latin typeface="Gotham Bold"/>
                <a:cs typeface="Gotham Bold"/>
              </a:rPr>
              <a:t>+30% </a:t>
            </a: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helping bar owners </a:t>
            </a:r>
            <a:r>
              <a:rPr dirty="0" sz="1200" spc="-10" b="0">
                <a:solidFill>
                  <a:srgbClr val="FFFFFF"/>
                </a:solidFill>
                <a:latin typeface="Gotham Book"/>
                <a:cs typeface="Gotham Book"/>
              </a:rPr>
              <a:t>to </a:t>
            </a: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increase  total sales </a:t>
            </a:r>
            <a:r>
              <a:rPr dirty="0" sz="1200" b="0">
                <a:solidFill>
                  <a:srgbClr val="FFFFFF"/>
                </a:solidFill>
                <a:latin typeface="Gotham Book"/>
                <a:cs typeface="Gotham Book"/>
              </a:rPr>
              <a:t>&amp; </a:t>
            </a: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performance </a:t>
            </a:r>
            <a:r>
              <a:rPr dirty="0" sz="1200" b="0">
                <a:solidFill>
                  <a:srgbClr val="FFFFFF"/>
                </a:solidFill>
                <a:latin typeface="Gotham Book"/>
                <a:cs typeface="Gotham Book"/>
              </a:rPr>
              <a:t>of </a:t>
            </a: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their</a:t>
            </a:r>
            <a:r>
              <a:rPr dirty="0" sz="1200" spc="15" b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dirty="0" sz="1200" spc="-5" b="0">
                <a:solidFill>
                  <a:srgbClr val="FFFFFF"/>
                </a:solidFill>
                <a:latin typeface="Gotham Book"/>
                <a:cs typeface="Gotham Book"/>
              </a:rPr>
              <a:t>locations</a:t>
            </a:r>
            <a:endParaRPr sz="12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879" y="125189"/>
            <a:ext cx="2819168" cy="8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1879" y="1114498"/>
            <a:ext cx="378329" cy="1010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9675" y="2748076"/>
            <a:ext cx="353921" cy="1612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675" y="4494632"/>
            <a:ext cx="353921" cy="11847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6659" y="1490067"/>
            <a:ext cx="170858" cy="6228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3968" y="1502281"/>
            <a:ext cx="170858" cy="610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40094" y="1514495"/>
            <a:ext cx="183062" cy="586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69607" y="1502281"/>
            <a:ext cx="158654" cy="6106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11325" y="1514494"/>
            <a:ext cx="158654" cy="5984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53043" y="1514494"/>
            <a:ext cx="170858" cy="5984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46315" y="97709"/>
            <a:ext cx="7786274" cy="66564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71940" y="586256"/>
            <a:ext cx="414942" cy="16244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2888" y="5813710"/>
            <a:ext cx="0" cy="941069"/>
          </a:xfrm>
          <a:custGeom>
            <a:avLst/>
            <a:gdLst/>
            <a:ahLst/>
            <a:cxnLst/>
            <a:rect l="l" t="t" r="r" b="b"/>
            <a:pathLst>
              <a:path w="0" h="941070">
                <a:moveTo>
                  <a:pt x="0" y="940453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888" y="3199983"/>
            <a:ext cx="0" cy="2211070"/>
          </a:xfrm>
          <a:custGeom>
            <a:avLst/>
            <a:gdLst/>
            <a:ahLst/>
            <a:cxnLst/>
            <a:rect l="l" t="t" r="r" b="b"/>
            <a:pathLst>
              <a:path w="0" h="2211070">
                <a:moveTo>
                  <a:pt x="0" y="2210675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29690" y="2015256"/>
            <a:ext cx="0" cy="4742180"/>
          </a:xfrm>
          <a:custGeom>
            <a:avLst/>
            <a:gdLst/>
            <a:ahLst/>
            <a:cxnLst/>
            <a:rect l="l" t="t" r="r" b="b"/>
            <a:pathLst>
              <a:path w="0" h="4742180">
                <a:moveTo>
                  <a:pt x="0" y="4741960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29690" y="574042"/>
            <a:ext cx="0" cy="1029335"/>
          </a:xfrm>
          <a:custGeom>
            <a:avLst/>
            <a:gdLst/>
            <a:ahLst/>
            <a:cxnLst/>
            <a:rect l="l" t="t" r="r" b="b"/>
            <a:pathLst>
              <a:path w="0" h="1029335">
                <a:moveTo>
                  <a:pt x="0" y="1029002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8990" y="6757217"/>
            <a:ext cx="2917190" cy="0"/>
          </a:xfrm>
          <a:custGeom>
            <a:avLst/>
            <a:gdLst/>
            <a:ahLst/>
            <a:cxnLst/>
            <a:rect l="l" t="t" r="r" b="b"/>
            <a:pathLst>
              <a:path w="2917190" h="0">
                <a:moveTo>
                  <a:pt x="0" y="0"/>
                </a:moveTo>
                <a:lnTo>
                  <a:pt x="2916802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229496" y="2302278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 h="0">
                <a:moveTo>
                  <a:pt x="0" y="0"/>
                </a:moveTo>
                <a:lnTo>
                  <a:pt x="665128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94624" y="2137393"/>
            <a:ext cx="128270" cy="1196975"/>
          </a:xfrm>
          <a:custGeom>
            <a:avLst/>
            <a:gdLst/>
            <a:ahLst/>
            <a:cxnLst/>
            <a:rect l="l" t="t" r="r" b="b"/>
            <a:pathLst>
              <a:path w="128270" h="1196975">
                <a:moveTo>
                  <a:pt x="0" y="0"/>
                </a:moveTo>
                <a:lnTo>
                  <a:pt x="128144" y="0"/>
                </a:lnTo>
                <a:lnTo>
                  <a:pt x="128144" y="1196940"/>
                </a:lnTo>
                <a:lnTo>
                  <a:pt x="0" y="11969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29496" y="2302278"/>
            <a:ext cx="0" cy="534670"/>
          </a:xfrm>
          <a:custGeom>
            <a:avLst/>
            <a:gdLst/>
            <a:ahLst/>
            <a:cxnLst/>
            <a:rect l="l" t="t" r="r" b="b"/>
            <a:pathLst>
              <a:path w="0" h="534669">
                <a:moveTo>
                  <a:pt x="0" y="534348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29496" y="3090060"/>
            <a:ext cx="0" cy="873125"/>
          </a:xfrm>
          <a:custGeom>
            <a:avLst/>
            <a:gdLst/>
            <a:ahLst/>
            <a:cxnLst/>
            <a:rect l="l" t="t" r="r" b="b"/>
            <a:pathLst>
              <a:path w="0" h="873125">
                <a:moveTo>
                  <a:pt x="0" y="0"/>
                </a:moveTo>
                <a:lnTo>
                  <a:pt x="0" y="872755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06698" y="1739707"/>
            <a:ext cx="7175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b="1">
                <a:solidFill>
                  <a:srgbClr val="363431"/>
                </a:solidFill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1699" y="739458"/>
            <a:ext cx="95948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65"/>
              </a:lnSpc>
              <a:spcBef>
                <a:spcPts val="100"/>
              </a:spcBef>
            </a:pPr>
            <a:r>
              <a:rPr dirty="0" sz="400" spc="20">
                <a:solidFill>
                  <a:srgbClr val="909090"/>
                </a:solidFill>
                <a:latin typeface="Arial"/>
                <a:cs typeface="Arial"/>
              </a:rPr>
              <a:t>-182 </a:t>
            </a:r>
            <a:r>
              <a:rPr dirty="0" sz="400" spc="25">
                <a:solidFill>
                  <a:srgbClr val="808080"/>
                </a:solidFill>
                <a:latin typeface="Arial"/>
                <a:cs typeface="Arial"/>
              </a:rPr>
              <a:t>No </a:t>
            </a:r>
            <a:r>
              <a:rPr dirty="0" sz="400" spc="-45">
                <a:solidFill>
                  <a:srgbClr val="A0A0A0"/>
                </a:solidFill>
                <a:latin typeface="Arial"/>
                <a:cs typeface="Arial"/>
              </a:rPr>
              <a:t>Tr</a:t>
            </a:r>
            <a:r>
              <a:rPr dirty="0" sz="400" spc="-45">
                <a:solidFill>
                  <a:srgbClr val="808080"/>
                </a:solidFill>
                <a:latin typeface="Arial"/>
                <a:cs typeface="Arial"/>
              </a:rPr>
              <a:t>.:J</a:t>
            </a:r>
            <a:r>
              <a:rPr dirty="0" sz="400" spc="-45">
                <a:solidFill>
                  <a:srgbClr val="A0A0A0"/>
                </a:solidFill>
                <a:latin typeface="Arial"/>
                <a:cs typeface="Arial"/>
              </a:rPr>
              <a:t>ng </a:t>
            </a:r>
            <a:r>
              <a:rPr dirty="0" sz="400" spc="60">
                <a:solidFill>
                  <a:srgbClr val="808080"/>
                </a:solidFill>
                <a:latin typeface="Arial"/>
                <a:cs typeface="Arial"/>
              </a:rPr>
              <a:t>Long, </a:t>
            </a:r>
            <a:r>
              <a:rPr dirty="0" sz="400" spc="7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z="400" spc="70">
                <a:solidFill>
                  <a:srgbClr val="A0A0A0"/>
                </a:solidFill>
                <a:latin typeface="Arial"/>
                <a:cs typeface="Arial"/>
              </a:rPr>
              <a:t>huo</a:t>
            </a:r>
            <a:r>
              <a:rPr dirty="0" sz="400" spc="70">
                <a:solidFill>
                  <a:srgbClr val="808080"/>
                </a:solidFill>
                <a:latin typeface="Arial"/>
                <a:cs typeface="Arial"/>
              </a:rPr>
              <a:t>ng</a:t>
            </a:r>
            <a:r>
              <a:rPr dirty="0" sz="400" spc="-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400" spc="10">
                <a:solidFill>
                  <a:srgbClr val="808080"/>
                </a:solidFill>
                <a:latin typeface="Arial"/>
                <a:cs typeface="Arial"/>
              </a:rPr>
              <a:t>13,</a:t>
            </a:r>
            <a:endParaRPr sz="400">
              <a:latin typeface="Arial"/>
              <a:cs typeface="Arial"/>
            </a:endParaRPr>
          </a:p>
          <a:p>
            <a:pPr marL="13970" marR="194945" indent="-1270">
              <a:lnSpc>
                <a:spcPts val="500"/>
              </a:lnSpc>
              <a:spcBef>
                <a:spcPts val="35"/>
              </a:spcBef>
            </a:pPr>
            <a:r>
              <a:rPr dirty="0" sz="450" spc="30">
                <a:solidFill>
                  <a:srgbClr val="808080"/>
                </a:solidFill>
                <a:latin typeface="Arial"/>
                <a:cs typeface="Arial"/>
              </a:rPr>
              <a:t>Binh</a:t>
            </a:r>
            <a:r>
              <a:rPr dirty="0" sz="450" spc="2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450" spc="-5">
                <a:solidFill>
                  <a:srgbClr val="808080"/>
                </a:solidFill>
                <a:latin typeface="Arial"/>
                <a:cs typeface="Arial"/>
              </a:rPr>
              <a:t>Than</a:t>
            </a:r>
            <a:r>
              <a:rPr dirty="0" sz="45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450" spc="15">
                <a:solidFill>
                  <a:srgbClr val="A0A0A0"/>
                </a:solidFill>
                <a:latin typeface="Arial"/>
                <a:cs typeface="Arial"/>
              </a:rPr>
              <a:t>h,</a:t>
            </a:r>
            <a:r>
              <a:rPr dirty="0" sz="45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50" spc="35">
                <a:solidFill>
                  <a:srgbClr val="A0A0A0"/>
                </a:solidFill>
                <a:latin typeface="Arial"/>
                <a:cs typeface="Arial"/>
              </a:rPr>
              <a:t>H</a:t>
            </a:r>
            <a:r>
              <a:rPr dirty="0" sz="450" spc="35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z="450" spc="1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450" spc="20">
                <a:solidFill>
                  <a:srgbClr val="808080"/>
                </a:solidFill>
                <a:latin typeface="Arial"/>
                <a:cs typeface="Arial"/>
              </a:rPr>
              <a:t>Ch</a:t>
            </a:r>
            <a:r>
              <a:rPr dirty="0" sz="450" spc="20">
                <a:solidFill>
                  <a:srgbClr val="A0A0A0"/>
                </a:solidFill>
                <a:latin typeface="Arial"/>
                <a:cs typeface="Arial"/>
              </a:rPr>
              <a:t>i</a:t>
            </a:r>
            <a:r>
              <a:rPr dirty="0" sz="450" spc="4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50" spc="15">
                <a:solidFill>
                  <a:srgbClr val="808080"/>
                </a:solidFill>
                <a:latin typeface="Arial"/>
                <a:cs typeface="Arial"/>
              </a:rPr>
              <a:t>Minh</a:t>
            </a:r>
            <a:r>
              <a:rPr dirty="0" sz="450" spc="-7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450" spc="5">
                <a:solidFill>
                  <a:srgbClr val="A0A0A0"/>
                </a:solidFill>
                <a:latin typeface="Arial"/>
                <a:cs typeface="Arial"/>
              </a:rPr>
              <a:t>,  </a:t>
            </a:r>
            <a:r>
              <a:rPr dirty="0" sz="450" spc="10">
                <a:solidFill>
                  <a:srgbClr val="A0A0A0"/>
                </a:solidFill>
                <a:latin typeface="Arial"/>
                <a:cs typeface="Arial"/>
              </a:rPr>
              <a:t>Vie</a:t>
            </a:r>
            <a:r>
              <a:rPr dirty="0" sz="450" spc="-9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50" spc="10">
                <a:solidFill>
                  <a:srgbClr val="808080"/>
                </a:solidFill>
                <a:latin typeface="Arial"/>
                <a:cs typeface="Arial"/>
              </a:rPr>
              <a:t>tna</a:t>
            </a:r>
            <a:r>
              <a:rPr dirty="0" sz="450" spc="-7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450" spc="35">
                <a:solidFill>
                  <a:srgbClr val="A0A0A0"/>
                </a:solidFill>
                <a:latin typeface="Arial"/>
                <a:cs typeface="Arial"/>
              </a:rPr>
              <a:t>m</a:t>
            </a:r>
            <a:endParaRPr sz="4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139" y="1095834"/>
            <a:ext cx="976630" cy="3206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50"/>
              </a:spcBef>
            </a:pPr>
            <a:r>
              <a:rPr dirty="0" sz="550" spc="-25">
                <a:solidFill>
                  <a:srgbClr val="5B5B5B"/>
                </a:solidFill>
                <a:latin typeface="Arial"/>
                <a:cs typeface="Arial"/>
              </a:rPr>
              <a:t>Ca </a:t>
            </a:r>
            <a:r>
              <a:rPr dirty="0" sz="550" spc="20">
                <a:solidFill>
                  <a:srgbClr val="5B5B5B"/>
                </a:solidFill>
                <a:latin typeface="Arial"/>
                <a:cs typeface="Arial"/>
              </a:rPr>
              <a:t>Nuong </a:t>
            </a:r>
            <a:r>
              <a:rPr dirty="0" sz="550" spc="10">
                <a:solidFill>
                  <a:srgbClr val="4B4B4B"/>
                </a:solidFill>
                <a:latin typeface="Arial"/>
                <a:cs typeface="Arial"/>
              </a:rPr>
              <a:t>539</a:t>
            </a:r>
            <a:r>
              <a:rPr dirty="0" sz="550" spc="-55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5B5B5B"/>
                </a:solidFill>
                <a:latin typeface="Arial"/>
                <a:cs typeface="Arial"/>
              </a:rPr>
              <a:t>PVD</a:t>
            </a:r>
            <a:endParaRPr sz="550">
              <a:latin typeface="Arial"/>
              <a:cs typeface="Arial"/>
            </a:endParaRPr>
          </a:p>
          <a:p>
            <a:pPr marL="13335" marR="5080" indent="-1270">
              <a:lnSpc>
                <a:spcPct val="95700"/>
              </a:lnSpc>
              <a:spcBef>
                <a:spcPts val="65"/>
              </a:spcBef>
            </a:pPr>
            <a:r>
              <a:rPr dirty="0" sz="400">
                <a:solidFill>
                  <a:srgbClr val="909090"/>
                </a:solidFill>
                <a:latin typeface="Arial"/>
                <a:cs typeface="Arial"/>
              </a:rPr>
              <a:t>5-11 </a:t>
            </a:r>
            <a:r>
              <a:rPr dirty="0" sz="400">
                <a:solidFill>
                  <a:srgbClr val="808080"/>
                </a:solidFill>
                <a:latin typeface="Arial"/>
                <a:cs typeface="Arial"/>
              </a:rPr>
              <a:t>Pha </a:t>
            </a:r>
            <a:r>
              <a:rPr dirty="0" sz="400" spc="5">
                <a:solidFill>
                  <a:srgbClr val="A0A0A0"/>
                </a:solidFill>
                <a:latin typeface="Arial"/>
                <a:cs typeface="Arial"/>
              </a:rPr>
              <a:t>m </a:t>
            </a:r>
            <a:r>
              <a:rPr dirty="0" sz="400">
                <a:solidFill>
                  <a:srgbClr val="A0A0A0"/>
                </a:solidFill>
                <a:latin typeface="Arial"/>
                <a:cs typeface="Arial"/>
              </a:rPr>
              <a:t>Vci</a:t>
            </a:r>
            <a:r>
              <a:rPr dirty="0" sz="400">
                <a:solidFill>
                  <a:srgbClr val="808080"/>
                </a:solidFill>
                <a:latin typeface="Arial"/>
                <a:cs typeface="Arial"/>
              </a:rPr>
              <a:t>n </a:t>
            </a:r>
            <a:r>
              <a:rPr dirty="0" sz="400" spc="-40">
                <a:solidFill>
                  <a:srgbClr val="909090"/>
                </a:solidFill>
                <a:latin typeface="Arial"/>
                <a:cs typeface="Arial"/>
              </a:rPr>
              <a:t>Dong </a:t>
            </a:r>
            <a:r>
              <a:rPr dirty="0" sz="400" spc="-20">
                <a:solidFill>
                  <a:srgbClr val="B5B5B5"/>
                </a:solidFill>
                <a:latin typeface="Arial"/>
                <a:cs typeface="Arial"/>
              </a:rPr>
              <a:t>, </a:t>
            </a:r>
            <a:r>
              <a:rPr dirty="0" sz="400" spc="-40">
                <a:solidFill>
                  <a:srgbClr val="808080"/>
                </a:solidFill>
                <a:latin typeface="Arial"/>
                <a:cs typeface="Arial"/>
              </a:rPr>
              <a:t>Ph </a:t>
            </a:r>
            <a:r>
              <a:rPr dirty="0" sz="400" spc="-35">
                <a:solidFill>
                  <a:srgbClr val="A0A0A0"/>
                </a:solidFill>
                <a:latin typeface="Arial"/>
                <a:cs typeface="Arial"/>
              </a:rPr>
              <a:t>uo </a:t>
            </a:r>
            <a:r>
              <a:rPr dirty="0" sz="400" spc="-35">
                <a:solidFill>
                  <a:srgbClr val="808080"/>
                </a:solidFill>
                <a:latin typeface="Arial"/>
                <a:cs typeface="Arial"/>
              </a:rPr>
              <a:t>ng </a:t>
            </a:r>
            <a:r>
              <a:rPr dirty="0" sz="450" spc="-20">
                <a:solidFill>
                  <a:srgbClr val="808080"/>
                </a:solidFill>
                <a:latin typeface="Times New Roman"/>
                <a:cs typeface="Times New Roman"/>
              </a:rPr>
              <a:t>1.3</a:t>
            </a:r>
            <a:r>
              <a:rPr dirty="0" sz="450" spc="-20">
                <a:solidFill>
                  <a:srgbClr val="A0A0A0"/>
                </a:solidFill>
                <a:latin typeface="Times New Roman"/>
                <a:cs typeface="Times New Roman"/>
              </a:rPr>
              <a:t>, </a:t>
            </a:r>
            <a:r>
              <a:rPr dirty="0" sz="450" spc="-2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dirty="0" sz="450" spc="30">
                <a:solidFill>
                  <a:srgbClr val="909090"/>
                </a:solidFill>
                <a:latin typeface="Arial"/>
                <a:cs typeface="Arial"/>
              </a:rPr>
              <a:t>Binh </a:t>
            </a:r>
            <a:r>
              <a:rPr dirty="0" sz="450" spc="20">
                <a:solidFill>
                  <a:srgbClr val="909090"/>
                </a:solidFill>
                <a:latin typeface="Arial"/>
                <a:cs typeface="Arial"/>
              </a:rPr>
              <a:t>Thanh, </a:t>
            </a:r>
            <a:r>
              <a:rPr dirty="0" sz="450" spc="40">
                <a:solidFill>
                  <a:srgbClr val="A0A0A0"/>
                </a:solidFill>
                <a:latin typeface="Arial"/>
                <a:cs typeface="Arial"/>
              </a:rPr>
              <a:t>H</a:t>
            </a:r>
            <a:r>
              <a:rPr dirty="0" sz="450" spc="40">
                <a:solidFill>
                  <a:srgbClr val="808080"/>
                </a:solidFill>
                <a:latin typeface="Arial"/>
                <a:cs typeface="Arial"/>
              </a:rPr>
              <a:t>o </a:t>
            </a:r>
            <a:r>
              <a:rPr dirty="0" sz="450" spc="20">
                <a:solidFill>
                  <a:srgbClr val="808080"/>
                </a:solidFill>
                <a:latin typeface="Arial"/>
                <a:cs typeface="Arial"/>
              </a:rPr>
              <a:t>Chi Minh</a:t>
            </a:r>
            <a:r>
              <a:rPr dirty="0" sz="450" spc="20">
                <a:solidFill>
                  <a:srgbClr val="A0A0A0"/>
                </a:solidFill>
                <a:latin typeface="Arial"/>
                <a:cs typeface="Arial"/>
              </a:rPr>
              <a:t>,  </a:t>
            </a:r>
            <a:r>
              <a:rPr dirty="0" sz="450" spc="30">
                <a:solidFill>
                  <a:srgbClr val="A0A0A0"/>
                </a:solidFill>
                <a:latin typeface="Arial"/>
                <a:cs typeface="Arial"/>
              </a:rPr>
              <a:t>Vietnam</a:t>
            </a:r>
            <a:endParaRPr sz="4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0580" y="2295232"/>
            <a:ext cx="789940" cy="3124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55"/>
              </a:spcBef>
            </a:pPr>
            <a:r>
              <a:rPr dirty="0" sz="500" spc="35">
                <a:solidFill>
                  <a:srgbClr val="5B5B5B"/>
                </a:solidFill>
                <a:latin typeface="Arial"/>
                <a:cs typeface="Arial"/>
              </a:rPr>
              <a:t>Quan</a:t>
            </a:r>
            <a:r>
              <a:rPr dirty="0" sz="50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5B5B5B"/>
                </a:solidFill>
                <a:latin typeface="Times New Roman"/>
                <a:cs typeface="Times New Roman"/>
              </a:rPr>
              <a:t>85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450" spc="25">
                <a:solidFill>
                  <a:srgbClr val="909090"/>
                </a:solidFill>
                <a:latin typeface="Arial"/>
                <a:cs typeface="Arial"/>
              </a:rPr>
              <a:t>85 Le </a:t>
            </a:r>
            <a:r>
              <a:rPr dirty="0" sz="450" spc="30">
                <a:solidFill>
                  <a:srgbClr val="909090"/>
                </a:solidFill>
                <a:latin typeface="Arial"/>
                <a:cs typeface="Arial"/>
              </a:rPr>
              <a:t>Duc </a:t>
            </a:r>
            <a:r>
              <a:rPr dirty="0" sz="450" spc="20">
                <a:solidFill>
                  <a:srgbClr val="A0A0A0"/>
                </a:solidFill>
                <a:latin typeface="Arial"/>
                <a:cs typeface="Arial"/>
              </a:rPr>
              <a:t>Tho, </a:t>
            </a:r>
            <a:r>
              <a:rPr dirty="0" sz="450" spc="35">
                <a:solidFill>
                  <a:srgbClr val="909090"/>
                </a:solidFill>
                <a:latin typeface="Arial"/>
                <a:cs typeface="Arial"/>
              </a:rPr>
              <a:t>Phuong</a:t>
            </a:r>
            <a:r>
              <a:rPr dirty="0" sz="450">
                <a:solidFill>
                  <a:srgbClr val="909090"/>
                </a:solidFill>
                <a:latin typeface="Arial"/>
                <a:cs typeface="Arial"/>
              </a:rPr>
              <a:t> 7.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ts val="465"/>
              </a:lnSpc>
              <a:spcBef>
                <a:spcPts val="15"/>
              </a:spcBef>
            </a:pPr>
            <a:r>
              <a:rPr dirty="0" sz="400" spc="10">
                <a:solidFill>
                  <a:srgbClr val="909090"/>
                </a:solidFill>
                <a:latin typeface="Arial"/>
                <a:cs typeface="Arial"/>
              </a:rPr>
              <a:t>Go </a:t>
            </a:r>
            <a:r>
              <a:rPr dirty="0" sz="400" spc="5">
                <a:solidFill>
                  <a:srgbClr val="909090"/>
                </a:solidFill>
                <a:latin typeface="Arial"/>
                <a:cs typeface="Arial"/>
              </a:rPr>
              <a:t>Vap </a:t>
            </a:r>
            <a:r>
              <a:rPr dirty="0" sz="400" spc="5">
                <a:solidFill>
                  <a:srgbClr val="B5B5B5"/>
                </a:solidFill>
                <a:latin typeface="Arial"/>
                <a:cs typeface="Arial"/>
              </a:rPr>
              <a:t>, </a:t>
            </a:r>
            <a:r>
              <a:rPr dirty="0" sz="400" spc="10">
                <a:solidFill>
                  <a:srgbClr val="808080"/>
                </a:solidFill>
                <a:latin typeface="Arial"/>
                <a:cs typeface="Arial"/>
              </a:rPr>
              <a:t>Ho </a:t>
            </a:r>
            <a:r>
              <a:rPr dirty="0" sz="400" spc="5">
                <a:solidFill>
                  <a:srgbClr val="909090"/>
                </a:solidFill>
                <a:latin typeface="Arial"/>
                <a:cs typeface="Arial"/>
              </a:rPr>
              <a:t>Chi</a:t>
            </a:r>
            <a:r>
              <a:rPr dirty="0" sz="400" spc="15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00" spc="50">
                <a:solidFill>
                  <a:srgbClr val="909090"/>
                </a:solidFill>
                <a:latin typeface="Arial"/>
                <a:cs typeface="Arial"/>
              </a:rPr>
              <a:t>Minh,</a:t>
            </a:r>
            <a:endParaRPr sz="400">
              <a:latin typeface="Arial"/>
              <a:cs typeface="Arial"/>
            </a:endParaRPr>
          </a:p>
          <a:p>
            <a:pPr marL="14604">
              <a:lnSpc>
                <a:spcPts val="525"/>
              </a:lnSpc>
            </a:pPr>
            <a:r>
              <a:rPr dirty="0" sz="450" spc="5">
                <a:solidFill>
                  <a:srgbClr val="A0A0A0"/>
                </a:solidFill>
                <a:latin typeface="Arial"/>
                <a:cs typeface="Arial"/>
              </a:rPr>
              <a:t>Vie</a:t>
            </a:r>
            <a:r>
              <a:rPr dirty="0" sz="450" spc="-105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808080"/>
                </a:solidFill>
                <a:latin typeface="Arial"/>
                <a:cs typeface="Arial"/>
              </a:rPr>
              <a:t>tn </a:t>
            </a:r>
            <a:r>
              <a:rPr dirty="0" sz="450" spc="-45">
                <a:solidFill>
                  <a:srgbClr val="808080"/>
                </a:solidFill>
                <a:latin typeface="Arial"/>
                <a:cs typeface="Arial"/>
              </a:rPr>
              <a:t>i't</a:t>
            </a:r>
            <a:r>
              <a:rPr dirty="0" sz="450" spc="-45">
                <a:solidFill>
                  <a:srgbClr val="A0A0A0"/>
                </a:solidFill>
                <a:latin typeface="Arial"/>
                <a:cs typeface="Arial"/>
              </a:rPr>
              <a:t>m</a:t>
            </a:r>
            <a:endParaRPr sz="4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0580" y="2741032"/>
            <a:ext cx="796290" cy="31559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55"/>
              </a:spcBef>
            </a:pPr>
            <a:r>
              <a:rPr dirty="0" sz="500" spc="30">
                <a:solidFill>
                  <a:srgbClr val="5B5B5B"/>
                </a:solidFill>
                <a:latin typeface="Arial"/>
                <a:cs typeface="Arial"/>
              </a:rPr>
              <a:t>Beer</a:t>
            </a:r>
            <a:r>
              <a:rPr dirty="0" sz="500" spc="5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00" spc="40">
                <a:solidFill>
                  <a:srgbClr val="4B4B4B"/>
                </a:solidFill>
                <a:latin typeface="Arial"/>
                <a:cs typeface="Arial"/>
              </a:rPr>
              <a:t>Zone</a:t>
            </a:r>
            <a:endParaRPr sz="500">
              <a:latin typeface="Arial"/>
              <a:cs typeface="Arial"/>
            </a:endParaRPr>
          </a:p>
          <a:p>
            <a:pPr marL="12700" marR="5080" indent="635">
              <a:lnSpc>
                <a:spcPct val="101299"/>
              </a:lnSpc>
              <a:spcBef>
                <a:spcPts val="45"/>
              </a:spcBef>
            </a:pPr>
            <a:r>
              <a:rPr dirty="0" sz="450" spc="35">
                <a:solidFill>
                  <a:srgbClr val="909090"/>
                </a:solidFill>
                <a:latin typeface="Arial"/>
                <a:cs typeface="Arial"/>
              </a:rPr>
              <a:t>26</a:t>
            </a:r>
            <a:r>
              <a:rPr dirty="0" sz="45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50" spc="35">
                <a:solidFill>
                  <a:srgbClr val="A0A0A0"/>
                </a:solidFill>
                <a:latin typeface="Arial"/>
                <a:cs typeface="Arial"/>
              </a:rPr>
              <a:t>Le</a:t>
            </a:r>
            <a:r>
              <a:rPr dirty="0" sz="450" spc="-5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50" spc="40">
                <a:solidFill>
                  <a:srgbClr val="909090"/>
                </a:solidFill>
                <a:latin typeface="Arial"/>
                <a:cs typeface="Arial"/>
              </a:rPr>
              <a:t>Duc</a:t>
            </a:r>
            <a:r>
              <a:rPr dirty="0" sz="450" spc="5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50" spc="20">
                <a:solidFill>
                  <a:srgbClr val="A0A0A0"/>
                </a:solidFill>
                <a:latin typeface="Arial"/>
                <a:cs typeface="Arial"/>
              </a:rPr>
              <a:t>Tho,</a:t>
            </a:r>
            <a:r>
              <a:rPr dirty="0" sz="450" spc="-1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50" spc="40">
                <a:solidFill>
                  <a:srgbClr val="909090"/>
                </a:solidFill>
                <a:latin typeface="Arial"/>
                <a:cs typeface="Arial"/>
              </a:rPr>
              <a:t>Phuong</a:t>
            </a:r>
            <a:r>
              <a:rPr dirty="0" sz="45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50" spc="25">
                <a:solidFill>
                  <a:srgbClr val="A0A0A0"/>
                </a:solidFill>
                <a:latin typeface="Arial"/>
                <a:cs typeface="Arial"/>
              </a:rPr>
              <a:t>5, </a:t>
            </a:r>
            <a:r>
              <a:rPr dirty="0" sz="450" spc="25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00" spc="45">
                <a:solidFill>
                  <a:srgbClr val="909090"/>
                </a:solidFill>
                <a:latin typeface="Arial"/>
                <a:cs typeface="Arial"/>
              </a:rPr>
              <a:t>Go </a:t>
            </a:r>
            <a:r>
              <a:rPr dirty="0" sz="400" spc="40">
                <a:solidFill>
                  <a:srgbClr val="909090"/>
                </a:solidFill>
                <a:latin typeface="Arial"/>
                <a:cs typeface="Arial"/>
              </a:rPr>
              <a:t>Vap</a:t>
            </a:r>
            <a:r>
              <a:rPr dirty="0" sz="400" spc="40">
                <a:solidFill>
                  <a:srgbClr val="B5B5B5"/>
                </a:solidFill>
                <a:latin typeface="Arial"/>
                <a:cs typeface="Arial"/>
              </a:rPr>
              <a:t>, </a:t>
            </a:r>
            <a:r>
              <a:rPr dirty="0" sz="400" spc="40">
                <a:solidFill>
                  <a:srgbClr val="909090"/>
                </a:solidFill>
                <a:latin typeface="Arial"/>
                <a:cs typeface="Arial"/>
              </a:rPr>
              <a:t>Ho </a:t>
            </a:r>
            <a:r>
              <a:rPr dirty="0" sz="400" spc="30">
                <a:solidFill>
                  <a:srgbClr val="909090"/>
                </a:solidFill>
                <a:latin typeface="Arial"/>
                <a:cs typeface="Arial"/>
              </a:rPr>
              <a:t>Chi </a:t>
            </a:r>
            <a:r>
              <a:rPr dirty="0" sz="400" spc="50">
                <a:solidFill>
                  <a:srgbClr val="909090"/>
                </a:solidFill>
                <a:latin typeface="Arial"/>
                <a:cs typeface="Arial"/>
              </a:rPr>
              <a:t>Minh, </a:t>
            </a:r>
            <a:r>
              <a:rPr dirty="0" sz="400" spc="5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50" spc="20">
                <a:solidFill>
                  <a:srgbClr val="A0A0A0"/>
                </a:solidFill>
                <a:latin typeface="Arial"/>
                <a:cs typeface="Arial"/>
              </a:rPr>
              <a:t>Vie</a:t>
            </a:r>
            <a:r>
              <a:rPr dirty="0" sz="450" spc="20">
                <a:solidFill>
                  <a:srgbClr val="808080"/>
                </a:solidFill>
                <a:latin typeface="Arial"/>
                <a:cs typeface="Arial"/>
              </a:rPr>
              <a:t>tnam</a:t>
            </a:r>
            <a:endParaRPr sz="4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0872" y="3184738"/>
            <a:ext cx="1042669" cy="30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500" spc="-10">
                <a:solidFill>
                  <a:srgbClr val="5B5B5B"/>
                </a:solidFill>
                <a:latin typeface="Arial"/>
                <a:cs typeface="Arial"/>
              </a:rPr>
              <a:t>Oc Nho </a:t>
            </a:r>
            <a:r>
              <a:rPr dirty="0" sz="500" spc="-30">
                <a:solidFill>
                  <a:srgbClr val="5B5B5B"/>
                </a:solidFill>
                <a:latin typeface="Arial"/>
                <a:cs typeface="Arial"/>
              </a:rPr>
              <a:t>Sa</a:t>
            </a:r>
            <a:r>
              <a:rPr dirty="0" sz="500" spc="-30">
                <a:solidFill>
                  <a:srgbClr val="808080"/>
                </a:solidFill>
                <a:latin typeface="Arial"/>
                <a:cs typeface="Arial"/>
              </a:rPr>
              <a:t>1 </a:t>
            </a:r>
            <a:r>
              <a:rPr dirty="0" sz="500" spc="-100">
                <a:solidFill>
                  <a:srgbClr val="5B5B5B"/>
                </a:solidFill>
                <a:latin typeface="Arial"/>
                <a:cs typeface="Arial"/>
              </a:rPr>
              <a:t>Gon</a:t>
            </a:r>
            <a:endParaRPr sz="500">
              <a:latin typeface="Arial"/>
              <a:cs typeface="Arial"/>
            </a:endParaRPr>
          </a:p>
          <a:p>
            <a:pPr marL="13335" marR="5080" indent="-1270">
              <a:lnSpc>
                <a:spcPts val="530"/>
              </a:lnSpc>
              <a:spcBef>
                <a:spcPts val="50"/>
              </a:spcBef>
            </a:pPr>
            <a:r>
              <a:rPr dirty="0" sz="450" spc="-75">
                <a:solidFill>
                  <a:srgbClr val="909090"/>
                </a:solidFill>
                <a:latin typeface="Arial"/>
                <a:cs typeface="Arial"/>
              </a:rPr>
              <a:t>02 </a:t>
            </a:r>
            <a:r>
              <a:rPr dirty="0" sz="450" spc="40">
                <a:solidFill>
                  <a:srgbClr val="808080"/>
                </a:solidFill>
                <a:latin typeface="Arial"/>
                <a:cs typeface="Arial"/>
              </a:rPr>
              <a:t>Duang </a:t>
            </a:r>
            <a:r>
              <a:rPr dirty="0" sz="450" spc="45">
                <a:solidFill>
                  <a:srgbClr val="909090"/>
                </a:solidFill>
                <a:latin typeface="Arial"/>
                <a:cs typeface="Arial"/>
              </a:rPr>
              <a:t>So </a:t>
            </a:r>
            <a:r>
              <a:rPr dirty="0" sz="450" spc="30">
                <a:solidFill>
                  <a:srgbClr val="808080"/>
                </a:solidFill>
                <a:latin typeface="Arial"/>
                <a:cs typeface="Arial"/>
              </a:rPr>
              <a:t>20, </a:t>
            </a:r>
            <a:r>
              <a:rPr dirty="0" sz="450" spc="10">
                <a:solidFill>
                  <a:srgbClr val="808080"/>
                </a:solidFill>
                <a:latin typeface="Arial"/>
                <a:cs typeface="Arial"/>
              </a:rPr>
              <a:t>Hiep </a:t>
            </a:r>
            <a:r>
              <a:rPr dirty="0" sz="450" spc="35">
                <a:solidFill>
                  <a:srgbClr val="909090"/>
                </a:solidFill>
                <a:latin typeface="Arial"/>
                <a:cs typeface="Arial"/>
              </a:rPr>
              <a:t>Binh </a:t>
            </a:r>
            <a:r>
              <a:rPr dirty="0" sz="450" spc="25">
                <a:solidFill>
                  <a:srgbClr val="909090"/>
                </a:solidFill>
                <a:latin typeface="Arial"/>
                <a:cs typeface="Arial"/>
              </a:rPr>
              <a:t>Chanh  </a:t>
            </a:r>
            <a:r>
              <a:rPr dirty="0" sz="450" spc="30">
                <a:solidFill>
                  <a:srgbClr val="909090"/>
                </a:solidFill>
                <a:latin typeface="Arial"/>
                <a:cs typeface="Arial"/>
              </a:rPr>
              <a:t>Thu </a:t>
            </a:r>
            <a:r>
              <a:rPr dirty="0" sz="450" spc="25">
                <a:solidFill>
                  <a:srgbClr val="808080"/>
                </a:solidFill>
                <a:latin typeface="Arial"/>
                <a:cs typeface="Arial"/>
              </a:rPr>
              <a:t>Du</a:t>
            </a:r>
            <a:r>
              <a:rPr dirty="0" sz="450" spc="25">
                <a:solidFill>
                  <a:srgbClr val="A0A0A0"/>
                </a:solidFill>
                <a:latin typeface="Arial"/>
                <a:cs typeface="Arial"/>
              </a:rPr>
              <a:t>c, </a:t>
            </a:r>
            <a:r>
              <a:rPr dirty="0" sz="450" spc="5">
                <a:solidFill>
                  <a:srgbClr val="A0A0A0"/>
                </a:solidFill>
                <a:latin typeface="Arial"/>
                <a:cs typeface="Arial"/>
              </a:rPr>
              <a:t>Ho </a:t>
            </a:r>
            <a:r>
              <a:rPr dirty="0" sz="450" spc="15">
                <a:solidFill>
                  <a:srgbClr val="909090"/>
                </a:solidFill>
                <a:latin typeface="Arial"/>
                <a:cs typeface="Arial"/>
              </a:rPr>
              <a:t>Chi</a:t>
            </a:r>
            <a:r>
              <a:rPr dirty="0" sz="450" spc="-4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50" spc="20">
                <a:solidFill>
                  <a:srgbClr val="909090"/>
                </a:solidFill>
                <a:latin typeface="Arial"/>
                <a:cs typeface="Arial"/>
              </a:rPr>
              <a:t>Minh,</a:t>
            </a:r>
            <a:endParaRPr sz="450">
              <a:latin typeface="Arial"/>
              <a:cs typeface="Arial"/>
            </a:endParaRPr>
          </a:p>
          <a:p>
            <a:pPr marL="14604">
              <a:lnSpc>
                <a:spcPts val="490"/>
              </a:lnSpc>
            </a:pPr>
            <a:r>
              <a:rPr dirty="0" sz="450" spc="15">
                <a:solidFill>
                  <a:srgbClr val="909090"/>
                </a:solidFill>
                <a:latin typeface="Arial"/>
                <a:cs typeface="Arial"/>
              </a:rPr>
              <a:t>V</a:t>
            </a:r>
            <a:r>
              <a:rPr dirty="0" sz="450" spc="15">
                <a:solidFill>
                  <a:srgbClr val="B5B5B5"/>
                </a:solidFill>
                <a:latin typeface="Arial"/>
                <a:cs typeface="Arial"/>
              </a:rPr>
              <a:t>i</a:t>
            </a:r>
            <a:r>
              <a:rPr dirty="0" sz="450" spc="15">
                <a:solidFill>
                  <a:srgbClr val="808080"/>
                </a:solidFill>
                <a:latin typeface="Arial"/>
                <a:cs typeface="Arial"/>
              </a:rPr>
              <a:t>etmim</a:t>
            </a:r>
            <a:endParaRPr sz="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0872" y="3608116"/>
            <a:ext cx="1094105" cy="32448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80"/>
              </a:spcBef>
            </a:pPr>
            <a:r>
              <a:rPr dirty="0" sz="550" spc="15">
                <a:solidFill>
                  <a:srgbClr val="4B4B4B"/>
                </a:solidFill>
                <a:latin typeface="Arial"/>
                <a:cs typeface="Arial"/>
              </a:rPr>
              <a:t>Vong </a:t>
            </a:r>
            <a:r>
              <a:rPr dirty="0" sz="550">
                <a:solidFill>
                  <a:srgbClr val="4B4B4B"/>
                </a:solidFill>
                <a:latin typeface="Arial"/>
                <a:cs typeface="Arial"/>
              </a:rPr>
              <a:t>Xoay </a:t>
            </a:r>
            <a:r>
              <a:rPr dirty="0" sz="550" spc="-1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dirty="0" sz="550" spc="-6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550" spc="15">
                <a:solidFill>
                  <a:srgbClr val="5B5B5B"/>
                </a:solidFill>
                <a:latin typeface="Arial"/>
                <a:cs typeface="Arial"/>
              </a:rPr>
              <a:t>Qua</a:t>
            </a:r>
            <a:r>
              <a:rPr dirty="0" sz="550" spc="15">
                <a:solidFill>
                  <a:srgbClr val="808080"/>
                </a:solidFill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  <a:p>
            <a:pPr marL="13335" marR="5080" indent="-1270">
              <a:lnSpc>
                <a:spcPts val="500"/>
              </a:lnSpc>
              <a:spcBef>
                <a:spcPts val="115"/>
              </a:spcBef>
            </a:pPr>
            <a:r>
              <a:rPr dirty="0" sz="450" spc="45">
                <a:solidFill>
                  <a:srgbClr val="909090"/>
                </a:solidFill>
                <a:latin typeface="Arial"/>
                <a:cs typeface="Arial"/>
              </a:rPr>
              <a:t>95/3 </a:t>
            </a:r>
            <a:r>
              <a:rPr dirty="0" sz="450" spc="20">
                <a:solidFill>
                  <a:srgbClr val="909090"/>
                </a:solidFill>
                <a:latin typeface="Arial"/>
                <a:cs typeface="Arial"/>
              </a:rPr>
              <a:t>Kha Van Can, </a:t>
            </a:r>
            <a:r>
              <a:rPr dirty="0" sz="450" spc="25">
                <a:solidFill>
                  <a:srgbClr val="909090"/>
                </a:solidFill>
                <a:latin typeface="Arial"/>
                <a:cs typeface="Arial"/>
              </a:rPr>
              <a:t>H</a:t>
            </a:r>
            <a:r>
              <a:rPr dirty="0" sz="450" spc="25">
                <a:solidFill>
                  <a:srgbClr val="B5B5B5"/>
                </a:solidFill>
                <a:latin typeface="Arial"/>
                <a:cs typeface="Arial"/>
              </a:rPr>
              <a:t>i</a:t>
            </a:r>
            <a:r>
              <a:rPr dirty="0" sz="450" spc="25">
                <a:solidFill>
                  <a:srgbClr val="909090"/>
                </a:solidFill>
                <a:latin typeface="Arial"/>
                <a:cs typeface="Arial"/>
              </a:rPr>
              <a:t>cp Binh </a:t>
            </a:r>
            <a:r>
              <a:rPr dirty="0" sz="450" spc="20">
                <a:solidFill>
                  <a:srgbClr val="909090"/>
                </a:solidFill>
                <a:latin typeface="Arial"/>
                <a:cs typeface="Arial"/>
              </a:rPr>
              <a:t>Chanh  </a:t>
            </a:r>
            <a:r>
              <a:rPr dirty="0" sz="450" spc="20">
                <a:solidFill>
                  <a:srgbClr val="808080"/>
                </a:solidFill>
                <a:latin typeface="Arial"/>
                <a:cs typeface="Arial"/>
              </a:rPr>
              <a:t>Thu D</a:t>
            </a:r>
            <a:r>
              <a:rPr dirty="0" sz="450" spc="20">
                <a:solidFill>
                  <a:srgbClr val="A0A0A0"/>
                </a:solidFill>
                <a:latin typeface="Arial"/>
                <a:cs typeface="Arial"/>
              </a:rPr>
              <a:t>uc, </a:t>
            </a:r>
            <a:r>
              <a:rPr dirty="0" sz="450" spc="5">
                <a:solidFill>
                  <a:srgbClr val="A0A0A0"/>
                </a:solidFill>
                <a:latin typeface="Arial"/>
                <a:cs typeface="Arial"/>
              </a:rPr>
              <a:t>Ho </a:t>
            </a:r>
            <a:r>
              <a:rPr dirty="0" sz="450" spc="15">
                <a:solidFill>
                  <a:srgbClr val="909090"/>
                </a:solidFill>
                <a:latin typeface="Arial"/>
                <a:cs typeface="Arial"/>
              </a:rPr>
              <a:t>Chi</a:t>
            </a:r>
            <a:r>
              <a:rPr dirty="0" sz="450" spc="1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50" spc="20">
                <a:solidFill>
                  <a:srgbClr val="A0A0A0"/>
                </a:solidFill>
                <a:latin typeface="Arial"/>
                <a:cs typeface="Arial"/>
              </a:rPr>
              <a:t>Minh,</a:t>
            </a:r>
            <a:endParaRPr sz="450">
              <a:latin typeface="Arial"/>
              <a:cs typeface="Arial"/>
            </a:endParaRPr>
          </a:p>
          <a:p>
            <a:pPr marL="14604">
              <a:lnSpc>
                <a:spcPts val="500"/>
              </a:lnSpc>
            </a:pPr>
            <a:r>
              <a:rPr dirty="0" sz="450" spc="5">
                <a:solidFill>
                  <a:srgbClr val="909090"/>
                </a:solidFill>
                <a:latin typeface="Arial"/>
                <a:cs typeface="Arial"/>
              </a:rPr>
              <a:t>V</a:t>
            </a:r>
            <a:r>
              <a:rPr dirty="0" sz="450" spc="5">
                <a:solidFill>
                  <a:srgbClr val="B5B5B5"/>
                </a:solidFill>
                <a:latin typeface="Arial"/>
                <a:cs typeface="Arial"/>
              </a:rPr>
              <a:t>i</a:t>
            </a:r>
            <a:r>
              <a:rPr dirty="0" sz="450" spc="5">
                <a:solidFill>
                  <a:srgbClr val="909090"/>
                </a:solidFill>
                <a:latin typeface="Arial"/>
                <a:cs typeface="Arial"/>
              </a:rPr>
              <a:t>etnum</a:t>
            </a:r>
            <a:endParaRPr sz="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1653" y="4061069"/>
            <a:ext cx="730885" cy="295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 sz="500" spc="5">
                <a:solidFill>
                  <a:srgbClr val="4B4B4B"/>
                </a:solidFill>
                <a:latin typeface="Arial"/>
                <a:cs typeface="Arial"/>
              </a:rPr>
              <a:t>202 </a:t>
            </a:r>
            <a:r>
              <a:rPr dirty="0" sz="500" spc="-15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500" spc="-15">
                <a:solidFill>
                  <a:srgbClr val="5B5B5B"/>
                </a:solidFill>
                <a:latin typeface="Arial"/>
                <a:cs typeface="Arial"/>
              </a:rPr>
              <a:t>a</a:t>
            </a:r>
            <a:r>
              <a:rPr dirty="0" sz="500" spc="7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00" spc="35">
                <a:solidFill>
                  <a:srgbClr val="5B5B5B"/>
                </a:solidFill>
                <a:latin typeface="Arial"/>
                <a:cs typeface="Arial"/>
              </a:rPr>
              <a:t>Hieu</a:t>
            </a:r>
            <a:endParaRPr sz="500">
              <a:latin typeface="Arial"/>
              <a:cs typeface="Arial"/>
            </a:endParaRPr>
          </a:p>
          <a:p>
            <a:pPr marL="12700" marR="5080" indent="-635">
              <a:lnSpc>
                <a:spcPct val="91300"/>
              </a:lnSpc>
              <a:spcBef>
                <a:spcPts val="50"/>
              </a:spcBef>
            </a:pPr>
            <a:r>
              <a:rPr dirty="0" sz="450" spc="35">
                <a:solidFill>
                  <a:srgbClr val="909090"/>
                </a:solidFill>
                <a:latin typeface="Arial"/>
                <a:cs typeface="Arial"/>
              </a:rPr>
              <a:t>202 </a:t>
            </a:r>
            <a:r>
              <a:rPr dirty="0" sz="450" spc="-5">
                <a:solidFill>
                  <a:srgbClr val="A0A0A0"/>
                </a:solidFill>
                <a:latin typeface="Arial"/>
                <a:cs typeface="Arial"/>
              </a:rPr>
              <a:t>T</a:t>
            </a:r>
            <a:r>
              <a:rPr dirty="0" sz="450" spc="-5">
                <a:solidFill>
                  <a:srgbClr val="808080"/>
                </a:solidFill>
                <a:latin typeface="Arial"/>
                <a:cs typeface="Arial"/>
              </a:rPr>
              <a:t>a </a:t>
            </a:r>
            <a:r>
              <a:rPr dirty="0" sz="450" spc="15">
                <a:solidFill>
                  <a:srgbClr val="808080"/>
                </a:solidFill>
                <a:latin typeface="Arial"/>
                <a:cs typeface="Arial"/>
              </a:rPr>
              <a:t>Hieu, </a:t>
            </a:r>
            <a:r>
              <a:rPr dirty="0" sz="450" spc="25">
                <a:solidFill>
                  <a:srgbClr val="909090"/>
                </a:solidFill>
                <a:latin typeface="Arial"/>
                <a:cs typeface="Arial"/>
              </a:rPr>
              <a:t>Phu </a:t>
            </a:r>
            <a:r>
              <a:rPr dirty="0" sz="450" spc="30">
                <a:solidFill>
                  <a:srgbClr val="A0A0A0"/>
                </a:solidFill>
                <a:latin typeface="Arial"/>
                <a:cs typeface="Arial"/>
              </a:rPr>
              <a:t>Thanh </a:t>
            </a:r>
            <a:r>
              <a:rPr dirty="0" sz="450" spc="3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909090"/>
                </a:solidFill>
                <a:latin typeface="Arial"/>
                <a:cs typeface="Arial"/>
              </a:rPr>
              <a:t>Tan </a:t>
            </a:r>
            <a:r>
              <a:rPr dirty="0" sz="450" spc="20">
                <a:solidFill>
                  <a:srgbClr val="909090"/>
                </a:solidFill>
                <a:latin typeface="Arial"/>
                <a:cs typeface="Arial"/>
              </a:rPr>
              <a:t>Phu, </a:t>
            </a:r>
            <a:r>
              <a:rPr dirty="0" sz="450" spc="25">
                <a:solidFill>
                  <a:srgbClr val="A0A0A0"/>
                </a:solidFill>
                <a:latin typeface="Arial"/>
                <a:cs typeface="Arial"/>
              </a:rPr>
              <a:t>Ho </a:t>
            </a:r>
            <a:r>
              <a:rPr dirty="0" sz="450" spc="-10">
                <a:solidFill>
                  <a:srgbClr val="909090"/>
                </a:solidFill>
                <a:latin typeface="Arial"/>
                <a:cs typeface="Arial"/>
              </a:rPr>
              <a:t>Ch1 </a:t>
            </a:r>
            <a:r>
              <a:rPr dirty="0" sz="450" spc="20">
                <a:solidFill>
                  <a:srgbClr val="909090"/>
                </a:solidFill>
                <a:latin typeface="Arial"/>
                <a:cs typeface="Arial"/>
              </a:rPr>
              <a:t>Mmh,  </a:t>
            </a:r>
            <a:r>
              <a:rPr dirty="0" sz="450" spc="10">
                <a:solidFill>
                  <a:srgbClr val="909090"/>
                </a:solidFill>
                <a:latin typeface="Arial"/>
                <a:cs typeface="Arial"/>
              </a:rPr>
              <a:t>Vietn;:im</a:t>
            </a:r>
            <a:endParaRPr sz="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1088" y="4497453"/>
            <a:ext cx="1165860" cy="308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ts val="655"/>
              </a:lnSpc>
              <a:spcBef>
                <a:spcPts val="100"/>
              </a:spcBef>
            </a:pPr>
            <a:r>
              <a:rPr dirty="0" sz="550" spc="-25">
                <a:solidFill>
                  <a:srgbClr val="4B4B4B"/>
                </a:solidFill>
                <a:latin typeface="Arial"/>
                <a:cs typeface="Arial"/>
              </a:rPr>
              <a:t>210 </a:t>
            </a:r>
            <a:r>
              <a:rPr dirty="0" sz="550" spc="20">
                <a:solidFill>
                  <a:srgbClr val="5B5B5B"/>
                </a:solidFill>
                <a:latin typeface="Arial"/>
                <a:cs typeface="Arial"/>
              </a:rPr>
              <a:t>Nguyen </a:t>
            </a:r>
            <a:r>
              <a:rPr dirty="0" sz="550" spc="15">
                <a:solidFill>
                  <a:srgbClr val="5B5B5B"/>
                </a:solidFill>
                <a:latin typeface="Arial"/>
                <a:cs typeface="Arial"/>
              </a:rPr>
              <a:t>Duy </a:t>
            </a:r>
            <a:r>
              <a:rPr dirty="0" sz="550">
                <a:solidFill>
                  <a:srgbClr val="5B5B5B"/>
                </a:solidFill>
                <a:latin typeface="Arial"/>
                <a:cs typeface="Arial"/>
              </a:rPr>
              <a:t>T</a:t>
            </a:r>
            <a:r>
              <a:rPr dirty="0" sz="550">
                <a:solidFill>
                  <a:srgbClr val="363431"/>
                </a:solidFill>
                <a:latin typeface="Arial"/>
                <a:cs typeface="Arial"/>
              </a:rPr>
              <a:t>ri</a:t>
            </a:r>
            <a:r>
              <a:rPr dirty="0" sz="55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dirty="0" sz="55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550" spc="7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550" spc="20">
                <a:solidFill>
                  <a:srgbClr val="5B5B5B"/>
                </a:solidFill>
                <a:latin typeface="Arial"/>
                <a:cs typeface="Arial"/>
              </a:rPr>
              <a:t>Q2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ts val="520"/>
              </a:lnSpc>
            </a:pPr>
            <a:r>
              <a:rPr dirty="0" sz="450" spc="-15">
                <a:solidFill>
                  <a:srgbClr val="909090"/>
                </a:solidFill>
                <a:latin typeface="Arial"/>
                <a:cs typeface="Arial"/>
              </a:rPr>
              <a:t>2</a:t>
            </a:r>
            <a:r>
              <a:rPr dirty="0" sz="450" spc="-15">
                <a:solidFill>
                  <a:srgbClr val="B5B5B5"/>
                </a:solidFill>
                <a:latin typeface="Arial"/>
                <a:cs typeface="Arial"/>
              </a:rPr>
              <a:t>1</a:t>
            </a:r>
            <a:r>
              <a:rPr dirty="0" sz="450" spc="-15">
                <a:solidFill>
                  <a:srgbClr val="909090"/>
                </a:solidFill>
                <a:latin typeface="Arial"/>
                <a:cs typeface="Arial"/>
              </a:rPr>
              <a:t>0 </a:t>
            </a:r>
            <a:r>
              <a:rPr dirty="0" sz="450" spc="40">
                <a:solidFill>
                  <a:srgbClr val="909090"/>
                </a:solidFill>
                <a:latin typeface="Arial"/>
                <a:cs typeface="Arial"/>
              </a:rPr>
              <a:t>Nguyen Duy </a:t>
            </a:r>
            <a:r>
              <a:rPr dirty="0" sz="45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z="450">
                <a:solidFill>
                  <a:srgbClr val="A0A0A0"/>
                </a:solidFill>
                <a:latin typeface="Arial"/>
                <a:cs typeface="Arial"/>
              </a:rPr>
              <a:t>r</a:t>
            </a:r>
            <a:r>
              <a:rPr dirty="0" sz="450">
                <a:solidFill>
                  <a:srgbClr val="808080"/>
                </a:solidFill>
                <a:latin typeface="Arial"/>
                <a:cs typeface="Arial"/>
              </a:rPr>
              <a:t>inh, </a:t>
            </a:r>
            <a:r>
              <a:rPr dirty="0" sz="450" spc="30">
                <a:solidFill>
                  <a:srgbClr val="909090"/>
                </a:solidFill>
                <a:latin typeface="Arial"/>
                <a:cs typeface="Arial"/>
              </a:rPr>
              <a:t>Binh </a:t>
            </a:r>
            <a:r>
              <a:rPr dirty="0" sz="450" spc="20">
                <a:solidFill>
                  <a:srgbClr val="808080"/>
                </a:solidFill>
                <a:latin typeface="Arial"/>
                <a:cs typeface="Arial"/>
              </a:rPr>
              <a:t>Trung</a:t>
            </a:r>
            <a:r>
              <a:rPr dirty="0" sz="450" spc="-4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450" spc="-10">
                <a:solidFill>
                  <a:srgbClr val="909090"/>
                </a:solidFill>
                <a:latin typeface="Arial"/>
                <a:cs typeface="Arial"/>
              </a:rPr>
              <a:t>Tuy.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ts val="515"/>
              </a:lnSpc>
            </a:pPr>
            <a:r>
              <a:rPr dirty="0" sz="400" spc="65">
                <a:solidFill>
                  <a:srgbClr val="909090"/>
                </a:solidFill>
                <a:latin typeface="Arial"/>
                <a:cs typeface="Arial"/>
              </a:rPr>
              <a:t>Quan </a:t>
            </a:r>
            <a:r>
              <a:rPr dirty="0" sz="450" spc="15">
                <a:solidFill>
                  <a:srgbClr val="909090"/>
                </a:solidFill>
                <a:latin typeface="Arial"/>
                <a:cs typeface="Arial"/>
              </a:rPr>
              <a:t>2, </a:t>
            </a:r>
            <a:r>
              <a:rPr dirty="0" sz="400" spc="20">
                <a:solidFill>
                  <a:srgbClr val="909090"/>
                </a:solidFill>
                <a:latin typeface="Arial"/>
                <a:cs typeface="Arial"/>
              </a:rPr>
              <a:t>Ho </a:t>
            </a:r>
            <a:r>
              <a:rPr dirty="0" sz="400" spc="15">
                <a:solidFill>
                  <a:srgbClr val="909090"/>
                </a:solidFill>
                <a:latin typeface="Arial"/>
                <a:cs typeface="Arial"/>
              </a:rPr>
              <a:t>Chi </a:t>
            </a:r>
            <a:r>
              <a:rPr dirty="0" sz="400" spc="20">
                <a:solidFill>
                  <a:srgbClr val="808080"/>
                </a:solidFill>
                <a:latin typeface="Arial"/>
                <a:cs typeface="Arial"/>
              </a:rPr>
              <a:t>Min </a:t>
            </a:r>
            <a:r>
              <a:rPr dirty="0" sz="400" spc="20">
                <a:solidFill>
                  <a:srgbClr val="A0A0A0"/>
                </a:solidFill>
                <a:latin typeface="Arial"/>
                <a:cs typeface="Arial"/>
              </a:rPr>
              <a:t>h</a:t>
            </a:r>
            <a:r>
              <a:rPr dirty="0" sz="400" spc="-4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00" spc="10">
                <a:solidFill>
                  <a:srgbClr val="808080"/>
                </a:solidFill>
                <a:latin typeface="Arial"/>
                <a:cs typeface="Arial"/>
              </a:rPr>
              <a:t>,</a:t>
            </a:r>
            <a:endParaRPr sz="400">
              <a:latin typeface="Arial"/>
              <a:cs typeface="Arial"/>
            </a:endParaRPr>
          </a:p>
          <a:p>
            <a:pPr marL="14604">
              <a:lnSpc>
                <a:spcPts val="535"/>
              </a:lnSpc>
            </a:pPr>
            <a:r>
              <a:rPr dirty="0" sz="450" spc="20">
                <a:solidFill>
                  <a:srgbClr val="909090"/>
                </a:solidFill>
                <a:latin typeface="Arial"/>
                <a:cs typeface="Arial"/>
              </a:rPr>
              <a:t>V</a:t>
            </a:r>
            <a:r>
              <a:rPr dirty="0" sz="450" spc="20">
                <a:solidFill>
                  <a:srgbClr val="B5B5B5"/>
                </a:solidFill>
                <a:latin typeface="Arial"/>
                <a:cs typeface="Arial"/>
              </a:rPr>
              <a:t>io</a:t>
            </a:r>
            <a:r>
              <a:rPr dirty="0" sz="450" spc="20">
                <a:solidFill>
                  <a:srgbClr val="808080"/>
                </a:solidFill>
                <a:latin typeface="Arial"/>
                <a:cs typeface="Arial"/>
              </a:rPr>
              <a:t>tnam</a:t>
            </a:r>
            <a:endParaRPr sz="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7783" y="4926078"/>
            <a:ext cx="911860" cy="31051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65"/>
              </a:spcBef>
            </a:pPr>
            <a:r>
              <a:rPr dirty="0" sz="500" spc="25">
                <a:solidFill>
                  <a:srgbClr val="5B5B5B"/>
                </a:solidFill>
                <a:latin typeface="Arial"/>
                <a:cs typeface="Arial"/>
              </a:rPr>
              <a:t>Tron</a:t>
            </a:r>
            <a:r>
              <a:rPr dirty="0" sz="500" spc="-4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5B5B5B"/>
                </a:solidFill>
                <a:latin typeface="Arial"/>
                <a:cs typeface="Arial"/>
              </a:rPr>
              <a:t>Vo</a:t>
            </a:r>
            <a:endParaRPr sz="500">
              <a:latin typeface="Arial"/>
              <a:cs typeface="Arial"/>
            </a:endParaRPr>
          </a:p>
          <a:p>
            <a:pPr marL="15240" marR="5080" indent="-3175">
              <a:lnSpc>
                <a:spcPct val="91500"/>
              </a:lnSpc>
              <a:spcBef>
                <a:spcPts val="95"/>
              </a:spcBef>
            </a:pPr>
            <a:r>
              <a:rPr dirty="0" sz="400" spc="15">
                <a:solidFill>
                  <a:srgbClr val="808080"/>
                </a:solidFill>
                <a:latin typeface="Arial"/>
                <a:cs typeface="Arial"/>
              </a:rPr>
              <a:t>18</a:t>
            </a:r>
            <a:r>
              <a:rPr dirty="0" sz="400" spc="5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400" spc="65">
                <a:solidFill>
                  <a:srgbClr val="909090"/>
                </a:solidFill>
                <a:latin typeface="Arial"/>
                <a:cs typeface="Arial"/>
              </a:rPr>
              <a:t>Duong</a:t>
            </a:r>
            <a:r>
              <a:rPr dirty="0" sz="400" spc="3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00" spc="50">
                <a:solidFill>
                  <a:srgbClr val="909090"/>
                </a:solidFill>
                <a:latin typeface="Arial"/>
                <a:cs typeface="Arial"/>
              </a:rPr>
              <a:t>270,</a:t>
            </a:r>
            <a:r>
              <a:rPr dirty="0" sz="400" spc="-5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00" spc="75">
                <a:solidFill>
                  <a:srgbClr val="A0A0A0"/>
                </a:solidFill>
                <a:latin typeface="Arial"/>
                <a:cs typeface="Arial"/>
              </a:rPr>
              <a:t>KCD</a:t>
            </a:r>
            <a:r>
              <a:rPr dirty="0" sz="400" spc="-3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00" spc="80">
                <a:solidFill>
                  <a:srgbClr val="A0A0A0"/>
                </a:solidFill>
                <a:latin typeface="Arial"/>
                <a:cs typeface="Arial"/>
              </a:rPr>
              <a:t>Na</a:t>
            </a:r>
            <a:r>
              <a:rPr dirty="0" sz="400" spc="8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dirty="0" sz="400" spc="4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400" spc="45">
                <a:solidFill>
                  <a:srgbClr val="A0A0A0"/>
                </a:solidFill>
                <a:latin typeface="Arial"/>
                <a:cs typeface="Arial"/>
              </a:rPr>
              <a:t>Hoa, </a:t>
            </a:r>
            <a:r>
              <a:rPr dirty="0" sz="400" spc="45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500" spc="5">
                <a:solidFill>
                  <a:srgbClr val="909090"/>
                </a:solidFill>
                <a:latin typeface="Arial"/>
                <a:cs typeface="Arial"/>
              </a:rPr>
              <a:t>Quan </a:t>
            </a:r>
            <a:r>
              <a:rPr dirty="0" sz="450">
                <a:solidFill>
                  <a:srgbClr val="909090"/>
                </a:solidFill>
                <a:latin typeface="Times New Roman"/>
                <a:cs typeface="Times New Roman"/>
              </a:rPr>
              <a:t>9, </a:t>
            </a:r>
            <a:r>
              <a:rPr dirty="0" sz="500" spc="15">
                <a:solidFill>
                  <a:srgbClr val="909090"/>
                </a:solidFill>
                <a:latin typeface="Arial"/>
                <a:cs typeface="Arial"/>
              </a:rPr>
              <a:t>Ho </a:t>
            </a:r>
            <a:r>
              <a:rPr dirty="0" sz="500" spc="-10">
                <a:solidFill>
                  <a:srgbClr val="909090"/>
                </a:solidFill>
                <a:latin typeface="Arial"/>
                <a:cs typeface="Arial"/>
              </a:rPr>
              <a:t>Chi </a:t>
            </a:r>
            <a:r>
              <a:rPr dirty="0" sz="500" spc="-5">
                <a:solidFill>
                  <a:srgbClr val="909090"/>
                </a:solidFill>
                <a:latin typeface="Arial"/>
                <a:cs typeface="Arial"/>
              </a:rPr>
              <a:t>M</a:t>
            </a:r>
            <a:r>
              <a:rPr dirty="0" sz="500" spc="-5">
                <a:solidFill>
                  <a:srgbClr val="C6C6C6"/>
                </a:solidFill>
                <a:latin typeface="Arial"/>
                <a:cs typeface="Arial"/>
              </a:rPr>
              <a:t>i</a:t>
            </a:r>
            <a:r>
              <a:rPr dirty="0" sz="500" spc="-5">
                <a:solidFill>
                  <a:srgbClr val="A0A0A0"/>
                </a:solidFill>
                <a:latin typeface="Arial"/>
                <a:cs typeface="Arial"/>
              </a:rPr>
              <a:t>nh</a:t>
            </a:r>
            <a:r>
              <a:rPr dirty="0" sz="500" spc="-5">
                <a:solidFill>
                  <a:srgbClr val="808080"/>
                </a:solidFill>
                <a:latin typeface="Arial"/>
                <a:cs typeface="Arial"/>
              </a:rPr>
              <a:t>, </a:t>
            </a:r>
            <a:r>
              <a:rPr dirty="0" sz="500" spc="-5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50" spc="30">
                <a:solidFill>
                  <a:srgbClr val="909090"/>
                </a:solidFill>
                <a:latin typeface="Arial"/>
                <a:cs typeface="Arial"/>
              </a:rPr>
              <a:t>Vietnam</a:t>
            </a:r>
            <a:endParaRPr sz="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724" y="5364625"/>
            <a:ext cx="906780" cy="308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55"/>
              </a:lnSpc>
              <a:spcBef>
                <a:spcPts val="100"/>
              </a:spcBef>
            </a:pPr>
            <a:r>
              <a:rPr dirty="0" sz="550" spc="-35">
                <a:solidFill>
                  <a:srgbClr val="363431"/>
                </a:solidFill>
                <a:latin typeface="Arial"/>
                <a:cs typeface="Arial"/>
              </a:rPr>
              <a:t>1</a:t>
            </a:r>
            <a:r>
              <a:rPr dirty="0" sz="550" spc="-35">
                <a:solidFill>
                  <a:srgbClr val="4B4B4B"/>
                </a:solidFill>
                <a:latin typeface="Arial"/>
                <a:cs typeface="Arial"/>
              </a:rPr>
              <a:t>007</a:t>
            </a:r>
            <a:endParaRPr sz="550">
              <a:latin typeface="Arial"/>
              <a:cs typeface="Arial"/>
            </a:endParaRPr>
          </a:p>
          <a:p>
            <a:pPr marL="17780">
              <a:lnSpc>
                <a:spcPts val="520"/>
              </a:lnSpc>
            </a:pPr>
            <a:r>
              <a:rPr dirty="0" sz="400" spc="55">
                <a:solidFill>
                  <a:srgbClr val="808080"/>
                </a:solidFill>
                <a:latin typeface="Arial"/>
                <a:cs typeface="Arial"/>
              </a:rPr>
              <a:t>1005 </a:t>
            </a:r>
            <a:r>
              <a:rPr dirty="0" sz="400" spc="65">
                <a:solidFill>
                  <a:srgbClr val="808080"/>
                </a:solidFill>
                <a:latin typeface="Arial"/>
                <a:cs typeface="Arial"/>
              </a:rPr>
              <a:t>Nguy</a:t>
            </a:r>
            <a:r>
              <a:rPr dirty="0" sz="400" spc="65">
                <a:solidFill>
                  <a:srgbClr val="A0A0A0"/>
                </a:solidFill>
                <a:latin typeface="Arial"/>
                <a:cs typeface="Arial"/>
              </a:rPr>
              <a:t>1m</a:t>
            </a:r>
            <a:r>
              <a:rPr dirty="0" sz="400" spc="-9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00" spc="30">
                <a:solidFill>
                  <a:srgbClr val="A0A0A0"/>
                </a:solidFill>
                <a:latin typeface="Arial"/>
                <a:cs typeface="Arial"/>
              </a:rPr>
              <a:t>Trai. </a:t>
            </a:r>
            <a:r>
              <a:rPr dirty="0" sz="400" spc="50">
                <a:solidFill>
                  <a:srgbClr val="A0A0A0"/>
                </a:solidFill>
                <a:latin typeface="Arial"/>
                <a:cs typeface="Arial"/>
              </a:rPr>
              <a:t>Ph</a:t>
            </a:r>
            <a:r>
              <a:rPr dirty="0" sz="400" spc="50">
                <a:solidFill>
                  <a:srgbClr val="808080"/>
                </a:solidFill>
                <a:latin typeface="Arial"/>
                <a:cs typeface="Arial"/>
              </a:rPr>
              <a:t>u</a:t>
            </a:r>
            <a:r>
              <a:rPr dirty="0" sz="400" spc="50">
                <a:solidFill>
                  <a:srgbClr val="A0A0A0"/>
                </a:solidFill>
                <a:latin typeface="Arial"/>
                <a:cs typeface="Arial"/>
              </a:rPr>
              <a:t>ong </a:t>
            </a:r>
            <a:r>
              <a:rPr dirty="0" sz="450" spc="-10">
                <a:solidFill>
                  <a:srgbClr val="808080"/>
                </a:solidFill>
                <a:latin typeface="Times New Roman"/>
                <a:cs typeface="Times New Roman"/>
              </a:rPr>
              <a:t>1'1,</a:t>
            </a:r>
            <a:endParaRPr sz="450">
              <a:latin typeface="Times New Roman"/>
              <a:cs typeface="Times New Roman"/>
            </a:endParaRPr>
          </a:p>
          <a:p>
            <a:pPr marL="19685" marR="259079" indent="-2540">
              <a:lnSpc>
                <a:spcPts val="530"/>
              </a:lnSpc>
              <a:spcBef>
                <a:spcPts val="10"/>
              </a:spcBef>
            </a:pPr>
            <a:r>
              <a:rPr dirty="0" sz="450" spc="35">
                <a:solidFill>
                  <a:srgbClr val="909090"/>
                </a:solidFill>
                <a:latin typeface="Arial"/>
                <a:cs typeface="Arial"/>
              </a:rPr>
              <a:t>Quan</a:t>
            </a:r>
            <a:r>
              <a:rPr dirty="0" sz="450" spc="-2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50" spc="25">
                <a:solidFill>
                  <a:srgbClr val="909090"/>
                </a:solidFill>
                <a:latin typeface="Arial"/>
                <a:cs typeface="Arial"/>
              </a:rPr>
              <a:t>5,</a:t>
            </a:r>
            <a:r>
              <a:rPr dirty="0" sz="450" spc="-2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50" spc="40">
                <a:solidFill>
                  <a:srgbClr val="A0A0A0"/>
                </a:solidFill>
                <a:latin typeface="Arial"/>
                <a:cs typeface="Arial"/>
              </a:rPr>
              <a:t>Ho</a:t>
            </a:r>
            <a:r>
              <a:rPr dirty="0" sz="450" spc="-20">
                <a:solidFill>
                  <a:srgbClr val="A0A0A0"/>
                </a:solidFill>
                <a:latin typeface="Arial"/>
                <a:cs typeface="Arial"/>
              </a:rPr>
              <a:t> </a:t>
            </a:r>
            <a:r>
              <a:rPr dirty="0" sz="450" spc="30">
                <a:solidFill>
                  <a:srgbClr val="909090"/>
                </a:solidFill>
                <a:latin typeface="Arial"/>
                <a:cs typeface="Arial"/>
              </a:rPr>
              <a:t>Chi</a:t>
            </a:r>
            <a:r>
              <a:rPr dirty="0" sz="450" spc="20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450" spc="20">
                <a:solidFill>
                  <a:srgbClr val="808080"/>
                </a:solidFill>
                <a:latin typeface="Arial"/>
                <a:cs typeface="Arial"/>
              </a:rPr>
              <a:t>Mi</a:t>
            </a:r>
            <a:r>
              <a:rPr dirty="0" sz="450" spc="20">
                <a:solidFill>
                  <a:srgbClr val="A0A0A0"/>
                </a:solidFill>
                <a:latin typeface="Arial"/>
                <a:cs typeface="Arial"/>
              </a:rPr>
              <a:t>n</a:t>
            </a:r>
            <a:r>
              <a:rPr dirty="0" sz="450" spc="20">
                <a:solidFill>
                  <a:srgbClr val="808080"/>
                </a:solidFill>
                <a:latin typeface="Arial"/>
                <a:cs typeface="Arial"/>
              </a:rPr>
              <a:t>h</a:t>
            </a:r>
            <a:r>
              <a:rPr dirty="0" sz="450" spc="20">
                <a:solidFill>
                  <a:srgbClr val="A0A0A0"/>
                </a:solidFill>
                <a:latin typeface="Arial"/>
                <a:cs typeface="Arial"/>
              </a:rPr>
              <a:t>,  </a:t>
            </a:r>
            <a:r>
              <a:rPr dirty="0" sz="450" spc="10">
                <a:solidFill>
                  <a:srgbClr val="909090"/>
                </a:solidFill>
                <a:latin typeface="Arial"/>
                <a:cs typeface="Arial"/>
              </a:rPr>
              <a:t>V</a:t>
            </a:r>
            <a:r>
              <a:rPr dirty="0" sz="450" spc="10">
                <a:solidFill>
                  <a:srgbClr val="B5B5B5"/>
                </a:solidFill>
                <a:latin typeface="Arial"/>
                <a:cs typeface="Arial"/>
              </a:rPr>
              <a:t>ie</a:t>
            </a:r>
            <a:r>
              <a:rPr dirty="0" sz="450" spc="-90">
                <a:solidFill>
                  <a:srgbClr val="B5B5B5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808080"/>
                </a:solidFill>
                <a:latin typeface="Arial"/>
                <a:cs typeface="Arial"/>
              </a:rPr>
              <a:t>tnam</a:t>
            </a:r>
            <a:endParaRPr sz="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62742" y="647093"/>
            <a:ext cx="30988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" indent="-34290">
              <a:lnSpc>
                <a:spcPct val="100000"/>
              </a:lnSpc>
              <a:spcBef>
                <a:spcPts val="100"/>
              </a:spcBef>
              <a:buClr>
                <a:srgbClr val="5B5B5B"/>
              </a:buClr>
              <a:buChar char="·"/>
              <a:tabLst>
                <a:tab pos="47625" algn="l"/>
              </a:tabLst>
            </a:pPr>
            <a:r>
              <a:rPr dirty="0" sz="550" spc="-5">
                <a:solidFill>
                  <a:srgbClr val="363431"/>
                </a:solidFill>
                <a:latin typeface="Arial"/>
                <a:cs typeface="Arial"/>
              </a:rPr>
              <a:t>4</a:t>
            </a:r>
            <a:r>
              <a:rPr dirty="0" sz="550" spc="-5">
                <a:solidFill>
                  <a:srgbClr val="5B5B5B"/>
                </a:solidFill>
                <a:latin typeface="Arial"/>
                <a:cs typeface="Arial"/>
              </a:rPr>
              <a:t>.07</a:t>
            </a:r>
            <a:r>
              <a:rPr dirty="0" sz="550" spc="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50" spc="-30">
                <a:solidFill>
                  <a:srgbClr val="4B4B4B"/>
                </a:solidFill>
                <a:latin typeface="Arial"/>
                <a:cs typeface="Arial"/>
              </a:rPr>
              <a:t>km</a:t>
            </a:r>
            <a:endParaRPr sz="5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62081" y="1098744"/>
            <a:ext cx="31750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625" indent="-34925">
              <a:lnSpc>
                <a:spcPct val="100000"/>
              </a:lnSpc>
              <a:spcBef>
                <a:spcPts val="100"/>
              </a:spcBef>
              <a:buClr>
                <a:srgbClr val="5B5B5B"/>
              </a:buClr>
              <a:buChar char="·"/>
              <a:tabLst>
                <a:tab pos="48260" algn="l"/>
              </a:tabLst>
            </a:pPr>
            <a:r>
              <a:rPr dirty="0" sz="600" spc="-10">
                <a:solidFill>
                  <a:srgbClr val="363431"/>
                </a:solidFill>
                <a:latin typeface="Times New Roman"/>
                <a:cs typeface="Times New Roman"/>
              </a:rPr>
              <a:t>4</a:t>
            </a:r>
            <a:r>
              <a:rPr dirty="0" sz="600" spc="-10">
                <a:solidFill>
                  <a:srgbClr val="4B4B4B"/>
                </a:solidFill>
                <a:latin typeface="Times New Roman"/>
                <a:cs typeface="Times New Roman"/>
              </a:rPr>
              <a:t>.42</a:t>
            </a:r>
            <a:r>
              <a:rPr dirty="0" sz="600" spc="5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550" spc="-5">
                <a:solidFill>
                  <a:srgbClr val="4B4B4B"/>
                </a:solidFill>
                <a:latin typeface="Arial"/>
                <a:cs typeface="Arial"/>
              </a:rPr>
              <a:t>km</a:t>
            </a:r>
            <a:endParaRPr sz="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68882" y="2299246"/>
            <a:ext cx="3092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30">
                <a:solidFill>
                  <a:srgbClr val="5B5B5B"/>
                </a:solidFill>
                <a:latin typeface="Arial"/>
                <a:cs typeface="Arial"/>
              </a:rPr>
              <a:t>-5.52</a:t>
            </a:r>
            <a:r>
              <a:rPr dirty="0" sz="500" spc="-2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00" spc="45">
                <a:solidFill>
                  <a:srgbClr val="4B4B4B"/>
                </a:solidFill>
                <a:latin typeface="Arial"/>
                <a:cs typeface="Arial"/>
              </a:rPr>
              <a:t>km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65832" y="2745045"/>
            <a:ext cx="31051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30">
                <a:solidFill>
                  <a:srgbClr val="5B5B5B"/>
                </a:solidFill>
                <a:latin typeface="Arial"/>
                <a:cs typeface="Arial"/>
              </a:rPr>
              <a:t>-5.57</a:t>
            </a:r>
            <a:r>
              <a:rPr dirty="0" sz="500" spc="-2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00" spc="50">
                <a:solidFill>
                  <a:srgbClr val="363431"/>
                </a:solidFill>
                <a:latin typeface="Arial"/>
                <a:cs typeface="Arial"/>
              </a:rPr>
              <a:t>k</a:t>
            </a:r>
            <a:r>
              <a:rPr dirty="0" sz="500" spc="50">
                <a:solidFill>
                  <a:srgbClr val="5B5B5B"/>
                </a:solidFill>
                <a:latin typeface="Arial"/>
                <a:cs typeface="Arial"/>
              </a:rPr>
              <a:t>m</a:t>
            </a:r>
            <a:endParaRPr sz="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60428" y="3184738"/>
            <a:ext cx="32067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625" indent="-34925">
              <a:lnSpc>
                <a:spcPct val="100000"/>
              </a:lnSpc>
              <a:spcBef>
                <a:spcPts val="100"/>
              </a:spcBef>
              <a:buClr>
                <a:srgbClr val="808080"/>
              </a:buClr>
              <a:buChar char="·"/>
              <a:tabLst>
                <a:tab pos="48260" algn="l"/>
              </a:tabLst>
            </a:pPr>
            <a:r>
              <a:rPr dirty="0" sz="500" spc="20">
                <a:solidFill>
                  <a:srgbClr val="5B5B5B"/>
                </a:solidFill>
                <a:latin typeface="Arial"/>
                <a:cs typeface="Arial"/>
              </a:rPr>
              <a:t>5.68</a:t>
            </a:r>
            <a:r>
              <a:rPr dirty="0" sz="500" spc="3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4B4B4B"/>
                </a:solidFill>
                <a:latin typeface="Arial"/>
                <a:cs typeface="Arial"/>
              </a:rPr>
              <a:t>km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62081" y="3614760"/>
            <a:ext cx="32131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085" indent="-32384">
              <a:lnSpc>
                <a:spcPct val="100000"/>
              </a:lnSpc>
              <a:spcBef>
                <a:spcPts val="100"/>
              </a:spcBef>
              <a:buClr>
                <a:srgbClr val="808080"/>
              </a:buClr>
              <a:buSzPct val="83333"/>
              <a:buChar char="·"/>
              <a:tabLst>
                <a:tab pos="45720" algn="l"/>
              </a:tabLst>
            </a:pPr>
            <a:r>
              <a:rPr dirty="0" sz="600" spc="25">
                <a:solidFill>
                  <a:srgbClr val="5B5B5B"/>
                </a:solidFill>
                <a:latin typeface="Times New Roman"/>
                <a:cs typeface="Times New Roman"/>
              </a:rPr>
              <a:t>6.22</a:t>
            </a:r>
            <a:r>
              <a:rPr dirty="0" sz="600" spc="-9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550" spc="35">
                <a:solidFill>
                  <a:srgbClr val="4B4B4B"/>
                </a:solidFill>
                <a:latin typeface="Arial"/>
                <a:cs typeface="Arial"/>
              </a:rPr>
              <a:t>km</a:t>
            </a:r>
            <a:endParaRPr sz="5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68882" y="4058015"/>
            <a:ext cx="27622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0">
                <a:solidFill>
                  <a:srgbClr val="5B5B5B"/>
                </a:solidFill>
                <a:latin typeface="Arial"/>
                <a:cs typeface="Arial"/>
              </a:rPr>
              <a:t>-7.</a:t>
            </a:r>
            <a:r>
              <a:rPr dirty="0" sz="500" spc="-20">
                <a:solidFill>
                  <a:srgbClr val="808080"/>
                </a:solidFill>
                <a:latin typeface="Arial"/>
                <a:cs typeface="Arial"/>
              </a:rPr>
              <a:t>1</a:t>
            </a:r>
            <a:r>
              <a:rPr dirty="0" sz="500" spc="-20">
                <a:solidFill>
                  <a:srgbClr val="5B5B5B"/>
                </a:solidFill>
                <a:latin typeface="Arial"/>
                <a:cs typeface="Arial"/>
              </a:rPr>
              <a:t>6</a:t>
            </a:r>
            <a:r>
              <a:rPr dirty="0" sz="500" spc="2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00" spc="10">
                <a:solidFill>
                  <a:srgbClr val="4B4B4B"/>
                </a:solidFill>
                <a:latin typeface="Arial"/>
                <a:cs typeface="Arial"/>
              </a:rPr>
              <a:t>km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95325" y="4503815"/>
            <a:ext cx="26352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5">
                <a:solidFill>
                  <a:srgbClr val="5B5B5B"/>
                </a:solidFill>
                <a:latin typeface="Arial"/>
                <a:cs typeface="Arial"/>
              </a:rPr>
              <a:t>7.75 </a:t>
            </a:r>
            <a:r>
              <a:rPr dirty="0" sz="500" spc="15">
                <a:solidFill>
                  <a:srgbClr val="5B5B5B"/>
                </a:solidFill>
                <a:latin typeface="Arial"/>
                <a:cs typeface="Arial"/>
              </a:rPr>
              <a:t>k</a:t>
            </a:r>
            <a:r>
              <a:rPr dirty="0" sz="500" spc="15">
                <a:solidFill>
                  <a:srgbClr val="808080"/>
                </a:solidFill>
                <a:latin typeface="Arial"/>
                <a:cs typeface="Arial"/>
              </a:rPr>
              <a:t>m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68882" y="4931293"/>
            <a:ext cx="29337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20">
                <a:solidFill>
                  <a:srgbClr val="5B5B5B"/>
                </a:solidFill>
                <a:latin typeface="Arial"/>
                <a:cs typeface="Arial"/>
              </a:rPr>
              <a:t>-9.31</a:t>
            </a:r>
            <a:r>
              <a:rPr dirty="0" sz="500" spc="-6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4B4B4B"/>
                </a:solidFill>
                <a:latin typeface="Arial"/>
                <a:cs typeface="Arial"/>
              </a:rPr>
              <a:t>km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65832" y="5367932"/>
            <a:ext cx="32321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45">
                <a:solidFill>
                  <a:srgbClr val="5B5B5B"/>
                </a:solidFill>
                <a:latin typeface="Arial"/>
                <a:cs typeface="Arial"/>
              </a:rPr>
              <a:t>-5.69</a:t>
            </a:r>
            <a:r>
              <a:rPr dirty="0" sz="500" spc="-2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500" spc="65">
                <a:solidFill>
                  <a:srgbClr val="5B5B5B"/>
                </a:solidFill>
                <a:latin typeface="Arial"/>
                <a:cs typeface="Arial"/>
              </a:rPr>
              <a:t>km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06389" y="1726984"/>
            <a:ext cx="10858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105" b="1">
                <a:solidFill>
                  <a:srgbClr val="5B5B5B"/>
                </a:solidFill>
                <a:latin typeface="Times New Roman"/>
                <a:cs typeface="Times New Roman"/>
              </a:rPr>
              <a:t>C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90038" y="1675586"/>
            <a:ext cx="9334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-90">
                <a:solidFill>
                  <a:srgbClr val="5B5B5B"/>
                </a:solidFill>
                <a:latin typeface="Times New Roman"/>
                <a:cs typeface="Times New Roman"/>
              </a:rPr>
              <a:t>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03279" y="1902331"/>
            <a:ext cx="0" cy="156210"/>
          </a:xfrm>
          <a:custGeom>
            <a:avLst/>
            <a:gdLst/>
            <a:ahLst/>
            <a:cxnLst/>
            <a:rect l="l" t="t" r="r" b="b"/>
            <a:pathLst>
              <a:path w="0" h="156210">
                <a:moveTo>
                  <a:pt x="0" y="0"/>
                </a:moveTo>
                <a:lnTo>
                  <a:pt x="0" y="156211"/>
                </a:lnTo>
              </a:path>
            </a:pathLst>
          </a:custGeom>
          <a:ln w="30510">
            <a:solidFill>
              <a:srgbClr val="E2D8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2760550" y="1894159"/>
            <a:ext cx="6985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5">
                <a:solidFill>
                  <a:srgbClr val="AA9575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87058" y="1685001"/>
            <a:ext cx="152400" cy="483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 spc="-55">
                <a:solidFill>
                  <a:srgbClr val="8EA31A"/>
                </a:solidFill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58007" y="1852684"/>
            <a:ext cx="145415" cy="400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50" spc="85">
                <a:solidFill>
                  <a:srgbClr val="8EA31A"/>
                </a:solidFill>
                <a:latin typeface="Times New Roman"/>
                <a:cs typeface="Times New Roman"/>
              </a:rPr>
              <a:t>•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52068" y="2099501"/>
            <a:ext cx="16192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95" b="1">
                <a:solidFill>
                  <a:srgbClr val="8EA31A"/>
                </a:solidFill>
                <a:latin typeface="Times New Roman"/>
                <a:cs typeface="Times New Roman"/>
              </a:rPr>
              <a:t>A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08215" y="2126220"/>
            <a:ext cx="254635" cy="8045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100" spc="-605">
                <a:solidFill>
                  <a:srgbClr val="8EA31A"/>
                </a:solidFill>
                <a:latin typeface="Times New Roman"/>
                <a:cs typeface="Times New Roman"/>
              </a:rPr>
              <a:t>"'</a:t>
            </a:r>
            <a:endParaRPr sz="51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91322" y="2753698"/>
            <a:ext cx="2311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8EA31A"/>
                </a:solidFill>
                <a:latin typeface="Arial"/>
                <a:cs typeface="Arial"/>
              </a:rPr>
              <a:t>t1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633880" y="3126723"/>
            <a:ext cx="215265" cy="651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100" spc="55">
                <a:solidFill>
                  <a:srgbClr val="8EA31A"/>
                </a:solidFill>
                <a:latin typeface="Arial"/>
                <a:cs typeface="Arial"/>
              </a:rPr>
              <a:t>•</a:t>
            </a:r>
            <a:endParaRPr sz="4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50445" y="2423928"/>
            <a:ext cx="374015" cy="1125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00" spc="-805">
                <a:solidFill>
                  <a:srgbClr val="8EA31A"/>
                </a:solidFill>
                <a:latin typeface="Arial"/>
                <a:cs typeface="Arial"/>
              </a:rPr>
              <a:t>•</a:t>
            </a:r>
            <a:r>
              <a:rPr dirty="0" baseline="-28163" sz="10800" spc="142">
                <a:solidFill>
                  <a:srgbClr val="8EA31A"/>
                </a:solidFill>
                <a:latin typeface="Times New Roman"/>
                <a:cs typeface="Times New Roman"/>
              </a:rPr>
              <a:t>-</a:t>
            </a:r>
            <a:endParaRPr baseline="-28163" sz="10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85751" y="3549367"/>
            <a:ext cx="212725" cy="613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50" spc="120">
                <a:solidFill>
                  <a:srgbClr val="8EA31A"/>
                </a:solidFill>
                <a:latin typeface="Arial"/>
                <a:cs typeface="Arial"/>
              </a:rPr>
              <a:t>•</a:t>
            </a:r>
            <a:endParaRPr sz="38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19040" y="2155787"/>
            <a:ext cx="278130" cy="2099945"/>
          </a:xfrm>
          <a:prstGeom prst="rect">
            <a:avLst/>
          </a:prstGeom>
        </p:spPr>
        <p:txBody>
          <a:bodyPr wrap="square" lIns="0" tIns="2832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30"/>
              </a:spcBef>
            </a:pPr>
            <a:r>
              <a:rPr dirty="0" sz="3900" spc="80">
                <a:solidFill>
                  <a:srgbClr val="8EA31A"/>
                </a:solidFill>
                <a:latin typeface="Times New Roman"/>
                <a:cs typeface="Times New Roman"/>
              </a:rPr>
              <a:t>•</a:t>
            </a:r>
            <a:endParaRPr sz="3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2975"/>
              </a:spcBef>
            </a:pPr>
            <a:r>
              <a:rPr dirty="0" sz="5450" spc="55">
                <a:solidFill>
                  <a:srgbClr val="8EA31A"/>
                </a:solidFill>
                <a:latin typeface="Arial"/>
                <a:cs typeface="Arial"/>
              </a:rPr>
              <a:t>•</a:t>
            </a:r>
            <a:endParaRPr sz="54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78294" y="3958277"/>
            <a:ext cx="311785" cy="86995"/>
          </a:xfrm>
          <a:prstGeom prst="rect">
            <a:avLst/>
          </a:prstGeom>
          <a:solidFill>
            <a:srgbClr val="0C0C0C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dirty="0" sz="500" spc="50">
                <a:solidFill>
                  <a:srgbClr val="DDDDDD"/>
                </a:solidFill>
                <a:latin typeface="Arial"/>
                <a:cs typeface="Arial"/>
              </a:rPr>
              <a:t>JohnDoe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127019" y="3962815"/>
            <a:ext cx="192405" cy="374015"/>
          </a:xfrm>
          <a:custGeom>
            <a:avLst/>
            <a:gdLst/>
            <a:ahLst/>
            <a:cxnLst/>
            <a:rect l="l" t="t" r="r" b="b"/>
            <a:pathLst>
              <a:path w="192404" h="374014">
                <a:moveTo>
                  <a:pt x="0" y="0"/>
                </a:moveTo>
                <a:lnTo>
                  <a:pt x="192216" y="0"/>
                </a:lnTo>
                <a:lnTo>
                  <a:pt x="192216" y="373517"/>
                </a:lnTo>
                <a:lnTo>
                  <a:pt x="0" y="373517"/>
                </a:lnTo>
                <a:lnTo>
                  <a:pt x="0" y="0"/>
                </a:lnTo>
                <a:close/>
              </a:path>
            </a:pathLst>
          </a:custGeom>
          <a:solidFill>
            <a:srgbClr val="386E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5114319" y="3964632"/>
            <a:ext cx="17081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b="1">
                <a:solidFill>
                  <a:srgbClr val="F4F9F9"/>
                </a:solidFill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010844" y="4077608"/>
            <a:ext cx="203835" cy="613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50" spc="55">
                <a:solidFill>
                  <a:srgbClr val="8EA31A"/>
                </a:solidFill>
                <a:latin typeface="Arial"/>
                <a:cs typeface="Arial"/>
              </a:rPr>
              <a:t>•</a:t>
            </a:r>
            <a:endParaRPr sz="38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457396" y="2208407"/>
            <a:ext cx="14351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solidFill>
                  <a:srgbClr val="363431"/>
                </a:solidFill>
                <a:latin typeface="Arial"/>
                <a:cs typeface="Arial"/>
              </a:rPr>
              <a:t>■</a:t>
            </a:r>
            <a:endParaRPr sz="15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529637" y="4476853"/>
            <a:ext cx="0" cy="94615"/>
          </a:xfrm>
          <a:custGeom>
            <a:avLst/>
            <a:gdLst/>
            <a:ahLst/>
            <a:cxnLst/>
            <a:rect l="l" t="t" r="r" b="b"/>
            <a:pathLst>
              <a:path w="0" h="94614">
                <a:moveTo>
                  <a:pt x="0" y="0"/>
                </a:moveTo>
                <a:lnTo>
                  <a:pt x="0" y="94198"/>
                </a:lnTo>
              </a:path>
            </a:pathLst>
          </a:custGeom>
          <a:ln w="24408">
            <a:solidFill>
              <a:srgbClr val="4954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5968820" y="4466919"/>
            <a:ext cx="58420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105">
                <a:solidFill>
                  <a:srgbClr val="909090"/>
                </a:solidFill>
                <a:latin typeface="Arial"/>
                <a:cs typeface="Arial"/>
              </a:rPr>
              <a:t>Johnnnn0/09</a:t>
            </a:r>
            <a:r>
              <a:rPr dirty="0" sz="450" spc="245">
                <a:solidFill>
                  <a:srgbClr val="909090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F4F9F9"/>
                </a:solidFill>
                <a:latin typeface="Times New Roman"/>
                <a:cs typeface="Times New Roman"/>
              </a:rPr>
              <a:t>f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78338" y="4938424"/>
            <a:ext cx="354965" cy="86995"/>
          </a:xfrm>
          <a:prstGeom prst="rect">
            <a:avLst/>
          </a:prstGeom>
          <a:solidFill>
            <a:srgbClr val="414242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dirty="0" sz="500" spc="30">
                <a:solidFill>
                  <a:srgbClr val="A0A0A0"/>
                </a:solidFill>
                <a:latin typeface="Arial"/>
                <a:cs typeface="Arial"/>
              </a:rPr>
              <a:t>MariaRosa</a:t>
            </a:r>
            <a:endParaRPr sz="5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61892" y="4928240"/>
            <a:ext cx="6540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35">
                <a:solidFill>
                  <a:srgbClr val="AA9575"/>
                </a:solidFill>
                <a:latin typeface="Arial"/>
                <a:cs typeface="Arial"/>
              </a:rPr>
              <a:t>_</a:t>
            </a:r>
            <a:endParaRPr sz="5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439128" y="2882449"/>
            <a:ext cx="461645" cy="651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100" spc="-220" b="1">
                <a:solidFill>
                  <a:srgbClr val="363431"/>
                </a:solidFill>
                <a:latin typeface="Arial"/>
                <a:cs typeface="Arial"/>
              </a:rPr>
              <a:t>m</a:t>
            </a:r>
            <a:endParaRPr sz="4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443253" y="3115781"/>
            <a:ext cx="461009" cy="888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650" spc="285" b="1">
                <a:solidFill>
                  <a:srgbClr val="363431"/>
                </a:solidFill>
                <a:latin typeface="Times New Roman"/>
                <a:cs typeface="Times New Roman"/>
              </a:rPr>
              <a:t>n</a:t>
            </a:r>
            <a:endParaRPr sz="56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422233" y="3744277"/>
            <a:ext cx="424180" cy="628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950" spc="-755" b="1">
                <a:solidFill>
                  <a:srgbClr val="363431"/>
                </a:solidFill>
                <a:latin typeface="Arial"/>
                <a:cs typeface="Arial"/>
              </a:rPr>
              <a:t>:::c</a:t>
            </a:r>
            <a:endParaRPr sz="39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439128" y="4134351"/>
            <a:ext cx="461645" cy="651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100" spc="-220" b="1">
                <a:solidFill>
                  <a:srgbClr val="363431"/>
                </a:solidFill>
                <a:latin typeface="Arial"/>
                <a:cs typeface="Arial"/>
              </a:rPr>
              <a:t>m</a:t>
            </a:r>
            <a:endParaRPr sz="4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439128" y="4525188"/>
            <a:ext cx="461645" cy="651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100" spc="-220" b="1">
                <a:solidFill>
                  <a:srgbClr val="363431"/>
                </a:solidFill>
                <a:latin typeface="Arial"/>
                <a:cs typeface="Arial"/>
              </a:rPr>
              <a:t>m</a:t>
            </a:r>
            <a:endParaRPr sz="4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413512" y="4879640"/>
            <a:ext cx="437515" cy="735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650" spc="-815" b="1">
                <a:solidFill>
                  <a:srgbClr val="363431"/>
                </a:solidFill>
                <a:latin typeface="Arial"/>
                <a:cs typeface="Arial"/>
              </a:rPr>
              <a:t>::a</a:t>
            </a:r>
            <a:endParaRPr sz="46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457396" y="5478619"/>
            <a:ext cx="14351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solidFill>
                  <a:srgbClr val="363431"/>
                </a:solidFill>
                <a:latin typeface="Arial"/>
                <a:cs typeface="Arial"/>
              </a:rPr>
              <a:t>■</a:t>
            </a:r>
            <a:endParaRPr sz="15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444054" y="5142742"/>
            <a:ext cx="316865" cy="1086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950" spc="-25">
                <a:solidFill>
                  <a:srgbClr val="363431"/>
                </a:solidFill>
                <a:latin typeface="Arial"/>
                <a:cs typeface="Arial"/>
              </a:rPr>
              <a:t>-</a:t>
            </a:r>
            <a:endParaRPr sz="69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442650" y="5797701"/>
            <a:ext cx="323215" cy="674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250" spc="-25" b="1">
                <a:solidFill>
                  <a:srgbClr val="363431"/>
                </a:solidFill>
                <a:latin typeface="Arial"/>
                <a:cs typeface="Arial"/>
              </a:rPr>
              <a:t>0</a:t>
            </a:r>
            <a:endParaRPr sz="42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321466" y="6719074"/>
            <a:ext cx="31115" cy="78105"/>
          </a:xfrm>
          <a:custGeom>
            <a:avLst/>
            <a:gdLst/>
            <a:ahLst/>
            <a:cxnLst/>
            <a:rect l="l" t="t" r="r" b="b"/>
            <a:pathLst>
              <a:path w="31114" h="78104">
                <a:moveTo>
                  <a:pt x="0" y="0"/>
                </a:moveTo>
                <a:lnTo>
                  <a:pt x="30510" y="0"/>
                </a:lnTo>
                <a:lnTo>
                  <a:pt x="30510" y="78105"/>
                </a:lnTo>
                <a:lnTo>
                  <a:pt x="0" y="78105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357430" y="6719074"/>
            <a:ext cx="85090" cy="78105"/>
          </a:xfrm>
          <a:custGeom>
            <a:avLst/>
            <a:gdLst/>
            <a:ahLst/>
            <a:cxnLst/>
            <a:rect l="l" t="t" r="r" b="b"/>
            <a:pathLst>
              <a:path w="85089" h="78104">
                <a:moveTo>
                  <a:pt x="0" y="0"/>
                </a:moveTo>
                <a:lnTo>
                  <a:pt x="85047" y="0"/>
                </a:lnTo>
                <a:lnTo>
                  <a:pt x="85047" y="78105"/>
                </a:lnTo>
                <a:lnTo>
                  <a:pt x="0" y="78105"/>
                </a:lnTo>
                <a:lnTo>
                  <a:pt x="0" y="0"/>
                </a:lnTo>
                <a:close/>
              </a:path>
            </a:pathLst>
          </a:custGeom>
          <a:solidFill>
            <a:srgbClr val="1D1C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472855" y="6758127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 h="0">
                <a:moveTo>
                  <a:pt x="0" y="0"/>
                </a:moveTo>
                <a:lnTo>
                  <a:pt x="250185" y="0"/>
                </a:lnTo>
              </a:path>
            </a:pathLst>
          </a:custGeom>
          <a:ln w="78105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3308766" y="6708637"/>
            <a:ext cx="43434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5">
                <a:solidFill>
                  <a:srgbClr val="F4F9F9"/>
                </a:solidFill>
                <a:latin typeface="Arial"/>
                <a:cs typeface="Arial"/>
              </a:rPr>
              <a:t>L</a:t>
            </a:r>
            <a:r>
              <a:rPr dirty="0" sz="450" spc="5">
                <a:solidFill>
                  <a:srgbClr val="DDDDDD"/>
                </a:solidFill>
                <a:latin typeface="Arial"/>
                <a:cs typeface="Arial"/>
              </a:rPr>
              <a:t>-:, </a:t>
            </a:r>
            <a:r>
              <a:rPr dirty="0" sz="450" spc="-50">
                <a:solidFill>
                  <a:srgbClr val="DDDDDD"/>
                </a:solidFill>
                <a:latin typeface="Arial"/>
                <a:cs typeface="Arial"/>
              </a:rPr>
              <a:t>.,,</a:t>
            </a:r>
            <a:r>
              <a:rPr dirty="0" sz="450" spc="-20">
                <a:solidFill>
                  <a:srgbClr val="DDDDDD"/>
                </a:solidFill>
                <a:latin typeface="Arial"/>
                <a:cs typeface="Arial"/>
              </a:rPr>
              <a:t> </a:t>
            </a:r>
            <a:r>
              <a:rPr dirty="0" sz="450" spc="25">
                <a:solidFill>
                  <a:srgbClr val="C6C6C6"/>
                </a:solidFill>
                <a:latin typeface="Arial"/>
                <a:cs typeface="Arial"/>
              </a:rPr>
              <a:t>crowdl.'d</a:t>
            </a:r>
            <a:endParaRPr sz="4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221411" y="6758127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 h="0">
                <a:moveTo>
                  <a:pt x="0" y="0"/>
                </a:moveTo>
                <a:lnTo>
                  <a:pt x="419995" y="0"/>
                </a:lnTo>
              </a:path>
            </a:pathLst>
          </a:custGeom>
          <a:ln w="78105">
            <a:solidFill>
              <a:srgbClr val="1D1C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4208711" y="6708637"/>
            <a:ext cx="45212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>
                <a:solidFill>
                  <a:srgbClr val="DDDDDD"/>
                </a:solidFill>
                <a:latin typeface="Arial"/>
                <a:cs typeface="Arial"/>
              </a:rPr>
              <a:t>More;</a:t>
            </a:r>
            <a:r>
              <a:rPr dirty="0" sz="450" spc="-20">
                <a:solidFill>
                  <a:srgbClr val="DDDDDD"/>
                </a:solidFill>
                <a:latin typeface="Arial"/>
                <a:cs typeface="Arial"/>
              </a:rPr>
              <a:t> </a:t>
            </a:r>
            <a:r>
              <a:rPr dirty="0" sz="450" spc="50">
                <a:solidFill>
                  <a:srgbClr val="C6C6C6"/>
                </a:solidFill>
                <a:latin typeface="Arial"/>
                <a:cs typeface="Arial"/>
              </a:rPr>
              <a:t>crowdcd</a:t>
            </a:r>
            <a:endParaRPr sz="45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960578" y="6603567"/>
            <a:ext cx="204470" cy="120014"/>
          </a:xfrm>
          <a:custGeom>
            <a:avLst/>
            <a:gdLst/>
            <a:ahLst/>
            <a:cxnLst/>
            <a:rect l="l" t="t" r="r" b="b"/>
            <a:pathLst>
              <a:path w="204470" h="120015">
                <a:moveTo>
                  <a:pt x="0" y="0"/>
                </a:moveTo>
                <a:lnTo>
                  <a:pt x="204420" y="0"/>
                </a:lnTo>
                <a:lnTo>
                  <a:pt x="204420" y="119889"/>
                </a:lnTo>
                <a:lnTo>
                  <a:pt x="0" y="119889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5947878" y="6594388"/>
            <a:ext cx="3206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25">
                <a:solidFill>
                  <a:srgbClr val="B5B5B5"/>
                </a:solidFill>
                <a:latin typeface="Times New Roman"/>
                <a:cs typeface="Times New Roman"/>
              </a:rPr>
              <a:t>11:00</a:t>
            </a:r>
            <a:r>
              <a:rPr dirty="0" sz="700" spc="85">
                <a:solidFill>
                  <a:srgbClr val="B5B5B5"/>
                </a:solidFill>
                <a:latin typeface="Times New Roman"/>
                <a:cs typeface="Times New Roman"/>
              </a:rPr>
              <a:t> </a:t>
            </a:r>
            <a:r>
              <a:rPr dirty="0" sz="300" spc="-114">
                <a:solidFill>
                  <a:srgbClr val="DFBF70"/>
                </a:solidFill>
                <a:latin typeface="Arial"/>
                <a:cs typeface="Arial"/>
              </a:rPr>
              <a:t>1</a:t>
            </a:r>
            <a:endParaRPr sz="3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591179" y="6470229"/>
            <a:ext cx="534670" cy="104139"/>
          </a:xfrm>
          <a:prstGeom prst="rect">
            <a:avLst/>
          </a:prstGeom>
          <a:solidFill>
            <a:srgbClr val="0C0C0C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600">
                <a:solidFill>
                  <a:srgbClr val="B5B5B5"/>
                </a:solidFill>
                <a:latin typeface="Arial"/>
                <a:cs typeface="Arial"/>
              </a:rPr>
              <a:t>1</a:t>
            </a:r>
            <a:r>
              <a:rPr dirty="0" sz="600">
                <a:solidFill>
                  <a:srgbClr val="DDDDDD"/>
                </a:solidFill>
                <a:latin typeface="Arial"/>
                <a:cs typeface="Arial"/>
              </a:rPr>
              <a:t>2:00</a:t>
            </a:r>
            <a:r>
              <a:rPr dirty="0" sz="600" spc="55">
                <a:solidFill>
                  <a:srgbClr val="DDDDDD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DDDDDD"/>
                </a:solidFill>
                <a:latin typeface="Arial"/>
                <a:cs typeface="Arial"/>
              </a:rPr>
              <a:t>Tuesday</a:t>
            </a:r>
            <a:endParaRPr sz="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574491" y="6636118"/>
            <a:ext cx="33020" cy="71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" spc="-114">
                <a:solidFill>
                  <a:srgbClr val="D6BC8C"/>
                </a:solidFill>
                <a:latin typeface="Arial"/>
                <a:cs typeface="Arial"/>
              </a:rPr>
              <a:t>1</a:t>
            </a:r>
            <a:endParaRPr sz="3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68421" y="6594407"/>
            <a:ext cx="229870" cy="120014"/>
          </a:xfrm>
          <a:prstGeom prst="rect">
            <a:avLst/>
          </a:prstGeom>
          <a:solidFill>
            <a:srgbClr val="0C0C0C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700" spc="-85">
                <a:solidFill>
                  <a:srgbClr val="B5B5B5"/>
                </a:solidFill>
                <a:latin typeface="Times New Roman"/>
                <a:cs typeface="Times New Roman"/>
              </a:rPr>
              <a:t>13 </a:t>
            </a:r>
            <a:r>
              <a:rPr dirty="0" sz="700" spc="-65">
                <a:solidFill>
                  <a:srgbClr val="DDDDDD"/>
                </a:solidFill>
                <a:latin typeface="Times New Roman"/>
                <a:cs typeface="Times New Roman"/>
              </a:rPr>
              <a:t>:0</a:t>
            </a:r>
            <a:r>
              <a:rPr dirty="0" sz="700" spc="35">
                <a:solidFill>
                  <a:srgbClr val="DDDDDD"/>
                </a:solidFill>
                <a:latin typeface="Times New Roman"/>
                <a:cs typeface="Times New Roman"/>
              </a:rPr>
              <a:t> </a:t>
            </a:r>
            <a:r>
              <a:rPr dirty="0" sz="700" spc="-85">
                <a:solidFill>
                  <a:srgbClr val="DDDDDD"/>
                </a:solidFill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22343" y="6594407"/>
            <a:ext cx="236220" cy="120014"/>
          </a:xfrm>
          <a:prstGeom prst="rect">
            <a:avLst/>
          </a:prstGeom>
          <a:solidFill>
            <a:srgbClr val="0C0C0C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dirty="0" sz="700" spc="-70">
                <a:solidFill>
                  <a:srgbClr val="A0A0A0"/>
                </a:solidFill>
                <a:latin typeface="Times New Roman"/>
                <a:cs typeface="Times New Roman"/>
              </a:rPr>
              <a:t>1</a:t>
            </a:r>
            <a:r>
              <a:rPr dirty="0" sz="700" spc="-70">
                <a:solidFill>
                  <a:srgbClr val="C6C6C6"/>
                </a:solidFill>
                <a:latin typeface="Times New Roman"/>
                <a:cs typeface="Times New Roman"/>
              </a:rPr>
              <a:t>4:0</a:t>
            </a:r>
            <a:r>
              <a:rPr dirty="0" sz="700" spc="10">
                <a:solidFill>
                  <a:srgbClr val="C6C6C6"/>
                </a:solidFill>
                <a:latin typeface="Times New Roman"/>
                <a:cs typeface="Times New Roman"/>
              </a:rPr>
              <a:t> </a:t>
            </a:r>
            <a:r>
              <a:rPr dirty="0" sz="700" spc="-30">
                <a:solidFill>
                  <a:srgbClr val="C6C6C6"/>
                </a:solidFill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373213" y="6594407"/>
            <a:ext cx="226060" cy="120014"/>
          </a:xfrm>
          <a:custGeom>
            <a:avLst/>
            <a:gdLst/>
            <a:ahLst/>
            <a:cxnLst/>
            <a:rect l="l" t="t" r="r" b="b"/>
            <a:pathLst>
              <a:path w="226059" h="120015">
                <a:moveTo>
                  <a:pt x="0" y="0"/>
                </a:moveTo>
                <a:lnTo>
                  <a:pt x="225777" y="0"/>
                </a:lnTo>
                <a:lnTo>
                  <a:pt x="225777" y="119889"/>
                </a:lnTo>
                <a:lnTo>
                  <a:pt x="0" y="119889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724084" y="6594407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4" h="120015">
                <a:moveTo>
                  <a:pt x="0" y="0"/>
                </a:moveTo>
                <a:lnTo>
                  <a:pt x="228828" y="0"/>
                </a:lnTo>
                <a:lnTo>
                  <a:pt x="228828" y="119889"/>
                </a:lnTo>
                <a:lnTo>
                  <a:pt x="0" y="119889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8145701" y="6594407"/>
            <a:ext cx="0" cy="120014"/>
          </a:xfrm>
          <a:custGeom>
            <a:avLst/>
            <a:gdLst/>
            <a:ahLst/>
            <a:cxnLst/>
            <a:rect l="l" t="t" r="r" b="b"/>
            <a:pathLst>
              <a:path w="0" h="120015">
                <a:moveTo>
                  <a:pt x="0" y="0"/>
                </a:moveTo>
                <a:lnTo>
                  <a:pt x="0" y="119889"/>
                </a:lnTo>
              </a:path>
            </a:pathLst>
          </a:custGeom>
          <a:ln w="24408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195000" y="6567955"/>
            <a:ext cx="119380" cy="154305"/>
          </a:xfrm>
          <a:custGeom>
            <a:avLst/>
            <a:gdLst/>
            <a:ahLst/>
            <a:cxnLst/>
            <a:rect l="l" t="t" r="r" b="b"/>
            <a:pathLst>
              <a:path w="119379" h="154304">
                <a:moveTo>
                  <a:pt x="0" y="0"/>
                </a:moveTo>
                <a:lnTo>
                  <a:pt x="118990" y="0"/>
                </a:lnTo>
                <a:lnTo>
                  <a:pt x="118990" y="154143"/>
                </a:lnTo>
                <a:lnTo>
                  <a:pt x="0" y="154143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7360513" y="6559783"/>
            <a:ext cx="97091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</a:tabLst>
            </a:pPr>
            <a:r>
              <a:rPr dirty="0" sz="700" spc="60">
                <a:solidFill>
                  <a:srgbClr val="C6C6C6"/>
                </a:solidFill>
                <a:latin typeface="Times New Roman"/>
                <a:cs typeface="Times New Roman"/>
              </a:rPr>
              <a:t>15:00  </a:t>
            </a:r>
            <a:r>
              <a:rPr dirty="0" sz="700" spc="225">
                <a:solidFill>
                  <a:srgbClr val="C6C6C6"/>
                </a:solidFill>
                <a:latin typeface="Times New Roman"/>
                <a:cs typeface="Times New Roman"/>
              </a:rPr>
              <a:t> </a:t>
            </a:r>
            <a:r>
              <a:rPr dirty="0" sz="700" spc="65">
                <a:solidFill>
                  <a:srgbClr val="C6C6C6"/>
                </a:solidFill>
                <a:latin typeface="Times New Roman"/>
                <a:cs typeface="Times New Roman"/>
              </a:rPr>
              <a:t>16:00	</a:t>
            </a:r>
            <a:r>
              <a:rPr dirty="0" sz="700" spc="-55">
                <a:solidFill>
                  <a:srgbClr val="A0A0A0"/>
                </a:solidFill>
                <a:latin typeface="Times New Roman"/>
                <a:cs typeface="Times New Roman"/>
              </a:rPr>
              <a:t>-'</a:t>
            </a:r>
            <a:r>
              <a:rPr dirty="0" sz="700" spc="-10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900" spc="-95">
                <a:solidFill>
                  <a:srgbClr val="A0A0A0"/>
                </a:solidFill>
                <a:latin typeface="Times New Roman"/>
                <a:cs typeface="Times New Roman"/>
              </a:rPr>
              <a:t>u,_,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WECHEER Campaigns Business Impact for Brands &amp; Breweries</dc:title>
  <dcterms:created xsi:type="dcterms:W3CDTF">2019-05-29T08:32:13Z</dcterms:created>
  <dcterms:modified xsi:type="dcterms:W3CDTF">2019-05-29T08:32:13Z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2019-05-29T00:00:00Z</vt:filetime>
  </property>
</Properties>
</file>