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610" r:id="rId3"/>
    <p:sldId id="580" r:id="rId4"/>
    <p:sldId id="583" r:id="rId5"/>
    <p:sldId id="581" r:id="rId6"/>
    <p:sldId id="582" r:id="rId7"/>
    <p:sldId id="584" r:id="rId8"/>
    <p:sldId id="586" r:id="rId9"/>
    <p:sldId id="587" r:id="rId10"/>
    <p:sldId id="590" r:id="rId11"/>
    <p:sldId id="591" r:id="rId12"/>
    <p:sldId id="606" r:id="rId13"/>
    <p:sldId id="609" r:id="rId14"/>
    <p:sldId id="592" r:id="rId15"/>
    <p:sldId id="593" r:id="rId16"/>
    <p:sldId id="594" r:id="rId17"/>
    <p:sldId id="595" r:id="rId18"/>
    <p:sldId id="611" r:id="rId19"/>
    <p:sldId id="612" r:id="rId20"/>
    <p:sldId id="613" r:id="rId21"/>
    <p:sldId id="614" r:id="rId22"/>
    <p:sldId id="615" r:id="rId23"/>
    <p:sldId id="616" r:id="rId24"/>
    <p:sldId id="617" r:id="rId25"/>
    <p:sldId id="620" r:id="rId26"/>
    <p:sldId id="619" r:id="rId27"/>
    <p:sldId id="397" r:id="rId28"/>
    <p:sldId id="618" r:id="rId29"/>
    <p:sldId id="621" r:id="rId30"/>
    <p:sldId id="600" r:id="rId31"/>
    <p:sldId id="622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922A"/>
    <a:srgbClr val="8E681B"/>
    <a:srgbClr val="C4C4C4"/>
    <a:srgbClr val="86AC5D"/>
    <a:srgbClr val="336327"/>
    <a:srgbClr val="979797"/>
    <a:srgbClr val="B2D2DE"/>
    <a:srgbClr val="B48F34"/>
    <a:srgbClr val="376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0DC950-77C5-42B9-AB54-998225FE850C}" v="1945" dt="2019-05-27T12:17:31.696"/>
    <p1510:client id="{8E4C5450-0E61-4B92-A43B-5734DF112E3B}" v="4943" dt="2019-05-27T21:02:52.1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rgbClr val="D99694"/>
            </a:solidFill>
          </c:spPr>
          <c:dPt>
            <c:idx val="0"/>
            <c:bubble3D val="0"/>
            <c:spPr>
              <a:solidFill>
                <a:srgbClr val="B2D2D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24-49C9-9420-046DAD9723CB}"/>
              </c:ext>
            </c:extLst>
          </c:dPt>
          <c:dPt>
            <c:idx val="1"/>
            <c:bubble3D val="0"/>
            <c:spPr>
              <a:solidFill>
                <a:srgbClr val="D996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24-49C9-9420-046DAD9723CB}"/>
              </c:ext>
            </c:extLst>
          </c:dPt>
          <c:dPt>
            <c:idx val="2"/>
            <c:bubble3D val="0"/>
            <c:spPr>
              <a:solidFill>
                <a:srgbClr val="D996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424-49C9-9420-046DAD9723CB}"/>
              </c:ext>
            </c:extLst>
          </c:dPt>
          <c:dPt>
            <c:idx val="3"/>
            <c:bubble3D val="0"/>
            <c:spPr>
              <a:solidFill>
                <a:srgbClr val="D996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424-49C9-9420-046DAD9723C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424-49C9-9420-046DAD9723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Hors Est</c:v>
                </c:pt>
                <c:pt idx="1">
                  <c:v>Est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24-49C9-9420-046DAD9723C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98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olidFill>
              <a:srgbClr val="D99694"/>
            </a:solidFill>
          </c:spPr>
          <c:dPt>
            <c:idx val="0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80-4E39-977E-B839B4822CEC}"/>
              </c:ext>
            </c:extLst>
          </c:dPt>
          <c:dPt>
            <c:idx val="1"/>
            <c:bubble3D val="0"/>
            <c:spPr>
              <a:solidFill>
                <a:srgbClr val="86AC5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80-4E39-977E-B839B4822CEC}"/>
              </c:ext>
            </c:extLst>
          </c:dPt>
          <c:dPt>
            <c:idx val="2"/>
            <c:bubble3D val="0"/>
            <c:spPr>
              <a:solidFill>
                <a:srgbClr val="D996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80-4E39-977E-B839B4822CEC}"/>
              </c:ext>
            </c:extLst>
          </c:dPt>
          <c:dPt>
            <c:idx val="3"/>
            <c:bubble3D val="0"/>
            <c:spPr>
              <a:solidFill>
                <a:srgbClr val="D996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580-4E39-977E-B839B4822CE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6580-4E39-977E-B839B4822C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Hors Est</c:v>
                </c:pt>
                <c:pt idx="1">
                  <c:v>Est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52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580-4E39-977E-B839B4822C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6"/>
        <c:holeSize val="5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AC6C8-3421-4474-93D2-4CAC17171662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63702-76A3-42D1-ABFA-621FFDC943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42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573018"/>
            <a:ext cx="7772400" cy="147002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fr-FR" b="1" spc="-113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cs typeface="Garamond Book"/>
              </a:defRPr>
            </a:lvl1pPr>
          </a:lstStyle>
          <a:p>
            <a:pPr lvl="0" defTabSz="34290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99593" y="6237312"/>
            <a:ext cx="4312568" cy="481608"/>
          </a:xfrm>
        </p:spPr>
        <p:txBody>
          <a:bodyPr vert="horz" lIns="91440" tIns="45720" rIns="91440" bIns="45720" rtlCol="0">
            <a:noAutofit/>
          </a:bodyPr>
          <a:lstStyle>
            <a:lvl1pPr marL="257175" indent="-257175" algn="r">
              <a:buFontTx/>
              <a:buNone/>
              <a:defRPr lang="fr-FR" sz="1350">
                <a:solidFill>
                  <a:schemeClr val="bg1"/>
                </a:solidFill>
                <a:cs typeface="Garamond Book"/>
              </a:defRPr>
            </a:lvl1pPr>
            <a:lvl5pPr algn="r">
              <a:buFontTx/>
              <a:buNone/>
              <a:defRPr sz="135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marL="1285875" lvl="4" indent="0" algn="ctr" defTabSz="342900">
              <a:lnSpc>
                <a:spcPct val="150000"/>
              </a:lnSpc>
            </a:pPr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04800" y="6335366"/>
            <a:ext cx="2133600" cy="365125"/>
          </a:xfrm>
        </p:spPr>
        <p:txBody>
          <a:bodyPr/>
          <a:lstStyle>
            <a:lvl1pPr>
              <a:defRPr>
                <a:solidFill>
                  <a:srgbClr val="4A382A"/>
                </a:solidFill>
              </a:defRPr>
            </a:lvl1pPr>
          </a:lstStyle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A382A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A382A"/>
                </a:solidFill>
              </a:defRPr>
            </a:lvl1pPr>
          </a:lstStyle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80" y="656188"/>
            <a:ext cx="4627277" cy="30560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42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257175" indent="-257175">
              <a:buFontTx/>
              <a:buBlip>
                <a:blip r:embed="rId3"/>
              </a:buBlip>
              <a:defRPr/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89249" y="130622"/>
            <a:ext cx="7859216" cy="850106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fr-FR" sz="3000" b="1" spc="-113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cs typeface="Garamond Book"/>
              </a:defRPr>
            </a:lvl1pPr>
          </a:lstStyle>
          <a:p>
            <a:pPr lvl="0" defTabSz="34290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" y="958416"/>
            <a:ext cx="9180512" cy="94320"/>
          </a:xfrm>
          <a:prstGeom prst="rect">
            <a:avLst/>
          </a:prstGeom>
          <a:gradFill flip="none" rotWithShape="1">
            <a:gsLst>
              <a:gs pos="0">
                <a:srgbClr val="FBE4AE"/>
              </a:gs>
              <a:gs pos="10000">
                <a:srgbClr val="BD922A"/>
              </a:gs>
              <a:gs pos="25000">
                <a:srgbClr val="BD922A"/>
              </a:gs>
              <a:gs pos="57000">
                <a:srgbClr val="FBE4AE"/>
              </a:gs>
              <a:gs pos="68000">
                <a:srgbClr val="BD922A"/>
              </a:gs>
              <a:gs pos="80000">
                <a:srgbClr val="835E17"/>
              </a:gs>
              <a:gs pos="89000">
                <a:srgbClr val="A28949"/>
              </a:gs>
              <a:gs pos="100000">
                <a:srgbClr val="FAE3B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6632"/>
            <a:ext cx="513734" cy="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7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>
            <a:normAutofit/>
          </a:bodyPr>
          <a:lstStyle>
            <a:lvl1pPr>
              <a:defRPr lang="fr-FR" sz="3300" b="1" kern="1200" spc="-113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ea typeface="+mj-ea"/>
                <a:cs typeface="Garamond Book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>
            <a:normAutofit/>
          </a:bodyPr>
          <a:lstStyle>
            <a:lvl1pPr marL="257175" indent="-257175">
              <a:buFontTx/>
              <a:buBlip>
                <a:blip r:embed="rId4"/>
              </a:buBlip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59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9249" y="130622"/>
            <a:ext cx="7859216" cy="850106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fr-FR" sz="3000" b="1" spc="-113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cs typeface="Garamond Book"/>
              </a:defRPr>
            </a:lvl1pPr>
          </a:lstStyle>
          <a:p>
            <a:pPr lvl="0" defTabSz="34290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8"/>
            <a:ext cx="8229600" cy="4713387"/>
          </a:xfrm>
        </p:spPr>
        <p:txBody>
          <a:bodyPr>
            <a:normAutofit/>
          </a:bodyPr>
          <a:lstStyle>
            <a:lvl1pPr marL="200025" indent="-200025">
              <a:buFontTx/>
              <a:buBlip>
                <a:blip r:embed="rId3"/>
              </a:buBlip>
              <a:defRPr sz="1500">
                <a:solidFill>
                  <a:schemeClr val="tx1"/>
                </a:solidFill>
                <a:latin typeface="+mn-lt"/>
              </a:defRPr>
            </a:lvl1pPr>
            <a:lvl2pPr>
              <a:defRPr sz="135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050">
                <a:solidFill>
                  <a:schemeClr val="tx1"/>
                </a:solidFill>
                <a:latin typeface="+mn-lt"/>
              </a:defRPr>
            </a:lvl4pPr>
            <a:lvl5pPr>
              <a:defRPr sz="105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0" y="958416"/>
            <a:ext cx="9144000" cy="94320"/>
          </a:xfrm>
          <a:prstGeom prst="rect">
            <a:avLst/>
          </a:prstGeom>
          <a:gradFill flip="none" rotWithShape="1">
            <a:gsLst>
              <a:gs pos="0">
                <a:srgbClr val="FBE4AE"/>
              </a:gs>
              <a:gs pos="10000">
                <a:srgbClr val="BD922A"/>
              </a:gs>
              <a:gs pos="25000">
                <a:srgbClr val="BD922A"/>
              </a:gs>
              <a:gs pos="57000">
                <a:srgbClr val="FBE4AE"/>
              </a:gs>
              <a:gs pos="68000">
                <a:srgbClr val="BD922A"/>
              </a:gs>
              <a:gs pos="80000">
                <a:srgbClr val="835E17"/>
              </a:gs>
              <a:gs pos="89000">
                <a:srgbClr val="A28949"/>
              </a:gs>
              <a:gs pos="100000">
                <a:srgbClr val="FAE3B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6632"/>
            <a:ext cx="513734" cy="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6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fr-FR" b="1" spc="-113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cs typeface="Garamond Book"/>
              </a:defRPr>
            </a:lvl1pPr>
          </a:lstStyle>
          <a:p>
            <a:pPr lvl="0" defTabSz="34290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r-FR" sz="1350" smtClean="0">
                <a:solidFill>
                  <a:srgbClr val="000000"/>
                </a:solidFill>
                <a:cs typeface="Garamond Book"/>
              </a:defRPr>
            </a:lvl1pPr>
          </a:lstStyle>
          <a:p>
            <a:pPr marL="0" lvl="0" indent="0" algn="ctr" defTabSz="342900">
              <a:lnSpc>
                <a:spcPct val="150000"/>
              </a:lnSpc>
              <a:buFont typeface="Arial"/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22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>
            <a:normAutofit/>
          </a:bodyPr>
          <a:lstStyle>
            <a:lvl1pPr marL="257175" indent="-257175">
              <a:buFontTx/>
              <a:buBlip>
                <a:blip r:embed="rId3"/>
              </a:buBlip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 vert="horz" lIns="91440" tIns="45720" rIns="91440" bIns="45720" rtlCol="0">
            <a:normAutofit/>
          </a:bodyPr>
          <a:lstStyle>
            <a:lvl1pPr marL="257175" indent="-257175">
              <a:buFontTx/>
              <a:buBlip>
                <a:blip r:embed="rId3"/>
              </a:buBlip>
              <a:defRPr lang="fr-FR" sz="1500" smtClean="0"/>
            </a:lvl1pPr>
            <a:lvl2pPr>
              <a:defRPr lang="fr-FR" sz="1350" smtClean="0"/>
            </a:lvl2pPr>
            <a:lvl3pPr>
              <a:defRPr lang="fr-FR" sz="1200" smtClean="0"/>
            </a:lvl3pPr>
            <a:lvl4pPr>
              <a:defRPr lang="fr-FR" sz="1050" smtClean="0"/>
            </a:lvl4pPr>
            <a:lvl5pPr>
              <a:defRPr lang="fr-FR" sz="105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889249" y="130622"/>
            <a:ext cx="7859216" cy="850106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fr-FR" sz="3000" b="1" spc="-113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cs typeface="Garamond Book"/>
              </a:defRPr>
            </a:lvl1pPr>
          </a:lstStyle>
          <a:p>
            <a:pPr lvl="0" defTabSz="34290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" y="958416"/>
            <a:ext cx="9180512" cy="94320"/>
          </a:xfrm>
          <a:prstGeom prst="rect">
            <a:avLst/>
          </a:prstGeom>
          <a:gradFill flip="none" rotWithShape="1">
            <a:gsLst>
              <a:gs pos="0">
                <a:srgbClr val="FBE4AE"/>
              </a:gs>
              <a:gs pos="10000">
                <a:srgbClr val="BD922A"/>
              </a:gs>
              <a:gs pos="25000">
                <a:srgbClr val="BD922A"/>
              </a:gs>
              <a:gs pos="57000">
                <a:srgbClr val="FBE4AE"/>
              </a:gs>
              <a:gs pos="68000">
                <a:srgbClr val="BD922A"/>
              </a:gs>
              <a:gs pos="80000">
                <a:srgbClr val="835E17"/>
              </a:gs>
              <a:gs pos="89000">
                <a:srgbClr val="A28949"/>
              </a:gs>
              <a:gs pos="100000">
                <a:srgbClr val="FAE3B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6632"/>
            <a:ext cx="513734" cy="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1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marL="257175" indent="-257175">
              <a:buFontTx/>
              <a:buBlip>
                <a:blip r:embed="rId3"/>
              </a:buBlip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15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>
            <a:normAutofit/>
          </a:bodyPr>
          <a:lstStyle>
            <a:lvl1pPr marL="257175" indent="-257175">
              <a:buFontTx/>
              <a:buBlip>
                <a:blip r:embed="rId3"/>
              </a:buBlip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889249" y="130622"/>
            <a:ext cx="7859216" cy="850106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fr-FR" sz="3000" b="1" spc="-113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cs typeface="Garamond Book"/>
              </a:defRPr>
            </a:lvl1pPr>
          </a:lstStyle>
          <a:p>
            <a:pPr lvl="0" defTabSz="34290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" y="958416"/>
            <a:ext cx="9180512" cy="94320"/>
          </a:xfrm>
          <a:prstGeom prst="rect">
            <a:avLst/>
          </a:prstGeom>
          <a:gradFill flip="none" rotWithShape="1">
            <a:gsLst>
              <a:gs pos="0">
                <a:srgbClr val="FBE4AE"/>
              </a:gs>
              <a:gs pos="10000">
                <a:srgbClr val="BD922A"/>
              </a:gs>
              <a:gs pos="25000">
                <a:srgbClr val="BD922A"/>
              </a:gs>
              <a:gs pos="57000">
                <a:srgbClr val="FBE4AE"/>
              </a:gs>
              <a:gs pos="68000">
                <a:srgbClr val="BD922A"/>
              </a:gs>
              <a:gs pos="80000">
                <a:srgbClr val="835E17"/>
              </a:gs>
              <a:gs pos="89000">
                <a:srgbClr val="A28949"/>
              </a:gs>
              <a:gs pos="100000">
                <a:srgbClr val="FAE3B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6632"/>
            <a:ext cx="513734" cy="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5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889249" y="130622"/>
            <a:ext cx="7859216" cy="850106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fr-FR" sz="3000" b="1" spc="-113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cs typeface="Garamond Book"/>
              </a:defRPr>
            </a:lvl1pPr>
          </a:lstStyle>
          <a:p>
            <a:pPr lvl="0" defTabSz="34290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" y="958416"/>
            <a:ext cx="9180512" cy="94320"/>
          </a:xfrm>
          <a:prstGeom prst="rect">
            <a:avLst/>
          </a:prstGeom>
          <a:gradFill flip="none" rotWithShape="1">
            <a:gsLst>
              <a:gs pos="0">
                <a:srgbClr val="FBE4AE"/>
              </a:gs>
              <a:gs pos="10000">
                <a:srgbClr val="BD922A"/>
              </a:gs>
              <a:gs pos="25000">
                <a:srgbClr val="BD922A"/>
              </a:gs>
              <a:gs pos="57000">
                <a:srgbClr val="FBE4AE"/>
              </a:gs>
              <a:gs pos="68000">
                <a:srgbClr val="BD922A"/>
              </a:gs>
              <a:gs pos="80000">
                <a:srgbClr val="835E17"/>
              </a:gs>
              <a:gs pos="89000">
                <a:srgbClr val="A28949"/>
              </a:gs>
              <a:gs pos="100000">
                <a:srgbClr val="FAE3B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6632"/>
            <a:ext cx="513734" cy="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4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889249" y="130622"/>
            <a:ext cx="7859216" cy="850106"/>
          </a:xfr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fr-FR" sz="3000" b="1" spc="-113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D4B356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aramond Book"/>
                <a:cs typeface="Garamond Book"/>
              </a:defRPr>
            </a:lvl1pPr>
          </a:lstStyle>
          <a:p>
            <a:pPr lvl="0" defTabSz="34290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" y="958416"/>
            <a:ext cx="9180512" cy="94320"/>
          </a:xfrm>
          <a:prstGeom prst="rect">
            <a:avLst/>
          </a:prstGeom>
          <a:gradFill flip="none" rotWithShape="1">
            <a:gsLst>
              <a:gs pos="0">
                <a:srgbClr val="FBE4AE"/>
              </a:gs>
              <a:gs pos="10000">
                <a:srgbClr val="BD922A"/>
              </a:gs>
              <a:gs pos="25000">
                <a:srgbClr val="BD922A"/>
              </a:gs>
              <a:gs pos="57000">
                <a:srgbClr val="FBE4AE"/>
              </a:gs>
              <a:gs pos="68000">
                <a:srgbClr val="BD922A"/>
              </a:gs>
              <a:gs pos="80000">
                <a:srgbClr val="835E17"/>
              </a:gs>
              <a:gs pos="89000">
                <a:srgbClr val="A28949"/>
              </a:gs>
              <a:gs pos="100000">
                <a:srgbClr val="FAE3B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16632"/>
            <a:ext cx="513734" cy="7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91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>
            <a:normAutofit/>
          </a:bodyPr>
          <a:lstStyle>
            <a:lvl1pPr marL="257175" indent="-257175">
              <a:buFontTx/>
              <a:buBlip>
                <a:blip r:embed="rId3"/>
              </a:buBlip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32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5" b="7272"/>
          <a:stretch/>
        </p:blipFill>
        <p:spPr>
          <a:xfrm>
            <a:off x="2891238" y="1412777"/>
            <a:ext cx="3408955" cy="47580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02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l" defTabSz="34290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00025" lvl="0" indent="-200025">
              <a:buFontTx/>
              <a:buBlip>
                <a:blip r:embed="rId13"/>
              </a:buBlip>
            </a:pPr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0B8B5-042E-4B75-A430-EC49AACD8158}" type="datetimeFigureOut">
              <a:rPr lang="fr-FR" smtClean="0"/>
              <a:t>28/05/2019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F73AD-0825-4C5E-9E16-EAC6E6D36AC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6453336"/>
            <a:ext cx="9144000" cy="4046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39" y="6453336"/>
            <a:ext cx="1299972" cy="40466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59016"/>
            <a:ext cx="9144000" cy="94320"/>
          </a:xfrm>
          <a:prstGeom prst="rect">
            <a:avLst/>
          </a:prstGeom>
          <a:gradFill flip="none" rotWithShape="1">
            <a:gsLst>
              <a:gs pos="0">
                <a:srgbClr val="FBE4AE"/>
              </a:gs>
              <a:gs pos="10000">
                <a:srgbClr val="BD922A"/>
              </a:gs>
              <a:gs pos="25000">
                <a:srgbClr val="BD922A"/>
              </a:gs>
              <a:gs pos="57000">
                <a:srgbClr val="FBE4AE"/>
              </a:gs>
              <a:gs pos="68000">
                <a:srgbClr val="BD922A"/>
              </a:gs>
              <a:gs pos="80000">
                <a:srgbClr val="835E17"/>
              </a:gs>
              <a:gs pos="89000">
                <a:srgbClr val="A28949"/>
              </a:gs>
              <a:gs pos="100000">
                <a:srgbClr val="FAE3B7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</p:spTree>
    <p:extLst>
      <p:ext uri="{BB962C8B-B14F-4D97-AF65-F5344CB8AC3E}">
        <p14:creationId xmlns:p14="http://schemas.microsoft.com/office/powerpoint/2010/main" val="34271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lang="fr-FR" sz="3000" b="1" kern="1200" spc="-113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rgbClr val="D4B356">
              <a:alpha val="95000"/>
            </a:srgbClr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Garamond Book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lang="fr-FR" sz="15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lang="fr-FR" sz="135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lang="fr-FR" sz="12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lang="fr-FR" sz="105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lang="fr-FR"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founder</a:t>
            </a:r>
            <a:r>
              <a:rPr lang="fr-FR" dirty="0"/>
              <a:t> to </a:t>
            </a:r>
            <a:r>
              <a:rPr lang="fr-FR" dirty="0" err="1"/>
              <a:t>family</a:t>
            </a:r>
            <a:r>
              <a:rPr lang="fr-FR" dirty="0"/>
              <a:t> </a:t>
            </a:r>
            <a:r>
              <a:rPr lang="fr-FR" dirty="0" err="1"/>
              <a:t>brewery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June 2019</a:t>
            </a:r>
          </a:p>
        </p:txBody>
      </p:sp>
    </p:spTree>
    <p:extLst>
      <p:ext uri="{BB962C8B-B14F-4D97-AF65-F5344CB8AC3E}">
        <p14:creationId xmlns:p14="http://schemas.microsoft.com/office/powerpoint/2010/main" val="1531104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E6E2A48-A946-46CA-98F2-57ACD6B5C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t="6786"/>
          <a:stretch/>
        </p:blipFill>
        <p:spPr>
          <a:xfrm>
            <a:off x="0" y="931177"/>
            <a:ext cx="9144000" cy="5935211"/>
          </a:xfrm>
        </p:spPr>
      </p:pic>
    </p:spTree>
    <p:extLst>
      <p:ext uri="{BB962C8B-B14F-4D97-AF65-F5344CB8AC3E}">
        <p14:creationId xmlns:p14="http://schemas.microsoft.com/office/powerpoint/2010/main" val="171339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69DEC6-DAC1-4630-A8F6-3785E342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Meteor in a few figures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0CFD5D-71F3-40BF-8EA0-B00E16B04EEB}"/>
              </a:ext>
            </a:extLst>
          </p:cNvPr>
          <p:cNvSpPr/>
          <p:nvPr/>
        </p:nvSpPr>
        <p:spPr>
          <a:xfrm>
            <a:off x="3992036" y="1472858"/>
            <a:ext cx="2564163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</a:rPr>
              <a:t>200 employees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</a:endParaRPr>
          </a:p>
        </p:txBody>
      </p:sp>
      <p:grpSp>
        <p:nvGrpSpPr>
          <p:cNvPr id="5" name="Group 212">
            <a:extLst>
              <a:ext uri="{FF2B5EF4-FFF2-40B4-BE49-F238E27FC236}">
                <a16:creationId xmlns:a16="http://schemas.microsoft.com/office/drawing/2014/main" id="{4690635B-EC39-4C40-BAB9-06101EF2014A}"/>
              </a:ext>
            </a:extLst>
          </p:cNvPr>
          <p:cNvGrpSpPr/>
          <p:nvPr/>
        </p:nvGrpSpPr>
        <p:grpSpPr>
          <a:xfrm>
            <a:off x="1938526" y="1547334"/>
            <a:ext cx="1227036" cy="571345"/>
            <a:chOff x="5932686" y="2855964"/>
            <a:chExt cx="1210985" cy="563870"/>
          </a:xfrm>
          <a:solidFill>
            <a:srgbClr val="BD922A"/>
          </a:solidFill>
        </p:grpSpPr>
        <p:grpSp>
          <p:nvGrpSpPr>
            <p:cNvPr id="6" name="Group 179">
              <a:extLst>
                <a:ext uri="{FF2B5EF4-FFF2-40B4-BE49-F238E27FC236}">
                  <a16:creationId xmlns:a16="http://schemas.microsoft.com/office/drawing/2014/main" id="{BBF07D46-8DEA-4558-8F11-212C645842A9}"/>
                </a:ext>
              </a:extLst>
            </p:cNvPr>
            <p:cNvGrpSpPr/>
            <p:nvPr/>
          </p:nvGrpSpPr>
          <p:grpSpPr>
            <a:xfrm>
              <a:off x="5932686" y="2855964"/>
              <a:ext cx="220321" cy="563870"/>
              <a:chOff x="5054600" y="1652588"/>
              <a:chExt cx="187325" cy="479424"/>
            </a:xfrm>
            <a:grpFill/>
          </p:grpSpPr>
          <p:sp>
            <p:nvSpPr>
              <p:cNvPr id="19" name="Freeform 96">
                <a:extLst>
                  <a:ext uri="{FF2B5EF4-FFF2-40B4-BE49-F238E27FC236}">
                    <a16:creationId xmlns:a16="http://schemas.microsoft.com/office/drawing/2014/main" id="{2637BDCC-D2A6-4CC3-9121-153C75B13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Oval 97">
                <a:extLst>
                  <a:ext uri="{FF2B5EF4-FFF2-40B4-BE49-F238E27FC236}">
                    <a16:creationId xmlns:a16="http://schemas.microsoft.com/office/drawing/2014/main" id="{65C59B98-4BEA-49DA-B7D2-43369830F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" name="Group 179">
              <a:extLst>
                <a:ext uri="{FF2B5EF4-FFF2-40B4-BE49-F238E27FC236}">
                  <a16:creationId xmlns:a16="http://schemas.microsoft.com/office/drawing/2014/main" id="{44040991-601B-49B0-899F-A8E59083FD63}"/>
                </a:ext>
              </a:extLst>
            </p:cNvPr>
            <p:cNvGrpSpPr/>
            <p:nvPr/>
          </p:nvGrpSpPr>
          <p:grpSpPr>
            <a:xfrm>
              <a:off x="6180352" y="2855964"/>
              <a:ext cx="220321" cy="563870"/>
              <a:chOff x="5054600" y="1652588"/>
              <a:chExt cx="187325" cy="479424"/>
            </a:xfrm>
            <a:grpFill/>
          </p:grpSpPr>
          <p:sp>
            <p:nvSpPr>
              <p:cNvPr id="17" name="Freeform 96">
                <a:extLst>
                  <a:ext uri="{FF2B5EF4-FFF2-40B4-BE49-F238E27FC236}">
                    <a16:creationId xmlns:a16="http://schemas.microsoft.com/office/drawing/2014/main" id="{CCFFBDBC-EBA2-4142-8C8B-3DF47D020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Oval 97">
                <a:extLst>
                  <a:ext uri="{FF2B5EF4-FFF2-40B4-BE49-F238E27FC236}">
                    <a16:creationId xmlns:a16="http://schemas.microsoft.com/office/drawing/2014/main" id="{95A444A5-B7BE-4727-85E2-D9D9C69B6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179">
              <a:extLst>
                <a:ext uri="{FF2B5EF4-FFF2-40B4-BE49-F238E27FC236}">
                  <a16:creationId xmlns:a16="http://schemas.microsoft.com/office/drawing/2014/main" id="{171F0552-AA2B-474C-9E88-4E4D02551572}"/>
                </a:ext>
              </a:extLst>
            </p:cNvPr>
            <p:cNvGrpSpPr/>
            <p:nvPr/>
          </p:nvGrpSpPr>
          <p:grpSpPr>
            <a:xfrm>
              <a:off x="6428018" y="2855964"/>
              <a:ext cx="220321" cy="563870"/>
              <a:chOff x="5054600" y="1652588"/>
              <a:chExt cx="187325" cy="479424"/>
            </a:xfrm>
            <a:grpFill/>
          </p:grpSpPr>
          <p:sp>
            <p:nvSpPr>
              <p:cNvPr id="15" name="Freeform 96">
                <a:extLst>
                  <a:ext uri="{FF2B5EF4-FFF2-40B4-BE49-F238E27FC236}">
                    <a16:creationId xmlns:a16="http://schemas.microsoft.com/office/drawing/2014/main" id="{494774BA-A391-4B73-ADBC-5FD83DEF5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Oval 97">
                <a:extLst>
                  <a:ext uri="{FF2B5EF4-FFF2-40B4-BE49-F238E27FC236}">
                    <a16:creationId xmlns:a16="http://schemas.microsoft.com/office/drawing/2014/main" id="{DB019DE5-BF55-42BC-B86E-0271282F5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" name="Group 179">
              <a:extLst>
                <a:ext uri="{FF2B5EF4-FFF2-40B4-BE49-F238E27FC236}">
                  <a16:creationId xmlns:a16="http://schemas.microsoft.com/office/drawing/2014/main" id="{61177A42-7526-49AE-A8E0-94A2D68CB545}"/>
                </a:ext>
              </a:extLst>
            </p:cNvPr>
            <p:cNvGrpSpPr/>
            <p:nvPr/>
          </p:nvGrpSpPr>
          <p:grpSpPr>
            <a:xfrm>
              <a:off x="6675684" y="2855964"/>
              <a:ext cx="220321" cy="563870"/>
              <a:chOff x="5054600" y="1652588"/>
              <a:chExt cx="187325" cy="479424"/>
            </a:xfrm>
            <a:grpFill/>
          </p:grpSpPr>
          <p:sp>
            <p:nvSpPr>
              <p:cNvPr id="13" name="Freeform 96">
                <a:extLst>
                  <a:ext uri="{FF2B5EF4-FFF2-40B4-BE49-F238E27FC236}">
                    <a16:creationId xmlns:a16="http://schemas.microsoft.com/office/drawing/2014/main" id="{7F34B13A-4EBF-4E5D-85E6-3A9502F6C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Oval 97">
                <a:extLst>
                  <a:ext uri="{FF2B5EF4-FFF2-40B4-BE49-F238E27FC236}">
                    <a16:creationId xmlns:a16="http://schemas.microsoft.com/office/drawing/2014/main" id="{EDB8DD3E-6E6D-40AF-B862-02A8A50E8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" name="Group 179">
              <a:extLst>
                <a:ext uri="{FF2B5EF4-FFF2-40B4-BE49-F238E27FC236}">
                  <a16:creationId xmlns:a16="http://schemas.microsoft.com/office/drawing/2014/main" id="{B78DB71D-F93A-4BA3-A83C-AB694A667C61}"/>
                </a:ext>
              </a:extLst>
            </p:cNvPr>
            <p:cNvGrpSpPr/>
            <p:nvPr/>
          </p:nvGrpSpPr>
          <p:grpSpPr>
            <a:xfrm>
              <a:off x="6923350" y="2855964"/>
              <a:ext cx="220321" cy="563870"/>
              <a:chOff x="5054600" y="1652588"/>
              <a:chExt cx="187325" cy="479424"/>
            </a:xfrm>
            <a:grpFill/>
          </p:grpSpPr>
          <p:sp>
            <p:nvSpPr>
              <p:cNvPr id="11" name="Freeform 96">
                <a:extLst>
                  <a:ext uri="{FF2B5EF4-FFF2-40B4-BE49-F238E27FC236}">
                    <a16:creationId xmlns:a16="http://schemas.microsoft.com/office/drawing/2014/main" id="{7525B0B1-545E-4486-873E-85447F27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" name="Oval 97">
                <a:extLst>
                  <a:ext uri="{FF2B5EF4-FFF2-40B4-BE49-F238E27FC236}">
                    <a16:creationId xmlns:a16="http://schemas.microsoft.com/office/drawing/2014/main" id="{4EC36E20-E836-4EFC-92D9-CE83B3111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F6B7FAA0-8498-468F-85F4-097FEBC8AE78}"/>
              </a:ext>
            </a:extLst>
          </p:cNvPr>
          <p:cNvSpPr/>
          <p:nvPr/>
        </p:nvSpPr>
        <p:spPr>
          <a:xfrm>
            <a:off x="3992036" y="2409202"/>
            <a:ext cx="3828997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</a:rPr>
              <a:t>60 M€ revenues / year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C8614728-BE56-4C91-98A5-EF834EC9672D}"/>
              </a:ext>
            </a:extLst>
          </p:cNvPr>
          <p:cNvGrpSpPr/>
          <p:nvPr/>
        </p:nvGrpSpPr>
        <p:grpSpPr>
          <a:xfrm>
            <a:off x="1859562" y="2466477"/>
            <a:ext cx="1663620" cy="519113"/>
            <a:chOff x="7609601" y="3368338"/>
            <a:chExt cx="1663620" cy="519113"/>
          </a:xfrm>
          <a:solidFill>
            <a:srgbClr val="BD922A"/>
          </a:solidFill>
        </p:grpSpPr>
        <p:grpSp>
          <p:nvGrpSpPr>
            <p:cNvPr id="63" name="Group 2262">
              <a:extLst>
                <a:ext uri="{FF2B5EF4-FFF2-40B4-BE49-F238E27FC236}">
                  <a16:creationId xmlns:a16="http://schemas.microsoft.com/office/drawing/2014/main" id="{AD9231AC-8F92-41C9-8CC0-041A8DAA3F68}"/>
                </a:ext>
              </a:extLst>
            </p:cNvPr>
            <p:cNvGrpSpPr/>
            <p:nvPr/>
          </p:nvGrpSpPr>
          <p:grpSpPr>
            <a:xfrm>
              <a:off x="7609601" y="3368338"/>
              <a:ext cx="506413" cy="519113"/>
              <a:chOff x="6303963" y="5021263"/>
              <a:chExt cx="506413" cy="519113"/>
            </a:xfrm>
            <a:grpFill/>
          </p:grpSpPr>
          <p:sp>
            <p:nvSpPr>
              <p:cNvPr id="102" name="Freeform 1031">
                <a:extLst>
                  <a:ext uri="{FF2B5EF4-FFF2-40B4-BE49-F238E27FC236}">
                    <a16:creationId xmlns:a16="http://schemas.microsoft.com/office/drawing/2014/main" id="{43B29415-9980-41CD-8084-AD5FF40F70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03963" y="5021263"/>
                <a:ext cx="506413" cy="519113"/>
              </a:xfrm>
              <a:custGeom>
                <a:avLst/>
                <a:gdLst>
                  <a:gd name="T0" fmla="*/ 1172 w 3193"/>
                  <a:gd name="T1" fmla="*/ 3120 h 3267"/>
                  <a:gd name="T2" fmla="*/ 828 w 3193"/>
                  <a:gd name="T3" fmla="*/ 2986 h 3267"/>
                  <a:gd name="T4" fmla="*/ 821 w 3193"/>
                  <a:gd name="T5" fmla="*/ 2860 h 3267"/>
                  <a:gd name="T6" fmla="*/ 316 w 3193"/>
                  <a:gd name="T7" fmla="*/ 2445 h 3267"/>
                  <a:gd name="T8" fmla="*/ 515 w 3193"/>
                  <a:gd name="T9" fmla="*/ 2425 h 3267"/>
                  <a:gd name="T10" fmla="*/ 437 w 3193"/>
                  <a:gd name="T11" fmla="*/ 2235 h 3267"/>
                  <a:gd name="T12" fmla="*/ 120 w 3193"/>
                  <a:gd name="T13" fmla="*/ 1803 h 3267"/>
                  <a:gd name="T14" fmla="*/ 351 w 3193"/>
                  <a:gd name="T15" fmla="*/ 1873 h 3267"/>
                  <a:gd name="T16" fmla="*/ 114 w 3193"/>
                  <a:gd name="T17" fmla="*/ 1690 h 3267"/>
                  <a:gd name="T18" fmla="*/ 157 w 3193"/>
                  <a:gd name="T19" fmla="*/ 1239 h 3267"/>
                  <a:gd name="T20" fmla="*/ 352 w 3193"/>
                  <a:gd name="T21" fmla="*/ 1389 h 3267"/>
                  <a:gd name="T22" fmla="*/ 217 w 3193"/>
                  <a:gd name="T23" fmla="*/ 1042 h 3267"/>
                  <a:gd name="T24" fmla="*/ 449 w 3193"/>
                  <a:gd name="T25" fmla="*/ 620 h 3267"/>
                  <a:gd name="T26" fmla="*/ 528 w 3193"/>
                  <a:gd name="T27" fmla="*/ 817 h 3267"/>
                  <a:gd name="T28" fmla="*/ 741 w 3193"/>
                  <a:gd name="T29" fmla="*/ 338 h 3267"/>
                  <a:gd name="T30" fmla="*/ 821 w 3193"/>
                  <a:gd name="T31" fmla="*/ 409 h 3267"/>
                  <a:gd name="T32" fmla="*/ 996 w 3193"/>
                  <a:gd name="T33" fmla="*/ 199 h 3267"/>
                  <a:gd name="T34" fmla="*/ 1190 w 3193"/>
                  <a:gd name="T35" fmla="*/ 138 h 3267"/>
                  <a:gd name="T36" fmla="*/ 1542 w 3193"/>
                  <a:gd name="T37" fmla="*/ 135 h 3267"/>
                  <a:gd name="T38" fmla="*/ 1368 w 3193"/>
                  <a:gd name="T39" fmla="*/ 183 h 3267"/>
                  <a:gd name="T40" fmla="*/ 964 w 3193"/>
                  <a:gd name="T41" fmla="*/ 427 h 3267"/>
                  <a:gd name="T42" fmla="*/ 608 w 3193"/>
                  <a:gd name="T43" fmla="*/ 908 h 3267"/>
                  <a:gd name="T44" fmla="*/ 522 w 3193"/>
                  <a:gd name="T45" fmla="*/ 1131 h 3267"/>
                  <a:gd name="T46" fmla="*/ 466 w 3193"/>
                  <a:gd name="T47" fmla="*/ 1379 h 3267"/>
                  <a:gd name="T48" fmla="*/ 448 w 3193"/>
                  <a:gd name="T49" fmla="*/ 1672 h 3267"/>
                  <a:gd name="T50" fmla="*/ 473 w 3193"/>
                  <a:gd name="T51" fmla="*/ 1928 h 3267"/>
                  <a:gd name="T52" fmla="*/ 532 w 3193"/>
                  <a:gd name="T53" fmla="*/ 2168 h 3267"/>
                  <a:gd name="T54" fmla="*/ 608 w 3193"/>
                  <a:gd name="T55" fmla="*/ 2359 h 3267"/>
                  <a:gd name="T56" fmla="*/ 964 w 3193"/>
                  <a:gd name="T57" fmla="*/ 2841 h 3267"/>
                  <a:gd name="T58" fmla="*/ 1368 w 3193"/>
                  <a:gd name="T59" fmla="*/ 3084 h 3267"/>
                  <a:gd name="T60" fmla="*/ 1542 w 3193"/>
                  <a:gd name="T61" fmla="*/ 3133 h 3267"/>
                  <a:gd name="T62" fmla="*/ 1850 w 3193"/>
                  <a:gd name="T63" fmla="*/ 3152 h 3267"/>
                  <a:gd name="T64" fmla="*/ 2404 w 3193"/>
                  <a:gd name="T65" fmla="*/ 2962 h 3267"/>
                  <a:gd name="T66" fmla="*/ 2826 w 3193"/>
                  <a:gd name="T67" fmla="*/ 2532 h 3267"/>
                  <a:gd name="T68" fmla="*/ 3055 w 3193"/>
                  <a:gd name="T69" fmla="*/ 1928 h 3267"/>
                  <a:gd name="T70" fmla="*/ 3037 w 3193"/>
                  <a:gd name="T71" fmla="*/ 1245 h 3267"/>
                  <a:gd name="T72" fmla="*/ 2776 w 3193"/>
                  <a:gd name="T73" fmla="*/ 663 h 3267"/>
                  <a:gd name="T74" fmla="*/ 2332 w 3193"/>
                  <a:gd name="T75" fmla="*/ 262 h 3267"/>
                  <a:gd name="T76" fmla="*/ 1764 w 3193"/>
                  <a:gd name="T77" fmla="*/ 113 h 3267"/>
                  <a:gd name="T78" fmla="*/ 1854 w 3193"/>
                  <a:gd name="T79" fmla="*/ 3 h 3267"/>
                  <a:gd name="T80" fmla="*/ 2435 w 3193"/>
                  <a:gd name="T81" fmla="*/ 192 h 3267"/>
                  <a:gd name="T82" fmla="*/ 2886 w 3193"/>
                  <a:gd name="T83" fmla="*/ 624 h 3267"/>
                  <a:gd name="T84" fmla="*/ 3149 w 3193"/>
                  <a:gd name="T85" fmla="*/ 1232 h 3267"/>
                  <a:gd name="T86" fmla="*/ 3167 w 3193"/>
                  <a:gd name="T87" fmla="*/ 1938 h 3267"/>
                  <a:gd name="T88" fmla="*/ 2936 w 3193"/>
                  <a:gd name="T89" fmla="*/ 2567 h 3267"/>
                  <a:gd name="T90" fmla="*/ 2508 w 3193"/>
                  <a:gd name="T91" fmla="*/ 3028 h 3267"/>
                  <a:gd name="T92" fmla="*/ 1943 w 3193"/>
                  <a:gd name="T93" fmla="*/ 3255 h 3267"/>
                  <a:gd name="T94" fmla="*/ 1428 w 3193"/>
                  <a:gd name="T95" fmla="*/ 3267 h 3267"/>
                  <a:gd name="T96" fmla="*/ 834 w 3193"/>
                  <a:gd name="T97" fmla="*/ 3120 h 3267"/>
                  <a:gd name="T98" fmla="*/ 491 w 3193"/>
                  <a:gd name="T99" fmla="*/ 2865 h 3267"/>
                  <a:gd name="T100" fmla="*/ 287 w 3193"/>
                  <a:gd name="T101" fmla="*/ 2616 h 3267"/>
                  <a:gd name="T102" fmla="*/ 101 w 3193"/>
                  <a:gd name="T103" fmla="*/ 2236 h 3267"/>
                  <a:gd name="T104" fmla="*/ 2 w 3193"/>
                  <a:gd name="T105" fmla="*/ 1539 h 3267"/>
                  <a:gd name="T106" fmla="*/ 90 w 3193"/>
                  <a:gd name="T107" fmla="*/ 1065 h 3267"/>
                  <a:gd name="T108" fmla="*/ 282 w 3193"/>
                  <a:gd name="T109" fmla="*/ 661 h 3267"/>
                  <a:gd name="T110" fmla="*/ 554 w 3193"/>
                  <a:gd name="T111" fmla="*/ 343 h 3267"/>
                  <a:gd name="T112" fmla="*/ 1075 w 3193"/>
                  <a:gd name="T113" fmla="*/ 50 h 3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93" h="3267">
                    <a:moveTo>
                      <a:pt x="828" y="2986"/>
                    </a:moveTo>
                    <a:lnTo>
                      <a:pt x="896" y="3024"/>
                    </a:lnTo>
                    <a:lnTo>
                      <a:pt x="967" y="3057"/>
                    </a:lnTo>
                    <a:lnTo>
                      <a:pt x="1040" y="3087"/>
                    </a:lnTo>
                    <a:lnTo>
                      <a:pt x="1114" y="3111"/>
                    </a:lnTo>
                    <a:lnTo>
                      <a:pt x="1190" y="3130"/>
                    </a:lnTo>
                    <a:lnTo>
                      <a:pt x="1172" y="3120"/>
                    </a:lnTo>
                    <a:lnTo>
                      <a:pt x="1118" y="3090"/>
                    </a:lnTo>
                    <a:lnTo>
                      <a:pt x="1088" y="3072"/>
                    </a:lnTo>
                    <a:lnTo>
                      <a:pt x="1053" y="3050"/>
                    </a:lnTo>
                    <a:lnTo>
                      <a:pt x="1020" y="3028"/>
                    </a:lnTo>
                    <a:lnTo>
                      <a:pt x="985" y="3002"/>
                    </a:lnTo>
                    <a:lnTo>
                      <a:pt x="963" y="2986"/>
                    </a:lnTo>
                    <a:lnTo>
                      <a:pt x="828" y="2986"/>
                    </a:lnTo>
                    <a:close/>
                    <a:moveTo>
                      <a:pt x="494" y="2704"/>
                    </a:moveTo>
                    <a:lnTo>
                      <a:pt x="549" y="2764"/>
                    </a:lnTo>
                    <a:lnTo>
                      <a:pt x="606" y="2821"/>
                    </a:lnTo>
                    <a:lnTo>
                      <a:pt x="666" y="2873"/>
                    </a:lnTo>
                    <a:lnTo>
                      <a:pt x="834" y="2873"/>
                    </a:lnTo>
                    <a:lnTo>
                      <a:pt x="828" y="2866"/>
                    </a:lnTo>
                    <a:lnTo>
                      <a:pt x="821" y="2860"/>
                    </a:lnTo>
                    <a:lnTo>
                      <a:pt x="788" y="2826"/>
                    </a:lnTo>
                    <a:lnTo>
                      <a:pt x="758" y="2792"/>
                    </a:lnTo>
                    <a:lnTo>
                      <a:pt x="706" y="2730"/>
                    </a:lnTo>
                    <a:lnTo>
                      <a:pt x="686" y="2704"/>
                    </a:lnTo>
                    <a:lnTo>
                      <a:pt x="494" y="2704"/>
                    </a:lnTo>
                    <a:close/>
                    <a:moveTo>
                      <a:pt x="276" y="2366"/>
                    </a:moveTo>
                    <a:lnTo>
                      <a:pt x="316" y="2445"/>
                    </a:lnTo>
                    <a:lnTo>
                      <a:pt x="359" y="2520"/>
                    </a:lnTo>
                    <a:lnTo>
                      <a:pt x="407" y="2591"/>
                    </a:lnTo>
                    <a:lnTo>
                      <a:pt x="608" y="2591"/>
                    </a:lnTo>
                    <a:lnTo>
                      <a:pt x="577" y="2542"/>
                    </a:lnTo>
                    <a:lnTo>
                      <a:pt x="564" y="2518"/>
                    </a:lnTo>
                    <a:lnTo>
                      <a:pt x="528" y="2450"/>
                    </a:lnTo>
                    <a:lnTo>
                      <a:pt x="515" y="2425"/>
                    </a:lnTo>
                    <a:lnTo>
                      <a:pt x="488" y="2366"/>
                    </a:lnTo>
                    <a:lnTo>
                      <a:pt x="276" y="2366"/>
                    </a:lnTo>
                    <a:close/>
                    <a:moveTo>
                      <a:pt x="172" y="2084"/>
                    </a:moveTo>
                    <a:lnTo>
                      <a:pt x="198" y="2170"/>
                    </a:lnTo>
                    <a:lnTo>
                      <a:pt x="227" y="2253"/>
                    </a:lnTo>
                    <a:lnTo>
                      <a:pt x="443" y="2253"/>
                    </a:lnTo>
                    <a:lnTo>
                      <a:pt x="437" y="2235"/>
                    </a:lnTo>
                    <a:lnTo>
                      <a:pt x="430" y="2214"/>
                    </a:lnTo>
                    <a:lnTo>
                      <a:pt x="413" y="2164"/>
                    </a:lnTo>
                    <a:lnTo>
                      <a:pt x="398" y="2113"/>
                    </a:lnTo>
                    <a:lnTo>
                      <a:pt x="396" y="2106"/>
                    </a:lnTo>
                    <a:lnTo>
                      <a:pt x="392" y="2084"/>
                    </a:lnTo>
                    <a:lnTo>
                      <a:pt x="172" y="2084"/>
                    </a:lnTo>
                    <a:close/>
                    <a:moveTo>
                      <a:pt x="120" y="1803"/>
                    </a:moveTo>
                    <a:lnTo>
                      <a:pt x="131" y="1889"/>
                    </a:lnTo>
                    <a:lnTo>
                      <a:pt x="146" y="1972"/>
                    </a:lnTo>
                    <a:lnTo>
                      <a:pt x="367" y="1972"/>
                    </a:lnTo>
                    <a:lnTo>
                      <a:pt x="358" y="1926"/>
                    </a:lnTo>
                    <a:lnTo>
                      <a:pt x="352" y="1878"/>
                    </a:lnTo>
                    <a:lnTo>
                      <a:pt x="351" y="1876"/>
                    </a:lnTo>
                    <a:lnTo>
                      <a:pt x="351" y="1873"/>
                    </a:lnTo>
                    <a:lnTo>
                      <a:pt x="343" y="1803"/>
                    </a:lnTo>
                    <a:lnTo>
                      <a:pt x="120" y="1803"/>
                    </a:lnTo>
                    <a:close/>
                    <a:moveTo>
                      <a:pt x="116" y="1521"/>
                    </a:moveTo>
                    <a:lnTo>
                      <a:pt x="113" y="1577"/>
                    </a:lnTo>
                    <a:lnTo>
                      <a:pt x="112" y="1634"/>
                    </a:lnTo>
                    <a:lnTo>
                      <a:pt x="113" y="1662"/>
                    </a:lnTo>
                    <a:lnTo>
                      <a:pt x="114" y="1690"/>
                    </a:lnTo>
                    <a:lnTo>
                      <a:pt x="337" y="1690"/>
                    </a:lnTo>
                    <a:lnTo>
                      <a:pt x="336" y="1634"/>
                    </a:lnTo>
                    <a:lnTo>
                      <a:pt x="337" y="1578"/>
                    </a:lnTo>
                    <a:lnTo>
                      <a:pt x="339" y="1524"/>
                    </a:lnTo>
                    <a:lnTo>
                      <a:pt x="339" y="1521"/>
                    </a:lnTo>
                    <a:lnTo>
                      <a:pt x="116" y="1521"/>
                    </a:lnTo>
                    <a:close/>
                    <a:moveTo>
                      <a:pt x="157" y="1239"/>
                    </a:moveTo>
                    <a:lnTo>
                      <a:pt x="141" y="1323"/>
                    </a:lnTo>
                    <a:lnTo>
                      <a:pt x="127" y="1408"/>
                    </a:lnTo>
                    <a:lnTo>
                      <a:pt x="349" y="1408"/>
                    </a:lnTo>
                    <a:lnTo>
                      <a:pt x="350" y="1401"/>
                    </a:lnTo>
                    <a:lnTo>
                      <a:pt x="351" y="1394"/>
                    </a:lnTo>
                    <a:lnTo>
                      <a:pt x="351" y="1392"/>
                    </a:lnTo>
                    <a:lnTo>
                      <a:pt x="352" y="1389"/>
                    </a:lnTo>
                    <a:lnTo>
                      <a:pt x="359" y="1336"/>
                    </a:lnTo>
                    <a:lnTo>
                      <a:pt x="370" y="1281"/>
                    </a:lnTo>
                    <a:lnTo>
                      <a:pt x="374" y="1260"/>
                    </a:lnTo>
                    <a:lnTo>
                      <a:pt x="378" y="1239"/>
                    </a:lnTo>
                    <a:lnTo>
                      <a:pt x="157" y="1239"/>
                    </a:lnTo>
                    <a:close/>
                    <a:moveTo>
                      <a:pt x="249" y="958"/>
                    </a:moveTo>
                    <a:lnTo>
                      <a:pt x="217" y="1042"/>
                    </a:lnTo>
                    <a:lnTo>
                      <a:pt x="188" y="1127"/>
                    </a:lnTo>
                    <a:lnTo>
                      <a:pt x="406" y="1127"/>
                    </a:lnTo>
                    <a:lnTo>
                      <a:pt x="429" y="1054"/>
                    </a:lnTo>
                    <a:lnTo>
                      <a:pt x="437" y="1032"/>
                    </a:lnTo>
                    <a:lnTo>
                      <a:pt x="464" y="958"/>
                    </a:lnTo>
                    <a:lnTo>
                      <a:pt x="249" y="958"/>
                    </a:lnTo>
                    <a:close/>
                    <a:moveTo>
                      <a:pt x="449" y="620"/>
                    </a:moveTo>
                    <a:lnTo>
                      <a:pt x="397" y="691"/>
                    </a:lnTo>
                    <a:lnTo>
                      <a:pt x="348" y="766"/>
                    </a:lnTo>
                    <a:lnTo>
                      <a:pt x="303" y="845"/>
                    </a:lnTo>
                    <a:lnTo>
                      <a:pt x="514" y="845"/>
                    </a:lnTo>
                    <a:lnTo>
                      <a:pt x="514" y="844"/>
                    </a:lnTo>
                    <a:lnTo>
                      <a:pt x="515" y="843"/>
                    </a:lnTo>
                    <a:lnTo>
                      <a:pt x="528" y="817"/>
                    </a:lnTo>
                    <a:lnTo>
                      <a:pt x="564" y="751"/>
                    </a:lnTo>
                    <a:lnTo>
                      <a:pt x="577" y="726"/>
                    </a:lnTo>
                    <a:lnTo>
                      <a:pt x="601" y="687"/>
                    </a:lnTo>
                    <a:lnTo>
                      <a:pt x="625" y="649"/>
                    </a:lnTo>
                    <a:lnTo>
                      <a:pt x="646" y="620"/>
                    </a:lnTo>
                    <a:lnTo>
                      <a:pt x="449" y="620"/>
                    </a:lnTo>
                    <a:close/>
                    <a:moveTo>
                      <a:pt x="741" y="338"/>
                    </a:moveTo>
                    <a:lnTo>
                      <a:pt x="673" y="390"/>
                    </a:lnTo>
                    <a:lnTo>
                      <a:pt x="608" y="447"/>
                    </a:lnTo>
                    <a:lnTo>
                      <a:pt x="547" y="507"/>
                    </a:lnTo>
                    <a:lnTo>
                      <a:pt x="731" y="507"/>
                    </a:lnTo>
                    <a:lnTo>
                      <a:pt x="758" y="476"/>
                    </a:lnTo>
                    <a:lnTo>
                      <a:pt x="788" y="442"/>
                    </a:lnTo>
                    <a:lnTo>
                      <a:pt x="821" y="409"/>
                    </a:lnTo>
                    <a:lnTo>
                      <a:pt x="854" y="376"/>
                    </a:lnTo>
                    <a:lnTo>
                      <a:pt x="896" y="338"/>
                    </a:lnTo>
                    <a:lnTo>
                      <a:pt x="741" y="338"/>
                    </a:lnTo>
                    <a:close/>
                    <a:moveTo>
                      <a:pt x="1190" y="138"/>
                    </a:moveTo>
                    <a:lnTo>
                      <a:pt x="1124" y="154"/>
                    </a:lnTo>
                    <a:lnTo>
                      <a:pt x="1059" y="174"/>
                    </a:lnTo>
                    <a:lnTo>
                      <a:pt x="996" y="199"/>
                    </a:lnTo>
                    <a:lnTo>
                      <a:pt x="934" y="225"/>
                    </a:lnTo>
                    <a:lnTo>
                      <a:pt x="1042" y="225"/>
                    </a:lnTo>
                    <a:lnTo>
                      <a:pt x="1088" y="196"/>
                    </a:lnTo>
                    <a:lnTo>
                      <a:pt x="1118" y="177"/>
                    </a:lnTo>
                    <a:lnTo>
                      <a:pt x="1172" y="147"/>
                    </a:lnTo>
                    <a:lnTo>
                      <a:pt x="1181" y="142"/>
                    </a:lnTo>
                    <a:lnTo>
                      <a:pt x="1190" y="138"/>
                    </a:lnTo>
                    <a:close/>
                    <a:moveTo>
                      <a:pt x="1764" y="113"/>
                    </a:moveTo>
                    <a:lnTo>
                      <a:pt x="1698" y="115"/>
                    </a:lnTo>
                    <a:lnTo>
                      <a:pt x="1632" y="121"/>
                    </a:lnTo>
                    <a:lnTo>
                      <a:pt x="1610" y="124"/>
                    </a:lnTo>
                    <a:lnTo>
                      <a:pt x="1602" y="125"/>
                    </a:lnTo>
                    <a:lnTo>
                      <a:pt x="1544" y="135"/>
                    </a:lnTo>
                    <a:lnTo>
                      <a:pt x="1542" y="135"/>
                    </a:lnTo>
                    <a:lnTo>
                      <a:pt x="1540" y="135"/>
                    </a:lnTo>
                    <a:lnTo>
                      <a:pt x="1484" y="147"/>
                    </a:lnTo>
                    <a:lnTo>
                      <a:pt x="1480" y="149"/>
                    </a:lnTo>
                    <a:lnTo>
                      <a:pt x="1477" y="150"/>
                    </a:lnTo>
                    <a:lnTo>
                      <a:pt x="1425" y="164"/>
                    </a:lnTo>
                    <a:lnTo>
                      <a:pt x="1410" y="169"/>
                    </a:lnTo>
                    <a:lnTo>
                      <a:pt x="1368" y="183"/>
                    </a:lnTo>
                    <a:lnTo>
                      <a:pt x="1334" y="197"/>
                    </a:lnTo>
                    <a:lnTo>
                      <a:pt x="1311" y="206"/>
                    </a:lnTo>
                    <a:lnTo>
                      <a:pt x="1236" y="241"/>
                    </a:lnTo>
                    <a:lnTo>
                      <a:pt x="1164" y="281"/>
                    </a:lnTo>
                    <a:lnTo>
                      <a:pt x="1095" y="325"/>
                    </a:lnTo>
                    <a:lnTo>
                      <a:pt x="1028" y="374"/>
                    </a:lnTo>
                    <a:lnTo>
                      <a:pt x="964" y="427"/>
                    </a:lnTo>
                    <a:lnTo>
                      <a:pt x="903" y="484"/>
                    </a:lnTo>
                    <a:lnTo>
                      <a:pt x="845" y="546"/>
                    </a:lnTo>
                    <a:lnTo>
                      <a:pt x="790" y="611"/>
                    </a:lnTo>
                    <a:lnTo>
                      <a:pt x="739" y="681"/>
                    </a:lnTo>
                    <a:lnTo>
                      <a:pt x="691" y="754"/>
                    </a:lnTo>
                    <a:lnTo>
                      <a:pt x="648" y="830"/>
                    </a:lnTo>
                    <a:lnTo>
                      <a:pt x="608" y="908"/>
                    </a:lnTo>
                    <a:lnTo>
                      <a:pt x="604" y="916"/>
                    </a:lnTo>
                    <a:lnTo>
                      <a:pt x="579" y="971"/>
                    </a:lnTo>
                    <a:lnTo>
                      <a:pt x="571" y="991"/>
                    </a:lnTo>
                    <a:lnTo>
                      <a:pt x="555" y="1034"/>
                    </a:lnTo>
                    <a:lnTo>
                      <a:pt x="545" y="1061"/>
                    </a:lnTo>
                    <a:lnTo>
                      <a:pt x="532" y="1100"/>
                    </a:lnTo>
                    <a:lnTo>
                      <a:pt x="522" y="1131"/>
                    </a:lnTo>
                    <a:lnTo>
                      <a:pt x="511" y="1167"/>
                    </a:lnTo>
                    <a:lnTo>
                      <a:pt x="503" y="1199"/>
                    </a:lnTo>
                    <a:lnTo>
                      <a:pt x="494" y="1236"/>
                    </a:lnTo>
                    <a:lnTo>
                      <a:pt x="486" y="1270"/>
                    </a:lnTo>
                    <a:lnTo>
                      <a:pt x="479" y="1306"/>
                    </a:lnTo>
                    <a:lnTo>
                      <a:pt x="473" y="1341"/>
                    </a:lnTo>
                    <a:lnTo>
                      <a:pt x="466" y="1379"/>
                    </a:lnTo>
                    <a:lnTo>
                      <a:pt x="462" y="1412"/>
                    </a:lnTo>
                    <a:lnTo>
                      <a:pt x="457" y="1453"/>
                    </a:lnTo>
                    <a:lnTo>
                      <a:pt x="454" y="1485"/>
                    </a:lnTo>
                    <a:lnTo>
                      <a:pt x="451" y="1532"/>
                    </a:lnTo>
                    <a:lnTo>
                      <a:pt x="449" y="1559"/>
                    </a:lnTo>
                    <a:lnTo>
                      <a:pt x="448" y="1634"/>
                    </a:lnTo>
                    <a:lnTo>
                      <a:pt x="448" y="1672"/>
                    </a:lnTo>
                    <a:lnTo>
                      <a:pt x="449" y="1709"/>
                    </a:lnTo>
                    <a:lnTo>
                      <a:pt x="451" y="1735"/>
                    </a:lnTo>
                    <a:lnTo>
                      <a:pt x="454" y="1782"/>
                    </a:lnTo>
                    <a:lnTo>
                      <a:pt x="457" y="1815"/>
                    </a:lnTo>
                    <a:lnTo>
                      <a:pt x="462" y="1856"/>
                    </a:lnTo>
                    <a:lnTo>
                      <a:pt x="466" y="1890"/>
                    </a:lnTo>
                    <a:lnTo>
                      <a:pt x="473" y="1928"/>
                    </a:lnTo>
                    <a:lnTo>
                      <a:pt x="479" y="1961"/>
                    </a:lnTo>
                    <a:lnTo>
                      <a:pt x="486" y="1998"/>
                    </a:lnTo>
                    <a:lnTo>
                      <a:pt x="494" y="2032"/>
                    </a:lnTo>
                    <a:lnTo>
                      <a:pt x="503" y="2068"/>
                    </a:lnTo>
                    <a:lnTo>
                      <a:pt x="511" y="2101"/>
                    </a:lnTo>
                    <a:lnTo>
                      <a:pt x="522" y="2138"/>
                    </a:lnTo>
                    <a:lnTo>
                      <a:pt x="532" y="2168"/>
                    </a:lnTo>
                    <a:lnTo>
                      <a:pt x="545" y="2206"/>
                    </a:lnTo>
                    <a:lnTo>
                      <a:pt x="554" y="2233"/>
                    </a:lnTo>
                    <a:lnTo>
                      <a:pt x="571" y="2277"/>
                    </a:lnTo>
                    <a:lnTo>
                      <a:pt x="579" y="2297"/>
                    </a:lnTo>
                    <a:lnTo>
                      <a:pt x="604" y="2352"/>
                    </a:lnTo>
                    <a:lnTo>
                      <a:pt x="606" y="2356"/>
                    </a:lnTo>
                    <a:lnTo>
                      <a:pt x="608" y="2359"/>
                    </a:lnTo>
                    <a:lnTo>
                      <a:pt x="648" y="2439"/>
                    </a:lnTo>
                    <a:lnTo>
                      <a:pt x="691" y="2515"/>
                    </a:lnTo>
                    <a:lnTo>
                      <a:pt x="739" y="2587"/>
                    </a:lnTo>
                    <a:lnTo>
                      <a:pt x="790" y="2656"/>
                    </a:lnTo>
                    <a:lnTo>
                      <a:pt x="845" y="2721"/>
                    </a:lnTo>
                    <a:lnTo>
                      <a:pt x="903" y="2783"/>
                    </a:lnTo>
                    <a:lnTo>
                      <a:pt x="964" y="2841"/>
                    </a:lnTo>
                    <a:lnTo>
                      <a:pt x="1028" y="2895"/>
                    </a:lnTo>
                    <a:lnTo>
                      <a:pt x="1095" y="2944"/>
                    </a:lnTo>
                    <a:lnTo>
                      <a:pt x="1164" y="2988"/>
                    </a:lnTo>
                    <a:lnTo>
                      <a:pt x="1236" y="3028"/>
                    </a:lnTo>
                    <a:lnTo>
                      <a:pt x="1311" y="3061"/>
                    </a:lnTo>
                    <a:lnTo>
                      <a:pt x="1334" y="3071"/>
                    </a:lnTo>
                    <a:lnTo>
                      <a:pt x="1368" y="3084"/>
                    </a:lnTo>
                    <a:lnTo>
                      <a:pt x="1410" y="3098"/>
                    </a:lnTo>
                    <a:lnTo>
                      <a:pt x="1425" y="3103"/>
                    </a:lnTo>
                    <a:lnTo>
                      <a:pt x="1477" y="3118"/>
                    </a:lnTo>
                    <a:lnTo>
                      <a:pt x="1480" y="3119"/>
                    </a:lnTo>
                    <a:lnTo>
                      <a:pt x="1484" y="3120"/>
                    </a:lnTo>
                    <a:lnTo>
                      <a:pt x="1540" y="3132"/>
                    </a:lnTo>
                    <a:lnTo>
                      <a:pt x="1542" y="3133"/>
                    </a:lnTo>
                    <a:lnTo>
                      <a:pt x="1544" y="3133"/>
                    </a:lnTo>
                    <a:lnTo>
                      <a:pt x="1602" y="3142"/>
                    </a:lnTo>
                    <a:lnTo>
                      <a:pt x="1610" y="3144"/>
                    </a:lnTo>
                    <a:lnTo>
                      <a:pt x="1632" y="3147"/>
                    </a:lnTo>
                    <a:lnTo>
                      <a:pt x="1698" y="3153"/>
                    </a:lnTo>
                    <a:lnTo>
                      <a:pt x="1764" y="3155"/>
                    </a:lnTo>
                    <a:lnTo>
                      <a:pt x="1850" y="3152"/>
                    </a:lnTo>
                    <a:lnTo>
                      <a:pt x="1935" y="3142"/>
                    </a:lnTo>
                    <a:lnTo>
                      <a:pt x="2018" y="3126"/>
                    </a:lnTo>
                    <a:lnTo>
                      <a:pt x="2100" y="3104"/>
                    </a:lnTo>
                    <a:lnTo>
                      <a:pt x="2179" y="3077"/>
                    </a:lnTo>
                    <a:lnTo>
                      <a:pt x="2257" y="3044"/>
                    </a:lnTo>
                    <a:lnTo>
                      <a:pt x="2332" y="3006"/>
                    </a:lnTo>
                    <a:lnTo>
                      <a:pt x="2404" y="2962"/>
                    </a:lnTo>
                    <a:lnTo>
                      <a:pt x="2474" y="2914"/>
                    </a:lnTo>
                    <a:lnTo>
                      <a:pt x="2541" y="2861"/>
                    </a:lnTo>
                    <a:lnTo>
                      <a:pt x="2605" y="2803"/>
                    </a:lnTo>
                    <a:lnTo>
                      <a:pt x="2665" y="2742"/>
                    </a:lnTo>
                    <a:lnTo>
                      <a:pt x="2722" y="2675"/>
                    </a:lnTo>
                    <a:lnTo>
                      <a:pt x="2776" y="2606"/>
                    </a:lnTo>
                    <a:lnTo>
                      <a:pt x="2826" y="2532"/>
                    </a:lnTo>
                    <a:lnTo>
                      <a:pt x="2872" y="2454"/>
                    </a:lnTo>
                    <a:lnTo>
                      <a:pt x="2913" y="2374"/>
                    </a:lnTo>
                    <a:lnTo>
                      <a:pt x="2951" y="2290"/>
                    </a:lnTo>
                    <a:lnTo>
                      <a:pt x="2985" y="2203"/>
                    </a:lnTo>
                    <a:lnTo>
                      <a:pt x="3013" y="2114"/>
                    </a:lnTo>
                    <a:lnTo>
                      <a:pt x="3037" y="2022"/>
                    </a:lnTo>
                    <a:lnTo>
                      <a:pt x="3055" y="1928"/>
                    </a:lnTo>
                    <a:lnTo>
                      <a:pt x="3069" y="1832"/>
                    </a:lnTo>
                    <a:lnTo>
                      <a:pt x="3077" y="1734"/>
                    </a:lnTo>
                    <a:lnTo>
                      <a:pt x="3080" y="1634"/>
                    </a:lnTo>
                    <a:lnTo>
                      <a:pt x="3077" y="1534"/>
                    </a:lnTo>
                    <a:lnTo>
                      <a:pt x="3069" y="1436"/>
                    </a:lnTo>
                    <a:lnTo>
                      <a:pt x="3055" y="1340"/>
                    </a:lnTo>
                    <a:lnTo>
                      <a:pt x="3037" y="1245"/>
                    </a:lnTo>
                    <a:lnTo>
                      <a:pt x="3013" y="1153"/>
                    </a:lnTo>
                    <a:lnTo>
                      <a:pt x="2985" y="1064"/>
                    </a:lnTo>
                    <a:lnTo>
                      <a:pt x="2951" y="978"/>
                    </a:lnTo>
                    <a:lnTo>
                      <a:pt x="2913" y="894"/>
                    </a:lnTo>
                    <a:lnTo>
                      <a:pt x="2872" y="813"/>
                    </a:lnTo>
                    <a:lnTo>
                      <a:pt x="2826" y="736"/>
                    </a:lnTo>
                    <a:lnTo>
                      <a:pt x="2776" y="663"/>
                    </a:lnTo>
                    <a:lnTo>
                      <a:pt x="2722" y="592"/>
                    </a:lnTo>
                    <a:lnTo>
                      <a:pt x="2665" y="526"/>
                    </a:lnTo>
                    <a:lnTo>
                      <a:pt x="2605" y="464"/>
                    </a:lnTo>
                    <a:lnTo>
                      <a:pt x="2541" y="407"/>
                    </a:lnTo>
                    <a:lnTo>
                      <a:pt x="2474" y="353"/>
                    </a:lnTo>
                    <a:lnTo>
                      <a:pt x="2404" y="305"/>
                    </a:lnTo>
                    <a:lnTo>
                      <a:pt x="2332" y="262"/>
                    </a:lnTo>
                    <a:lnTo>
                      <a:pt x="2257" y="223"/>
                    </a:lnTo>
                    <a:lnTo>
                      <a:pt x="2179" y="191"/>
                    </a:lnTo>
                    <a:lnTo>
                      <a:pt x="2100" y="163"/>
                    </a:lnTo>
                    <a:lnTo>
                      <a:pt x="2018" y="141"/>
                    </a:lnTo>
                    <a:lnTo>
                      <a:pt x="1935" y="126"/>
                    </a:lnTo>
                    <a:lnTo>
                      <a:pt x="1850" y="117"/>
                    </a:lnTo>
                    <a:lnTo>
                      <a:pt x="1764" y="113"/>
                    </a:lnTo>
                    <a:close/>
                    <a:moveTo>
                      <a:pt x="1428" y="0"/>
                    </a:moveTo>
                    <a:lnTo>
                      <a:pt x="1483" y="2"/>
                    </a:lnTo>
                    <a:lnTo>
                      <a:pt x="1538" y="5"/>
                    </a:lnTo>
                    <a:lnTo>
                      <a:pt x="1595" y="12"/>
                    </a:lnTo>
                    <a:lnTo>
                      <a:pt x="1679" y="3"/>
                    </a:lnTo>
                    <a:lnTo>
                      <a:pt x="1764" y="0"/>
                    </a:lnTo>
                    <a:lnTo>
                      <a:pt x="1854" y="3"/>
                    </a:lnTo>
                    <a:lnTo>
                      <a:pt x="1943" y="13"/>
                    </a:lnTo>
                    <a:lnTo>
                      <a:pt x="2030" y="29"/>
                    </a:lnTo>
                    <a:lnTo>
                      <a:pt x="2115" y="50"/>
                    </a:lnTo>
                    <a:lnTo>
                      <a:pt x="2199" y="78"/>
                    </a:lnTo>
                    <a:lnTo>
                      <a:pt x="2280" y="111"/>
                    </a:lnTo>
                    <a:lnTo>
                      <a:pt x="2358" y="149"/>
                    </a:lnTo>
                    <a:lnTo>
                      <a:pt x="2435" y="192"/>
                    </a:lnTo>
                    <a:lnTo>
                      <a:pt x="2508" y="241"/>
                    </a:lnTo>
                    <a:lnTo>
                      <a:pt x="2579" y="293"/>
                    </a:lnTo>
                    <a:lnTo>
                      <a:pt x="2648" y="351"/>
                    </a:lnTo>
                    <a:lnTo>
                      <a:pt x="2712" y="413"/>
                    </a:lnTo>
                    <a:lnTo>
                      <a:pt x="2774" y="479"/>
                    </a:lnTo>
                    <a:lnTo>
                      <a:pt x="2831" y="549"/>
                    </a:lnTo>
                    <a:lnTo>
                      <a:pt x="2886" y="624"/>
                    </a:lnTo>
                    <a:lnTo>
                      <a:pt x="2936" y="702"/>
                    </a:lnTo>
                    <a:lnTo>
                      <a:pt x="2983" y="783"/>
                    </a:lnTo>
                    <a:lnTo>
                      <a:pt x="3024" y="867"/>
                    </a:lnTo>
                    <a:lnTo>
                      <a:pt x="3063" y="954"/>
                    </a:lnTo>
                    <a:lnTo>
                      <a:pt x="3096" y="1044"/>
                    </a:lnTo>
                    <a:lnTo>
                      <a:pt x="3125" y="1137"/>
                    </a:lnTo>
                    <a:lnTo>
                      <a:pt x="3149" y="1232"/>
                    </a:lnTo>
                    <a:lnTo>
                      <a:pt x="3167" y="1329"/>
                    </a:lnTo>
                    <a:lnTo>
                      <a:pt x="3181" y="1429"/>
                    </a:lnTo>
                    <a:lnTo>
                      <a:pt x="3189" y="1530"/>
                    </a:lnTo>
                    <a:lnTo>
                      <a:pt x="3193" y="1634"/>
                    </a:lnTo>
                    <a:lnTo>
                      <a:pt x="3189" y="1737"/>
                    </a:lnTo>
                    <a:lnTo>
                      <a:pt x="3181" y="1839"/>
                    </a:lnTo>
                    <a:lnTo>
                      <a:pt x="3167" y="1938"/>
                    </a:lnTo>
                    <a:lnTo>
                      <a:pt x="3149" y="2035"/>
                    </a:lnTo>
                    <a:lnTo>
                      <a:pt x="3125" y="2130"/>
                    </a:lnTo>
                    <a:lnTo>
                      <a:pt x="3096" y="2224"/>
                    </a:lnTo>
                    <a:lnTo>
                      <a:pt x="3063" y="2314"/>
                    </a:lnTo>
                    <a:lnTo>
                      <a:pt x="3024" y="2401"/>
                    </a:lnTo>
                    <a:lnTo>
                      <a:pt x="2983" y="2486"/>
                    </a:lnTo>
                    <a:lnTo>
                      <a:pt x="2936" y="2567"/>
                    </a:lnTo>
                    <a:lnTo>
                      <a:pt x="2886" y="2645"/>
                    </a:lnTo>
                    <a:lnTo>
                      <a:pt x="2831" y="2718"/>
                    </a:lnTo>
                    <a:lnTo>
                      <a:pt x="2774" y="2788"/>
                    </a:lnTo>
                    <a:lnTo>
                      <a:pt x="2712" y="2855"/>
                    </a:lnTo>
                    <a:lnTo>
                      <a:pt x="2648" y="2917"/>
                    </a:lnTo>
                    <a:lnTo>
                      <a:pt x="2579" y="2974"/>
                    </a:lnTo>
                    <a:lnTo>
                      <a:pt x="2508" y="3028"/>
                    </a:lnTo>
                    <a:lnTo>
                      <a:pt x="2435" y="3076"/>
                    </a:lnTo>
                    <a:lnTo>
                      <a:pt x="2358" y="3119"/>
                    </a:lnTo>
                    <a:lnTo>
                      <a:pt x="2280" y="3158"/>
                    </a:lnTo>
                    <a:lnTo>
                      <a:pt x="2199" y="3191"/>
                    </a:lnTo>
                    <a:lnTo>
                      <a:pt x="2115" y="3217"/>
                    </a:lnTo>
                    <a:lnTo>
                      <a:pt x="2030" y="3239"/>
                    </a:lnTo>
                    <a:lnTo>
                      <a:pt x="1943" y="3255"/>
                    </a:lnTo>
                    <a:lnTo>
                      <a:pt x="1854" y="3264"/>
                    </a:lnTo>
                    <a:lnTo>
                      <a:pt x="1764" y="3267"/>
                    </a:lnTo>
                    <a:lnTo>
                      <a:pt x="1679" y="3264"/>
                    </a:lnTo>
                    <a:lnTo>
                      <a:pt x="1595" y="3256"/>
                    </a:lnTo>
                    <a:lnTo>
                      <a:pt x="1538" y="3262"/>
                    </a:lnTo>
                    <a:lnTo>
                      <a:pt x="1483" y="3266"/>
                    </a:lnTo>
                    <a:lnTo>
                      <a:pt x="1428" y="3267"/>
                    </a:lnTo>
                    <a:lnTo>
                      <a:pt x="1338" y="3264"/>
                    </a:lnTo>
                    <a:lnTo>
                      <a:pt x="1250" y="3255"/>
                    </a:lnTo>
                    <a:lnTo>
                      <a:pt x="1162" y="3239"/>
                    </a:lnTo>
                    <a:lnTo>
                      <a:pt x="1077" y="3217"/>
                    </a:lnTo>
                    <a:lnTo>
                      <a:pt x="994" y="3191"/>
                    </a:lnTo>
                    <a:lnTo>
                      <a:pt x="913" y="3158"/>
                    </a:lnTo>
                    <a:lnTo>
                      <a:pt x="834" y="3120"/>
                    </a:lnTo>
                    <a:lnTo>
                      <a:pt x="758" y="3076"/>
                    </a:lnTo>
                    <a:lnTo>
                      <a:pt x="684" y="3028"/>
                    </a:lnTo>
                    <a:lnTo>
                      <a:pt x="614" y="2975"/>
                    </a:lnTo>
                    <a:lnTo>
                      <a:pt x="609" y="2971"/>
                    </a:lnTo>
                    <a:lnTo>
                      <a:pt x="604" y="2967"/>
                    </a:lnTo>
                    <a:lnTo>
                      <a:pt x="546" y="2917"/>
                    </a:lnTo>
                    <a:lnTo>
                      <a:pt x="491" y="2865"/>
                    </a:lnTo>
                    <a:lnTo>
                      <a:pt x="437" y="2808"/>
                    </a:lnTo>
                    <a:lnTo>
                      <a:pt x="387" y="2750"/>
                    </a:lnTo>
                    <a:lnTo>
                      <a:pt x="339" y="2689"/>
                    </a:lnTo>
                    <a:lnTo>
                      <a:pt x="336" y="2687"/>
                    </a:lnTo>
                    <a:lnTo>
                      <a:pt x="334" y="2684"/>
                    </a:lnTo>
                    <a:lnTo>
                      <a:pt x="332" y="2680"/>
                    </a:lnTo>
                    <a:lnTo>
                      <a:pt x="287" y="2616"/>
                    </a:lnTo>
                    <a:lnTo>
                      <a:pt x="245" y="2549"/>
                    </a:lnTo>
                    <a:lnTo>
                      <a:pt x="207" y="2480"/>
                    </a:lnTo>
                    <a:lnTo>
                      <a:pt x="171" y="2408"/>
                    </a:lnTo>
                    <a:lnTo>
                      <a:pt x="138" y="2334"/>
                    </a:lnTo>
                    <a:lnTo>
                      <a:pt x="136" y="2331"/>
                    </a:lnTo>
                    <a:lnTo>
                      <a:pt x="135" y="2328"/>
                    </a:lnTo>
                    <a:lnTo>
                      <a:pt x="101" y="2236"/>
                    </a:lnTo>
                    <a:lnTo>
                      <a:pt x="70" y="2142"/>
                    </a:lnTo>
                    <a:lnTo>
                      <a:pt x="46" y="2044"/>
                    </a:lnTo>
                    <a:lnTo>
                      <a:pt x="25" y="1945"/>
                    </a:lnTo>
                    <a:lnTo>
                      <a:pt x="11" y="1843"/>
                    </a:lnTo>
                    <a:lnTo>
                      <a:pt x="3" y="1739"/>
                    </a:lnTo>
                    <a:lnTo>
                      <a:pt x="0" y="1634"/>
                    </a:lnTo>
                    <a:lnTo>
                      <a:pt x="2" y="1539"/>
                    </a:lnTo>
                    <a:lnTo>
                      <a:pt x="9" y="1446"/>
                    </a:lnTo>
                    <a:lnTo>
                      <a:pt x="20" y="1355"/>
                    </a:lnTo>
                    <a:lnTo>
                      <a:pt x="37" y="1265"/>
                    </a:lnTo>
                    <a:lnTo>
                      <a:pt x="57" y="1177"/>
                    </a:lnTo>
                    <a:lnTo>
                      <a:pt x="58" y="1168"/>
                    </a:lnTo>
                    <a:lnTo>
                      <a:pt x="61" y="1159"/>
                    </a:lnTo>
                    <a:lnTo>
                      <a:pt x="90" y="1065"/>
                    </a:lnTo>
                    <a:lnTo>
                      <a:pt x="122" y="973"/>
                    </a:lnTo>
                    <a:lnTo>
                      <a:pt x="160" y="884"/>
                    </a:lnTo>
                    <a:lnTo>
                      <a:pt x="162" y="880"/>
                    </a:lnTo>
                    <a:lnTo>
                      <a:pt x="164" y="875"/>
                    </a:lnTo>
                    <a:lnTo>
                      <a:pt x="200" y="801"/>
                    </a:lnTo>
                    <a:lnTo>
                      <a:pt x="239" y="729"/>
                    </a:lnTo>
                    <a:lnTo>
                      <a:pt x="282" y="661"/>
                    </a:lnTo>
                    <a:lnTo>
                      <a:pt x="328" y="594"/>
                    </a:lnTo>
                    <a:lnTo>
                      <a:pt x="376" y="531"/>
                    </a:lnTo>
                    <a:lnTo>
                      <a:pt x="379" y="526"/>
                    </a:lnTo>
                    <a:lnTo>
                      <a:pt x="383" y="522"/>
                    </a:lnTo>
                    <a:lnTo>
                      <a:pt x="437" y="459"/>
                    </a:lnTo>
                    <a:lnTo>
                      <a:pt x="494" y="399"/>
                    </a:lnTo>
                    <a:lnTo>
                      <a:pt x="554" y="343"/>
                    </a:lnTo>
                    <a:lnTo>
                      <a:pt x="616" y="291"/>
                    </a:lnTo>
                    <a:lnTo>
                      <a:pt x="681" y="242"/>
                    </a:lnTo>
                    <a:lnTo>
                      <a:pt x="756" y="194"/>
                    </a:lnTo>
                    <a:lnTo>
                      <a:pt x="832" y="150"/>
                    </a:lnTo>
                    <a:lnTo>
                      <a:pt x="910" y="112"/>
                    </a:lnTo>
                    <a:lnTo>
                      <a:pt x="992" y="78"/>
                    </a:lnTo>
                    <a:lnTo>
                      <a:pt x="1075" y="50"/>
                    </a:lnTo>
                    <a:lnTo>
                      <a:pt x="1161" y="29"/>
                    </a:lnTo>
                    <a:lnTo>
                      <a:pt x="1248" y="13"/>
                    </a:lnTo>
                    <a:lnTo>
                      <a:pt x="1337" y="3"/>
                    </a:lnTo>
                    <a:lnTo>
                      <a:pt x="14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3" name="Freeform 1032">
                <a:extLst>
                  <a:ext uri="{FF2B5EF4-FFF2-40B4-BE49-F238E27FC236}">
                    <a16:creationId xmlns:a16="http://schemas.microsoft.com/office/drawing/2014/main" id="{2C87E526-BEA4-4007-B001-B393C63BB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7813" y="5448301"/>
                <a:ext cx="33338" cy="23813"/>
              </a:xfrm>
              <a:custGeom>
                <a:avLst/>
                <a:gdLst>
                  <a:gd name="T0" fmla="*/ 160 w 213"/>
                  <a:gd name="T1" fmla="*/ 0 h 157"/>
                  <a:gd name="T2" fmla="*/ 174 w 213"/>
                  <a:gd name="T3" fmla="*/ 2 h 157"/>
                  <a:gd name="T4" fmla="*/ 187 w 213"/>
                  <a:gd name="T5" fmla="*/ 8 h 157"/>
                  <a:gd name="T6" fmla="*/ 198 w 213"/>
                  <a:gd name="T7" fmla="*/ 17 h 157"/>
                  <a:gd name="T8" fmla="*/ 206 w 213"/>
                  <a:gd name="T9" fmla="*/ 30 h 157"/>
                  <a:gd name="T10" fmla="*/ 212 w 213"/>
                  <a:gd name="T11" fmla="*/ 44 h 157"/>
                  <a:gd name="T12" fmla="*/ 213 w 213"/>
                  <a:gd name="T13" fmla="*/ 59 h 157"/>
                  <a:gd name="T14" fmla="*/ 211 w 213"/>
                  <a:gd name="T15" fmla="*/ 72 h 157"/>
                  <a:gd name="T16" fmla="*/ 204 w 213"/>
                  <a:gd name="T17" fmla="*/ 86 h 157"/>
                  <a:gd name="T18" fmla="*/ 195 w 213"/>
                  <a:gd name="T19" fmla="*/ 97 h 157"/>
                  <a:gd name="T20" fmla="*/ 182 w 213"/>
                  <a:gd name="T21" fmla="*/ 105 h 157"/>
                  <a:gd name="T22" fmla="*/ 129 w 213"/>
                  <a:gd name="T23" fmla="*/ 131 h 157"/>
                  <a:gd name="T24" fmla="*/ 75 w 213"/>
                  <a:gd name="T25" fmla="*/ 153 h 157"/>
                  <a:gd name="T26" fmla="*/ 65 w 213"/>
                  <a:gd name="T27" fmla="*/ 156 h 157"/>
                  <a:gd name="T28" fmla="*/ 56 w 213"/>
                  <a:gd name="T29" fmla="*/ 157 h 157"/>
                  <a:gd name="T30" fmla="*/ 38 w 213"/>
                  <a:gd name="T31" fmla="*/ 154 h 157"/>
                  <a:gd name="T32" fmla="*/ 24 w 213"/>
                  <a:gd name="T33" fmla="*/ 147 h 157"/>
                  <a:gd name="T34" fmla="*/ 12 w 213"/>
                  <a:gd name="T35" fmla="*/ 136 h 157"/>
                  <a:gd name="T36" fmla="*/ 3 w 213"/>
                  <a:gd name="T37" fmla="*/ 120 h 157"/>
                  <a:gd name="T38" fmla="*/ 0 w 213"/>
                  <a:gd name="T39" fmla="*/ 106 h 157"/>
                  <a:gd name="T40" fmla="*/ 1 w 213"/>
                  <a:gd name="T41" fmla="*/ 92 h 157"/>
                  <a:gd name="T42" fmla="*/ 5 w 213"/>
                  <a:gd name="T43" fmla="*/ 77 h 157"/>
                  <a:gd name="T44" fmla="*/ 12 w 213"/>
                  <a:gd name="T45" fmla="*/ 65 h 157"/>
                  <a:gd name="T46" fmla="*/ 22 w 213"/>
                  <a:gd name="T47" fmla="*/ 55 h 157"/>
                  <a:gd name="T48" fmla="*/ 35 w 213"/>
                  <a:gd name="T49" fmla="*/ 48 h 157"/>
                  <a:gd name="T50" fmla="*/ 84 w 213"/>
                  <a:gd name="T51" fmla="*/ 28 h 157"/>
                  <a:gd name="T52" fmla="*/ 131 w 213"/>
                  <a:gd name="T53" fmla="*/ 6 h 157"/>
                  <a:gd name="T54" fmla="*/ 145 w 213"/>
                  <a:gd name="T55" fmla="*/ 1 h 157"/>
                  <a:gd name="T56" fmla="*/ 160 w 213"/>
                  <a:gd name="T5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3" h="157">
                    <a:moveTo>
                      <a:pt x="160" y="0"/>
                    </a:moveTo>
                    <a:lnTo>
                      <a:pt x="174" y="2"/>
                    </a:lnTo>
                    <a:lnTo>
                      <a:pt x="187" y="8"/>
                    </a:lnTo>
                    <a:lnTo>
                      <a:pt x="198" y="17"/>
                    </a:lnTo>
                    <a:lnTo>
                      <a:pt x="206" y="30"/>
                    </a:lnTo>
                    <a:lnTo>
                      <a:pt x="212" y="44"/>
                    </a:lnTo>
                    <a:lnTo>
                      <a:pt x="213" y="59"/>
                    </a:lnTo>
                    <a:lnTo>
                      <a:pt x="211" y="72"/>
                    </a:lnTo>
                    <a:lnTo>
                      <a:pt x="204" y="86"/>
                    </a:lnTo>
                    <a:lnTo>
                      <a:pt x="195" y="97"/>
                    </a:lnTo>
                    <a:lnTo>
                      <a:pt x="182" y="105"/>
                    </a:lnTo>
                    <a:lnTo>
                      <a:pt x="129" y="131"/>
                    </a:lnTo>
                    <a:lnTo>
                      <a:pt x="75" y="153"/>
                    </a:lnTo>
                    <a:lnTo>
                      <a:pt x="65" y="156"/>
                    </a:lnTo>
                    <a:lnTo>
                      <a:pt x="56" y="157"/>
                    </a:lnTo>
                    <a:lnTo>
                      <a:pt x="38" y="154"/>
                    </a:lnTo>
                    <a:lnTo>
                      <a:pt x="24" y="147"/>
                    </a:lnTo>
                    <a:lnTo>
                      <a:pt x="12" y="136"/>
                    </a:lnTo>
                    <a:lnTo>
                      <a:pt x="3" y="120"/>
                    </a:lnTo>
                    <a:lnTo>
                      <a:pt x="0" y="106"/>
                    </a:lnTo>
                    <a:lnTo>
                      <a:pt x="1" y="92"/>
                    </a:lnTo>
                    <a:lnTo>
                      <a:pt x="5" y="77"/>
                    </a:lnTo>
                    <a:lnTo>
                      <a:pt x="12" y="65"/>
                    </a:lnTo>
                    <a:lnTo>
                      <a:pt x="22" y="55"/>
                    </a:lnTo>
                    <a:lnTo>
                      <a:pt x="35" y="48"/>
                    </a:lnTo>
                    <a:lnTo>
                      <a:pt x="84" y="28"/>
                    </a:lnTo>
                    <a:lnTo>
                      <a:pt x="131" y="6"/>
                    </a:lnTo>
                    <a:lnTo>
                      <a:pt x="145" y="1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4" name="Freeform 1033">
                <a:extLst>
                  <a:ext uri="{FF2B5EF4-FFF2-40B4-BE49-F238E27FC236}">
                    <a16:creationId xmlns:a16="http://schemas.microsoft.com/office/drawing/2014/main" id="{84323FFE-61B0-41A5-91A0-CD87E4CFC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6551" y="5402263"/>
                <a:ext cx="28575" cy="31750"/>
              </a:xfrm>
              <a:custGeom>
                <a:avLst/>
                <a:gdLst>
                  <a:gd name="T0" fmla="*/ 125 w 187"/>
                  <a:gd name="T1" fmla="*/ 0 h 195"/>
                  <a:gd name="T2" fmla="*/ 139 w 187"/>
                  <a:gd name="T3" fmla="*/ 1 h 195"/>
                  <a:gd name="T4" fmla="*/ 153 w 187"/>
                  <a:gd name="T5" fmla="*/ 5 h 195"/>
                  <a:gd name="T6" fmla="*/ 166 w 187"/>
                  <a:gd name="T7" fmla="*/ 12 h 195"/>
                  <a:gd name="T8" fmla="*/ 177 w 187"/>
                  <a:gd name="T9" fmla="*/ 23 h 195"/>
                  <a:gd name="T10" fmla="*/ 184 w 187"/>
                  <a:gd name="T11" fmla="*/ 37 h 195"/>
                  <a:gd name="T12" fmla="*/ 187 w 187"/>
                  <a:gd name="T13" fmla="*/ 50 h 195"/>
                  <a:gd name="T14" fmla="*/ 186 w 187"/>
                  <a:gd name="T15" fmla="*/ 65 h 195"/>
                  <a:gd name="T16" fmla="*/ 182 w 187"/>
                  <a:gd name="T17" fmla="*/ 79 h 195"/>
                  <a:gd name="T18" fmla="*/ 174 w 187"/>
                  <a:gd name="T19" fmla="*/ 92 h 195"/>
                  <a:gd name="T20" fmla="*/ 137 w 187"/>
                  <a:gd name="T21" fmla="*/ 136 h 195"/>
                  <a:gd name="T22" fmla="*/ 97 w 187"/>
                  <a:gd name="T23" fmla="*/ 179 h 195"/>
                  <a:gd name="T24" fmla="*/ 85 w 187"/>
                  <a:gd name="T25" fmla="*/ 188 h 195"/>
                  <a:gd name="T26" fmla="*/ 71 w 187"/>
                  <a:gd name="T27" fmla="*/ 193 h 195"/>
                  <a:gd name="T28" fmla="*/ 56 w 187"/>
                  <a:gd name="T29" fmla="*/ 195 h 195"/>
                  <a:gd name="T30" fmla="*/ 43 w 187"/>
                  <a:gd name="T31" fmla="*/ 193 h 195"/>
                  <a:gd name="T32" fmla="*/ 29 w 187"/>
                  <a:gd name="T33" fmla="*/ 188 h 195"/>
                  <a:gd name="T34" fmla="*/ 18 w 187"/>
                  <a:gd name="T35" fmla="*/ 179 h 195"/>
                  <a:gd name="T36" fmla="*/ 8 w 187"/>
                  <a:gd name="T37" fmla="*/ 168 h 195"/>
                  <a:gd name="T38" fmla="*/ 2 w 187"/>
                  <a:gd name="T39" fmla="*/ 155 h 195"/>
                  <a:gd name="T40" fmla="*/ 0 w 187"/>
                  <a:gd name="T41" fmla="*/ 140 h 195"/>
                  <a:gd name="T42" fmla="*/ 2 w 187"/>
                  <a:gd name="T43" fmla="*/ 126 h 195"/>
                  <a:gd name="T44" fmla="*/ 7 w 187"/>
                  <a:gd name="T45" fmla="*/ 112 h 195"/>
                  <a:gd name="T46" fmla="*/ 17 w 187"/>
                  <a:gd name="T47" fmla="*/ 100 h 195"/>
                  <a:gd name="T48" fmla="*/ 53 w 187"/>
                  <a:gd name="T49" fmla="*/ 61 h 195"/>
                  <a:gd name="T50" fmla="*/ 87 w 187"/>
                  <a:gd name="T51" fmla="*/ 20 h 195"/>
                  <a:gd name="T52" fmla="*/ 98 w 187"/>
                  <a:gd name="T53" fmla="*/ 10 h 195"/>
                  <a:gd name="T54" fmla="*/ 111 w 187"/>
                  <a:gd name="T55" fmla="*/ 4 h 195"/>
                  <a:gd name="T56" fmla="*/ 125 w 187"/>
                  <a:gd name="T5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7" h="195">
                    <a:moveTo>
                      <a:pt x="125" y="0"/>
                    </a:moveTo>
                    <a:lnTo>
                      <a:pt x="139" y="1"/>
                    </a:lnTo>
                    <a:lnTo>
                      <a:pt x="153" y="5"/>
                    </a:lnTo>
                    <a:lnTo>
                      <a:pt x="166" y="12"/>
                    </a:lnTo>
                    <a:lnTo>
                      <a:pt x="177" y="23"/>
                    </a:lnTo>
                    <a:lnTo>
                      <a:pt x="184" y="37"/>
                    </a:lnTo>
                    <a:lnTo>
                      <a:pt x="187" y="50"/>
                    </a:lnTo>
                    <a:lnTo>
                      <a:pt x="186" y="65"/>
                    </a:lnTo>
                    <a:lnTo>
                      <a:pt x="182" y="79"/>
                    </a:lnTo>
                    <a:lnTo>
                      <a:pt x="174" y="92"/>
                    </a:lnTo>
                    <a:lnTo>
                      <a:pt x="137" y="136"/>
                    </a:lnTo>
                    <a:lnTo>
                      <a:pt x="97" y="179"/>
                    </a:lnTo>
                    <a:lnTo>
                      <a:pt x="85" y="188"/>
                    </a:lnTo>
                    <a:lnTo>
                      <a:pt x="71" y="193"/>
                    </a:lnTo>
                    <a:lnTo>
                      <a:pt x="56" y="195"/>
                    </a:lnTo>
                    <a:lnTo>
                      <a:pt x="43" y="193"/>
                    </a:lnTo>
                    <a:lnTo>
                      <a:pt x="29" y="188"/>
                    </a:lnTo>
                    <a:lnTo>
                      <a:pt x="18" y="179"/>
                    </a:lnTo>
                    <a:lnTo>
                      <a:pt x="8" y="168"/>
                    </a:lnTo>
                    <a:lnTo>
                      <a:pt x="2" y="155"/>
                    </a:lnTo>
                    <a:lnTo>
                      <a:pt x="0" y="140"/>
                    </a:lnTo>
                    <a:lnTo>
                      <a:pt x="2" y="126"/>
                    </a:lnTo>
                    <a:lnTo>
                      <a:pt x="7" y="112"/>
                    </a:lnTo>
                    <a:lnTo>
                      <a:pt x="17" y="100"/>
                    </a:lnTo>
                    <a:lnTo>
                      <a:pt x="53" y="61"/>
                    </a:lnTo>
                    <a:lnTo>
                      <a:pt x="87" y="20"/>
                    </a:lnTo>
                    <a:lnTo>
                      <a:pt x="98" y="10"/>
                    </a:lnTo>
                    <a:lnTo>
                      <a:pt x="111" y="4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5" name="Freeform 1034">
                <a:extLst>
                  <a:ext uri="{FF2B5EF4-FFF2-40B4-BE49-F238E27FC236}">
                    <a16:creationId xmlns:a16="http://schemas.microsoft.com/office/drawing/2014/main" id="{83183DEF-7DDA-4AA0-BB41-9F01975DE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963" y="5464176"/>
                <a:ext cx="34925" cy="17463"/>
              </a:xfrm>
              <a:custGeom>
                <a:avLst/>
                <a:gdLst>
                  <a:gd name="T0" fmla="*/ 62 w 225"/>
                  <a:gd name="T1" fmla="*/ 0 h 119"/>
                  <a:gd name="T2" fmla="*/ 114 w 225"/>
                  <a:gd name="T3" fmla="*/ 5 h 119"/>
                  <a:gd name="T4" fmla="*/ 166 w 225"/>
                  <a:gd name="T5" fmla="*/ 6 h 119"/>
                  <a:gd name="T6" fmla="*/ 184 w 225"/>
                  <a:gd name="T7" fmla="*/ 9 h 119"/>
                  <a:gd name="T8" fmla="*/ 200 w 225"/>
                  <a:gd name="T9" fmla="*/ 17 h 119"/>
                  <a:gd name="T10" fmla="*/ 213 w 225"/>
                  <a:gd name="T11" fmla="*/ 30 h 119"/>
                  <a:gd name="T12" fmla="*/ 222 w 225"/>
                  <a:gd name="T13" fmla="*/ 45 h 119"/>
                  <a:gd name="T14" fmla="*/ 225 w 225"/>
                  <a:gd name="T15" fmla="*/ 62 h 119"/>
                  <a:gd name="T16" fmla="*/ 222 w 225"/>
                  <a:gd name="T17" fmla="*/ 81 h 119"/>
                  <a:gd name="T18" fmla="*/ 215 w 225"/>
                  <a:gd name="T19" fmla="*/ 96 h 119"/>
                  <a:gd name="T20" fmla="*/ 203 w 225"/>
                  <a:gd name="T21" fmla="*/ 108 h 119"/>
                  <a:gd name="T22" fmla="*/ 188 w 225"/>
                  <a:gd name="T23" fmla="*/ 116 h 119"/>
                  <a:gd name="T24" fmla="*/ 171 w 225"/>
                  <a:gd name="T25" fmla="*/ 119 h 119"/>
                  <a:gd name="T26" fmla="*/ 166 w 225"/>
                  <a:gd name="T27" fmla="*/ 119 h 119"/>
                  <a:gd name="T28" fmla="*/ 107 w 225"/>
                  <a:gd name="T29" fmla="*/ 117 h 119"/>
                  <a:gd name="T30" fmla="*/ 49 w 225"/>
                  <a:gd name="T31" fmla="*/ 112 h 119"/>
                  <a:gd name="T32" fmla="*/ 31 w 225"/>
                  <a:gd name="T33" fmla="*/ 106 h 119"/>
                  <a:gd name="T34" fmla="*/ 17 w 225"/>
                  <a:gd name="T35" fmla="*/ 97 h 119"/>
                  <a:gd name="T36" fmla="*/ 7 w 225"/>
                  <a:gd name="T37" fmla="*/ 84 h 119"/>
                  <a:gd name="T38" fmla="*/ 1 w 225"/>
                  <a:gd name="T39" fmla="*/ 67 h 119"/>
                  <a:gd name="T40" fmla="*/ 0 w 225"/>
                  <a:gd name="T41" fmla="*/ 49 h 119"/>
                  <a:gd name="T42" fmla="*/ 5 w 225"/>
                  <a:gd name="T43" fmla="*/ 32 h 119"/>
                  <a:gd name="T44" fmla="*/ 14 w 225"/>
                  <a:gd name="T45" fmla="*/ 17 h 119"/>
                  <a:gd name="T46" fmla="*/ 27 w 225"/>
                  <a:gd name="T47" fmla="*/ 7 h 119"/>
                  <a:gd name="T48" fmla="*/ 44 w 225"/>
                  <a:gd name="T49" fmla="*/ 1 h 119"/>
                  <a:gd name="T50" fmla="*/ 62 w 225"/>
                  <a:gd name="T5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5" h="119">
                    <a:moveTo>
                      <a:pt x="62" y="0"/>
                    </a:moveTo>
                    <a:lnTo>
                      <a:pt x="114" y="5"/>
                    </a:lnTo>
                    <a:lnTo>
                      <a:pt x="166" y="6"/>
                    </a:lnTo>
                    <a:lnTo>
                      <a:pt x="184" y="9"/>
                    </a:lnTo>
                    <a:lnTo>
                      <a:pt x="200" y="17"/>
                    </a:lnTo>
                    <a:lnTo>
                      <a:pt x="213" y="30"/>
                    </a:lnTo>
                    <a:lnTo>
                      <a:pt x="222" y="45"/>
                    </a:lnTo>
                    <a:lnTo>
                      <a:pt x="225" y="62"/>
                    </a:lnTo>
                    <a:lnTo>
                      <a:pt x="222" y="81"/>
                    </a:lnTo>
                    <a:lnTo>
                      <a:pt x="215" y="96"/>
                    </a:lnTo>
                    <a:lnTo>
                      <a:pt x="203" y="108"/>
                    </a:lnTo>
                    <a:lnTo>
                      <a:pt x="188" y="116"/>
                    </a:lnTo>
                    <a:lnTo>
                      <a:pt x="171" y="119"/>
                    </a:lnTo>
                    <a:lnTo>
                      <a:pt x="166" y="119"/>
                    </a:lnTo>
                    <a:lnTo>
                      <a:pt x="107" y="117"/>
                    </a:lnTo>
                    <a:lnTo>
                      <a:pt x="49" y="112"/>
                    </a:lnTo>
                    <a:lnTo>
                      <a:pt x="31" y="106"/>
                    </a:lnTo>
                    <a:lnTo>
                      <a:pt x="17" y="97"/>
                    </a:lnTo>
                    <a:lnTo>
                      <a:pt x="7" y="84"/>
                    </a:lnTo>
                    <a:lnTo>
                      <a:pt x="1" y="67"/>
                    </a:lnTo>
                    <a:lnTo>
                      <a:pt x="0" y="49"/>
                    </a:lnTo>
                    <a:lnTo>
                      <a:pt x="5" y="32"/>
                    </a:lnTo>
                    <a:lnTo>
                      <a:pt x="14" y="17"/>
                    </a:lnTo>
                    <a:lnTo>
                      <a:pt x="27" y="7"/>
                    </a:lnTo>
                    <a:lnTo>
                      <a:pt x="44" y="1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6" name="Freeform 1035">
                <a:extLst>
                  <a:ext uri="{FF2B5EF4-FFF2-40B4-BE49-F238E27FC236}">
                    <a16:creationId xmlns:a16="http://schemas.microsoft.com/office/drawing/2014/main" id="{CE643BBC-D2A7-41BC-B087-4045586E8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7663" y="5140326"/>
                <a:ext cx="26988" cy="31750"/>
              </a:xfrm>
              <a:custGeom>
                <a:avLst/>
                <a:gdLst>
                  <a:gd name="T0" fmla="*/ 61 w 178"/>
                  <a:gd name="T1" fmla="*/ 0 h 201"/>
                  <a:gd name="T2" fmla="*/ 75 w 178"/>
                  <a:gd name="T3" fmla="*/ 3 h 201"/>
                  <a:gd name="T4" fmla="*/ 87 w 178"/>
                  <a:gd name="T5" fmla="*/ 10 h 201"/>
                  <a:gd name="T6" fmla="*/ 98 w 178"/>
                  <a:gd name="T7" fmla="*/ 20 h 201"/>
                  <a:gd name="T8" fmla="*/ 134 w 178"/>
                  <a:gd name="T9" fmla="*/ 66 h 201"/>
                  <a:gd name="T10" fmla="*/ 168 w 178"/>
                  <a:gd name="T11" fmla="*/ 114 h 201"/>
                  <a:gd name="T12" fmla="*/ 175 w 178"/>
                  <a:gd name="T13" fmla="*/ 128 h 201"/>
                  <a:gd name="T14" fmla="*/ 178 w 178"/>
                  <a:gd name="T15" fmla="*/ 142 h 201"/>
                  <a:gd name="T16" fmla="*/ 177 w 178"/>
                  <a:gd name="T17" fmla="*/ 156 h 201"/>
                  <a:gd name="T18" fmla="*/ 173 w 178"/>
                  <a:gd name="T19" fmla="*/ 170 h 201"/>
                  <a:gd name="T20" fmla="*/ 165 w 178"/>
                  <a:gd name="T21" fmla="*/ 182 h 201"/>
                  <a:gd name="T22" fmla="*/ 153 w 178"/>
                  <a:gd name="T23" fmla="*/ 192 h 201"/>
                  <a:gd name="T24" fmla="*/ 138 w 178"/>
                  <a:gd name="T25" fmla="*/ 199 h 201"/>
                  <a:gd name="T26" fmla="*/ 122 w 178"/>
                  <a:gd name="T27" fmla="*/ 201 h 201"/>
                  <a:gd name="T28" fmla="*/ 109 w 178"/>
                  <a:gd name="T29" fmla="*/ 200 h 201"/>
                  <a:gd name="T30" fmla="*/ 96 w 178"/>
                  <a:gd name="T31" fmla="*/ 195 h 201"/>
                  <a:gd name="T32" fmla="*/ 84 w 178"/>
                  <a:gd name="T33" fmla="*/ 188 h 201"/>
                  <a:gd name="T34" fmla="*/ 75 w 178"/>
                  <a:gd name="T35" fmla="*/ 177 h 201"/>
                  <a:gd name="T36" fmla="*/ 44 w 178"/>
                  <a:gd name="T37" fmla="*/ 134 h 201"/>
                  <a:gd name="T38" fmla="*/ 12 w 178"/>
                  <a:gd name="T39" fmla="*/ 92 h 201"/>
                  <a:gd name="T40" fmla="*/ 4 w 178"/>
                  <a:gd name="T41" fmla="*/ 79 h 201"/>
                  <a:gd name="T42" fmla="*/ 0 w 178"/>
                  <a:gd name="T43" fmla="*/ 65 h 201"/>
                  <a:gd name="T44" fmla="*/ 0 w 178"/>
                  <a:gd name="T45" fmla="*/ 51 h 201"/>
                  <a:gd name="T46" fmla="*/ 3 w 178"/>
                  <a:gd name="T47" fmla="*/ 37 h 201"/>
                  <a:gd name="T48" fmla="*/ 10 w 178"/>
                  <a:gd name="T49" fmla="*/ 23 h 201"/>
                  <a:gd name="T50" fmla="*/ 20 w 178"/>
                  <a:gd name="T51" fmla="*/ 12 h 201"/>
                  <a:gd name="T52" fmla="*/ 32 w 178"/>
                  <a:gd name="T53" fmla="*/ 5 h 201"/>
                  <a:gd name="T54" fmla="*/ 46 w 178"/>
                  <a:gd name="T55" fmla="*/ 1 h 201"/>
                  <a:gd name="T56" fmla="*/ 61 w 178"/>
                  <a:gd name="T5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8" h="201">
                    <a:moveTo>
                      <a:pt x="61" y="0"/>
                    </a:moveTo>
                    <a:lnTo>
                      <a:pt x="75" y="3"/>
                    </a:lnTo>
                    <a:lnTo>
                      <a:pt x="87" y="10"/>
                    </a:lnTo>
                    <a:lnTo>
                      <a:pt x="98" y="20"/>
                    </a:lnTo>
                    <a:lnTo>
                      <a:pt x="134" y="66"/>
                    </a:lnTo>
                    <a:lnTo>
                      <a:pt x="168" y="114"/>
                    </a:lnTo>
                    <a:lnTo>
                      <a:pt x="175" y="128"/>
                    </a:lnTo>
                    <a:lnTo>
                      <a:pt x="178" y="142"/>
                    </a:lnTo>
                    <a:lnTo>
                      <a:pt x="177" y="156"/>
                    </a:lnTo>
                    <a:lnTo>
                      <a:pt x="173" y="170"/>
                    </a:lnTo>
                    <a:lnTo>
                      <a:pt x="165" y="182"/>
                    </a:lnTo>
                    <a:lnTo>
                      <a:pt x="153" y="192"/>
                    </a:lnTo>
                    <a:lnTo>
                      <a:pt x="138" y="199"/>
                    </a:lnTo>
                    <a:lnTo>
                      <a:pt x="122" y="201"/>
                    </a:lnTo>
                    <a:lnTo>
                      <a:pt x="109" y="200"/>
                    </a:lnTo>
                    <a:lnTo>
                      <a:pt x="96" y="195"/>
                    </a:lnTo>
                    <a:lnTo>
                      <a:pt x="84" y="188"/>
                    </a:lnTo>
                    <a:lnTo>
                      <a:pt x="75" y="177"/>
                    </a:lnTo>
                    <a:lnTo>
                      <a:pt x="44" y="134"/>
                    </a:lnTo>
                    <a:lnTo>
                      <a:pt x="12" y="92"/>
                    </a:lnTo>
                    <a:lnTo>
                      <a:pt x="4" y="79"/>
                    </a:lnTo>
                    <a:lnTo>
                      <a:pt x="0" y="65"/>
                    </a:lnTo>
                    <a:lnTo>
                      <a:pt x="0" y="51"/>
                    </a:lnTo>
                    <a:lnTo>
                      <a:pt x="3" y="37"/>
                    </a:lnTo>
                    <a:lnTo>
                      <a:pt x="10" y="23"/>
                    </a:lnTo>
                    <a:lnTo>
                      <a:pt x="20" y="12"/>
                    </a:lnTo>
                    <a:lnTo>
                      <a:pt x="32" y="5"/>
                    </a:lnTo>
                    <a:lnTo>
                      <a:pt x="46" y="1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7" name="Freeform 1036">
                <a:extLst>
                  <a:ext uri="{FF2B5EF4-FFF2-40B4-BE49-F238E27FC236}">
                    <a16:creationId xmlns:a16="http://schemas.microsoft.com/office/drawing/2014/main" id="{44A97431-FBE6-446D-984F-1B2E58B1E3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651" y="5341938"/>
                <a:ext cx="23813" cy="33338"/>
              </a:xfrm>
              <a:custGeom>
                <a:avLst/>
                <a:gdLst>
                  <a:gd name="T0" fmla="*/ 99 w 152"/>
                  <a:gd name="T1" fmla="*/ 0 h 216"/>
                  <a:gd name="T2" fmla="*/ 114 w 152"/>
                  <a:gd name="T3" fmla="*/ 2 h 216"/>
                  <a:gd name="T4" fmla="*/ 127 w 152"/>
                  <a:gd name="T5" fmla="*/ 9 h 216"/>
                  <a:gd name="T6" fmla="*/ 138 w 152"/>
                  <a:gd name="T7" fmla="*/ 18 h 216"/>
                  <a:gd name="T8" fmla="*/ 146 w 152"/>
                  <a:gd name="T9" fmla="*/ 30 h 216"/>
                  <a:gd name="T10" fmla="*/ 150 w 152"/>
                  <a:gd name="T11" fmla="*/ 44 h 216"/>
                  <a:gd name="T12" fmla="*/ 152 w 152"/>
                  <a:gd name="T13" fmla="*/ 59 h 216"/>
                  <a:gd name="T14" fmla="*/ 148 w 152"/>
                  <a:gd name="T15" fmla="*/ 73 h 216"/>
                  <a:gd name="T16" fmla="*/ 129 w 152"/>
                  <a:gd name="T17" fmla="*/ 128 h 216"/>
                  <a:gd name="T18" fmla="*/ 108 w 152"/>
                  <a:gd name="T19" fmla="*/ 182 h 216"/>
                  <a:gd name="T20" fmla="*/ 99 w 152"/>
                  <a:gd name="T21" fmla="*/ 196 h 216"/>
                  <a:gd name="T22" fmla="*/ 86 w 152"/>
                  <a:gd name="T23" fmla="*/ 207 h 216"/>
                  <a:gd name="T24" fmla="*/ 72 w 152"/>
                  <a:gd name="T25" fmla="*/ 214 h 216"/>
                  <a:gd name="T26" fmla="*/ 56 w 152"/>
                  <a:gd name="T27" fmla="*/ 216 h 216"/>
                  <a:gd name="T28" fmla="*/ 45 w 152"/>
                  <a:gd name="T29" fmla="*/ 215 h 216"/>
                  <a:gd name="T30" fmla="*/ 33 w 152"/>
                  <a:gd name="T31" fmla="*/ 212 h 216"/>
                  <a:gd name="T32" fmla="*/ 20 w 152"/>
                  <a:gd name="T33" fmla="*/ 203 h 216"/>
                  <a:gd name="T34" fmla="*/ 11 w 152"/>
                  <a:gd name="T35" fmla="*/ 193 h 216"/>
                  <a:gd name="T36" fmla="*/ 4 w 152"/>
                  <a:gd name="T37" fmla="*/ 180 h 216"/>
                  <a:gd name="T38" fmla="*/ 0 w 152"/>
                  <a:gd name="T39" fmla="*/ 167 h 216"/>
                  <a:gd name="T40" fmla="*/ 1 w 152"/>
                  <a:gd name="T41" fmla="*/ 151 h 216"/>
                  <a:gd name="T42" fmla="*/ 5 w 152"/>
                  <a:gd name="T43" fmla="*/ 137 h 216"/>
                  <a:gd name="T44" fmla="*/ 24 w 152"/>
                  <a:gd name="T45" fmla="*/ 88 h 216"/>
                  <a:gd name="T46" fmla="*/ 43 w 152"/>
                  <a:gd name="T47" fmla="*/ 38 h 216"/>
                  <a:gd name="T48" fmla="*/ 50 w 152"/>
                  <a:gd name="T49" fmla="*/ 24 h 216"/>
                  <a:gd name="T50" fmla="*/ 59 w 152"/>
                  <a:gd name="T51" fmla="*/ 13 h 216"/>
                  <a:gd name="T52" fmla="*/ 71 w 152"/>
                  <a:gd name="T53" fmla="*/ 5 h 216"/>
                  <a:gd name="T54" fmla="*/ 84 w 152"/>
                  <a:gd name="T55" fmla="*/ 1 h 216"/>
                  <a:gd name="T56" fmla="*/ 99 w 152"/>
                  <a:gd name="T57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16">
                    <a:moveTo>
                      <a:pt x="99" y="0"/>
                    </a:moveTo>
                    <a:lnTo>
                      <a:pt x="114" y="2"/>
                    </a:lnTo>
                    <a:lnTo>
                      <a:pt x="127" y="9"/>
                    </a:lnTo>
                    <a:lnTo>
                      <a:pt x="138" y="18"/>
                    </a:lnTo>
                    <a:lnTo>
                      <a:pt x="146" y="30"/>
                    </a:lnTo>
                    <a:lnTo>
                      <a:pt x="150" y="44"/>
                    </a:lnTo>
                    <a:lnTo>
                      <a:pt x="152" y="59"/>
                    </a:lnTo>
                    <a:lnTo>
                      <a:pt x="148" y="73"/>
                    </a:lnTo>
                    <a:lnTo>
                      <a:pt x="129" y="128"/>
                    </a:lnTo>
                    <a:lnTo>
                      <a:pt x="108" y="182"/>
                    </a:lnTo>
                    <a:lnTo>
                      <a:pt x="99" y="196"/>
                    </a:lnTo>
                    <a:lnTo>
                      <a:pt x="86" y="207"/>
                    </a:lnTo>
                    <a:lnTo>
                      <a:pt x="72" y="214"/>
                    </a:lnTo>
                    <a:lnTo>
                      <a:pt x="56" y="216"/>
                    </a:lnTo>
                    <a:lnTo>
                      <a:pt x="45" y="215"/>
                    </a:lnTo>
                    <a:lnTo>
                      <a:pt x="33" y="212"/>
                    </a:lnTo>
                    <a:lnTo>
                      <a:pt x="20" y="203"/>
                    </a:lnTo>
                    <a:lnTo>
                      <a:pt x="11" y="193"/>
                    </a:lnTo>
                    <a:lnTo>
                      <a:pt x="4" y="180"/>
                    </a:lnTo>
                    <a:lnTo>
                      <a:pt x="0" y="167"/>
                    </a:lnTo>
                    <a:lnTo>
                      <a:pt x="1" y="151"/>
                    </a:lnTo>
                    <a:lnTo>
                      <a:pt x="5" y="137"/>
                    </a:lnTo>
                    <a:lnTo>
                      <a:pt x="24" y="88"/>
                    </a:lnTo>
                    <a:lnTo>
                      <a:pt x="43" y="38"/>
                    </a:lnTo>
                    <a:lnTo>
                      <a:pt x="50" y="24"/>
                    </a:lnTo>
                    <a:lnTo>
                      <a:pt x="59" y="13"/>
                    </a:lnTo>
                    <a:lnTo>
                      <a:pt x="71" y="5"/>
                    </a:lnTo>
                    <a:lnTo>
                      <a:pt x="84" y="1"/>
                    </a:lnTo>
                    <a:lnTo>
                      <a:pt x="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8" name="Freeform 1037">
                <a:extLst>
                  <a:ext uri="{FF2B5EF4-FFF2-40B4-BE49-F238E27FC236}">
                    <a16:creationId xmlns:a16="http://schemas.microsoft.com/office/drawing/2014/main" id="{877E5F77-3037-4E06-B1B6-ED5A2733A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2113" y="5272088"/>
                <a:ext cx="17463" cy="34925"/>
              </a:xfrm>
              <a:custGeom>
                <a:avLst/>
                <a:gdLst>
                  <a:gd name="T0" fmla="*/ 60 w 116"/>
                  <a:gd name="T1" fmla="*/ 0 h 223"/>
                  <a:gd name="T2" fmla="*/ 77 w 116"/>
                  <a:gd name="T3" fmla="*/ 2 h 223"/>
                  <a:gd name="T4" fmla="*/ 92 w 116"/>
                  <a:gd name="T5" fmla="*/ 11 h 223"/>
                  <a:gd name="T6" fmla="*/ 105 w 116"/>
                  <a:gd name="T7" fmla="*/ 22 h 223"/>
                  <a:gd name="T8" fmla="*/ 113 w 116"/>
                  <a:gd name="T9" fmla="*/ 37 h 223"/>
                  <a:gd name="T10" fmla="*/ 116 w 116"/>
                  <a:gd name="T11" fmla="*/ 55 h 223"/>
                  <a:gd name="T12" fmla="*/ 116 w 116"/>
                  <a:gd name="T13" fmla="*/ 58 h 223"/>
                  <a:gd name="T14" fmla="*/ 115 w 116"/>
                  <a:gd name="T15" fmla="*/ 114 h 223"/>
                  <a:gd name="T16" fmla="*/ 112 w 116"/>
                  <a:gd name="T17" fmla="*/ 170 h 223"/>
                  <a:gd name="T18" fmla="*/ 108 w 116"/>
                  <a:gd name="T19" fmla="*/ 187 h 223"/>
                  <a:gd name="T20" fmla="*/ 99 w 116"/>
                  <a:gd name="T21" fmla="*/ 201 h 223"/>
                  <a:gd name="T22" fmla="*/ 87 w 116"/>
                  <a:gd name="T23" fmla="*/ 212 h 223"/>
                  <a:gd name="T24" fmla="*/ 73 w 116"/>
                  <a:gd name="T25" fmla="*/ 219 h 223"/>
                  <a:gd name="T26" fmla="*/ 56 w 116"/>
                  <a:gd name="T27" fmla="*/ 223 h 223"/>
                  <a:gd name="T28" fmla="*/ 52 w 116"/>
                  <a:gd name="T29" fmla="*/ 223 h 223"/>
                  <a:gd name="T30" fmla="*/ 34 w 116"/>
                  <a:gd name="T31" fmla="*/ 217 h 223"/>
                  <a:gd name="T32" fmla="*/ 19 w 116"/>
                  <a:gd name="T33" fmla="*/ 208 h 223"/>
                  <a:gd name="T34" fmla="*/ 8 w 116"/>
                  <a:gd name="T35" fmla="*/ 196 h 223"/>
                  <a:gd name="T36" fmla="*/ 2 w 116"/>
                  <a:gd name="T37" fmla="*/ 180 h 223"/>
                  <a:gd name="T38" fmla="*/ 0 w 116"/>
                  <a:gd name="T39" fmla="*/ 161 h 223"/>
                  <a:gd name="T40" fmla="*/ 3 w 116"/>
                  <a:gd name="T41" fmla="*/ 110 h 223"/>
                  <a:gd name="T42" fmla="*/ 4 w 116"/>
                  <a:gd name="T43" fmla="*/ 58 h 223"/>
                  <a:gd name="T44" fmla="*/ 7 w 116"/>
                  <a:gd name="T45" fmla="*/ 40 h 223"/>
                  <a:gd name="T46" fmla="*/ 15 w 116"/>
                  <a:gd name="T47" fmla="*/ 24 h 223"/>
                  <a:gd name="T48" fmla="*/ 27 w 116"/>
                  <a:gd name="T49" fmla="*/ 12 h 223"/>
                  <a:gd name="T50" fmla="*/ 42 w 116"/>
                  <a:gd name="T51" fmla="*/ 3 h 223"/>
                  <a:gd name="T52" fmla="*/ 60 w 116"/>
                  <a:gd name="T5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6" h="223">
                    <a:moveTo>
                      <a:pt x="60" y="0"/>
                    </a:moveTo>
                    <a:lnTo>
                      <a:pt x="77" y="2"/>
                    </a:lnTo>
                    <a:lnTo>
                      <a:pt x="92" y="11"/>
                    </a:lnTo>
                    <a:lnTo>
                      <a:pt x="105" y="22"/>
                    </a:lnTo>
                    <a:lnTo>
                      <a:pt x="113" y="37"/>
                    </a:lnTo>
                    <a:lnTo>
                      <a:pt x="116" y="55"/>
                    </a:lnTo>
                    <a:lnTo>
                      <a:pt x="116" y="58"/>
                    </a:lnTo>
                    <a:lnTo>
                      <a:pt x="115" y="114"/>
                    </a:lnTo>
                    <a:lnTo>
                      <a:pt x="112" y="170"/>
                    </a:lnTo>
                    <a:lnTo>
                      <a:pt x="108" y="187"/>
                    </a:lnTo>
                    <a:lnTo>
                      <a:pt x="99" y="201"/>
                    </a:lnTo>
                    <a:lnTo>
                      <a:pt x="87" y="212"/>
                    </a:lnTo>
                    <a:lnTo>
                      <a:pt x="73" y="219"/>
                    </a:lnTo>
                    <a:lnTo>
                      <a:pt x="56" y="223"/>
                    </a:lnTo>
                    <a:lnTo>
                      <a:pt x="52" y="223"/>
                    </a:lnTo>
                    <a:lnTo>
                      <a:pt x="34" y="217"/>
                    </a:lnTo>
                    <a:lnTo>
                      <a:pt x="19" y="208"/>
                    </a:lnTo>
                    <a:lnTo>
                      <a:pt x="8" y="196"/>
                    </a:lnTo>
                    <a:lnTo>
                      <a:pt x="2" y="180"/>
                    </a:lnTo>
                    <a:lnTo>
                      <a:pt x="0" y="161"/>
                    </a:lnTo>
                    <a:lnTo>
                      <a:pt x="3" y="110"/>
                    </a:lnTo>
                    <a:lnTo>
                      <a:pt x="4" y="58"/>
                    </a:lnTo>
                    <a:lnTo>
                      <a:pt x="7" y="40"/>
                    </a:lnTo>
                    <a:lnTo>
                      <a:pt x="15" y="24"/>
                    </a:lnTo>
                    <a:lnTo>
                      <a:pt x="27" y="12"/>
                    </a:lnTo>
                    <a:lnTo>
                      <a:pt x="42" y="3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9" name="Freeform 1038">
                <a:extLst>
                  <a:ext uri="{FF2B5EF4-FFF2-40B4-BE49-F238E27FC236}">
                    <a16:creationId xmlns:a16="http://schemas.microsoft.com/office/drawing/2014/main" id="{5BD47777-F6A1-4D52-A029-7A6F98766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3188" y="5127626"/>
                <a:ext cx="28575" cy="31750"/>
              </a:xfrm>
              <a:custGeom>
                <a:avLst/>
                <a:gdLst>
                  <a:gd name="T0" fmla="*/ 130 w 186"/>
                  <a:gd name="T1" fmla="*/ 0 h 195"/>
                  <a:gd name="T2" fmla="*/ 144 w 186"/>
                  <a:gd name="T3" fmla="*/ 1 h 195"/>
                  <a:gd name="T4" fmla="*/ 158 w 186"/>
                  <a:gd name="T5" fmla="*/ 7 h 195"/>
                  <a:gd name="T6" fmla="*/ 170 w 186"/>
                  <a:gd name="T7" fmla="*/ 16 h 195"/>
                  <a:gd name="T8" fmla="*/ 179 w 186"/>
                  <a:gd name="T9" fmla="*/ 27 h 195"/>
                  <a:gd name="T10" fmla="*/ 184 w 186"/>
                  <a:gd name="T11" fmla="*/ 42 h 195"/>
                  <a:gd name="T12" fmla="*/ 186 w 186"/>
                  <a:gd name="T13" fmla="*/ 55 h 195"/>
                  <a:gd name="T14" fmla="*/ 184 w 186"/>
                  <a:gd name="T15" fmla="*/ 69 h 195"/>
                  <a:gd name="T16" fmla="*/ 179 w 186"/>
                  <a:gd name="T17" fmla="*/ 84 h 195"/>
                  <a:gd name="T18" fmla="*/ 170 w 186"/>
                  <a:gd name="T19" fmla="*/ 96 h 195"/>
                  <a:gd name="T20" fmla="*/ 133 w 186"/>
                  <a:gd name="T21" fmla="*/ 134 h 195"/>
                  <a:gd name="T22" fmla="*/ 100 w 186"/>
                  <a:gd name="T23" fmla="*/ 175 h 195"/>
                  <a:gd name="T24" fmla="*/ 86 w 186"/>
                  <a:gd name="T25" fmla="*/ 186 h 195"/>
                  <a:gd name="T26" fmla="*/ 72 w 186"/>
                  <a:gd name="T27" fmla="*/ 192 h 195"/>
                  <a:gd name="T28" fmla="*/ 56 w 186"/>
                  <a:gd name="T29" fmla="*/ 195 h 195"/>
                  <a:gd name="T30" fmla="*/ 44 w 186"/>
                  <a:gd name="T31" fmla="*/ 193 h 195"/>
                  <a:gd name="T32" fmla="*/ 31 w 186"/>
                  <a:gd name="T33" fmla="*/ 189 h 195"/>
                  <a:gd name="T34" fmla="*/ 20 w 186"/>
                  <a:gd name="T35" fmla="*/ 182 h 195"/>
                  <a:gd name="T36" fmla="*/ 10 w 186"/>
                  <a:gd name="T37" fmla="*/ 172 h 195"/>
                  <a:gd name="T38" fmla="*/ 3 w 186"/>
                  <a:gd name="T39" fmla="*/ 159 h 195"/>
                  <a:gd name="T40" fmla="*/ 0 w 186"/>
                  <a:gd name="T41" fmla="*/ 144 h 195"/>
                  <a:gd name="T42" fmla="*/ 1 w 186"/>
                  <a:gd name="T43" fmla="*/ 130 h 195"/>
                  <a:gd name="T44" fmla="*/ 4 w 186"/>
                  <a:gd name="T45" fmla="*/ 116 h 195"/>
                  <a:gd name="T46" fmla="*/ 12 w 186"/>
                  <a:gd name="T47" fmla="*/ 103 h 195"/>
                  <a:gd name="T48" fmla="*/ 51 w 186"/>
                  <a:gd name="T49" fmla="*/ 58 h 195"/>
                  <a:gd name="T50" fmla="*/ 91 w 186"/>
                  <a:gd name="T51" fmla="*/ 16 h 195"/>
                  <a:gd name="T52" fmla="*/ 102 w 186"/>
                  <a:gd name="T53" fmla="*/ 7 h 195"/>
                  <a:gd name="T54" fmla="*/ 116 w 186"/>
                  <a:gd name="T55" fmla="*/ 2 h 195"/>
                  <a:gd name="T56" fmla="*/ 130 w 186"/>
                  <a:gd name="T5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6" h="195">
                    <a:moveTo>
                      <a:pt x="130" y="0"/>
                    </a:moveTo>
                    <a:lnTo>
                      <a:pt x="144" y="1"/>
                    </a:lnTo>
                    <a:lnTo>
                      <a:pt x="158" y="7"/>
                    </a:lnTo>
                    <a:lnTo>
                      <a:pt x="170" y="16"/>
                    </a:lnTo>
                    <a:lnTo>
                      <a:pt x="179" y="27"/>
                    </a:lnTo>
                    <a:lnTo>
                      <a:pt x="184" y="42"/>
                    </a:lnTo>
                    <a:lnTo>
                      <a:pt x="186" y="55"/>
                    </a:lnTo>
                    <a:lnTo>
                      <a:pt x="184" y="69"/>
                    </a:lnTo>
                    <a:lnTo>
                      <a:pt x="179" y="84"/>
                    </a:lnTo>
                    <a:lnTo>
                      <a:pt x="170" y="96"/>
                    </a:lnTo>
                    <a:lnTo>
                      <a:pt x="133" y="134"/>
                    </a:lnTo>
                    <a:lnTo>
                      <a:pt x="100" y="175"/>
                    </a:lnTo>
                    <a:lnTo>
                      <a:pt x="86" y="186"/>
                    </a:lnTo>
                    <a:lnTo>
                      <a:pt x="72" y="192"/>
                    </a:lnTo>
                    <a:lnTo>
                      <a:pt x="56" y="195"/>
                    </a:lnTo>
                    <a:lnTo>
                      <a:pt x="44" y="193"/>
                    </a:lnTo>
                    <a:lnTo>
                      <a:pt x="31" y="189"/>
                    </a:lnTo>
                    <a:lnTo>
                      <a:pt x="20" y="182"/>
                    </a:lnTo>
                    <a:lnTo>
                      <a:pt x="10" y="172"/>
                    </a:lnTo>
                    <a:lnTo>
                      <a:pt x="3" y="159"/>
                    </a:lnTo>
                    <a:lnTo>
                      <a:pt x="0" y="144"/>
                    </a:lnTo>
                    <a:lnTo>
                      <a:pt x="1" y="130"/>
                    </a:lnTo>
                    <a:lnTo>
                      <a:pt x="4" y="116"/>
                    </a:lnTo>
                    <a:lnTo>
                      <a:pt x="12" y="103"/>
                    </a:lnTo>
                    <a:lnTo>
                      <a:pt x="51" y="58"/>
                    </a:lnTo>
                    <a:lnTo>
                      <a:pt x="91" y="16"/>
                    </a:lnTo>
                    <a:lnTo>
                      <a:pt x="102" y="7"/>
                    </a:lnTo>
                    <a:lnTo>
                      <a:pt x="116" y="2"/>
                    </a:lnTo>
                    <a:lnTo>
                      <a:pt x="1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0" name="Freeform 1039">
                <a:extLst>
                  <a:ext uri="{FF2B5EF4-FFF2-40B4-BE49-F238E27FC236}">
                    <a16:creationId xmlns:a16="http://schemas.microsoft.com/office/drawing/2014/main" id="{166B56F7-1A3E-4FFF-9E7A-95F43736E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7163" y="5089526"/>
                <a:ext cx="33338" cy="23813"/>
              </a:xfrm>
              <a:custGeom>
                <a:avLst/>
                <a:gdLst>
                  <a:gd name="T0" fmla="*/ 153 w 214"/>
                  <a:gd name="T1" fmla="*/ 0 h 158"/>
                  <a:gd name="T2" fmla="*/ 167 w 214"/>
                  <a:gd name="T3" fmla="*/ 1 h 158"/>
                  <a:gd name="T4" fmla="*/ 181 w 214"/>
                  <a:gd name="T5" fmla="*/ 5 h 158"/>
                  <a:gd name="T6" fmla="*/ 194 w 214"/>
                  <a:gd name="T7" fmla="*/ 12 h 158"/>
                  <a:gd name="T8" fmla="*/ 204 w 214"/>
                  <a:gd name="T9" fmla="*/ 24 h 158"/>
                  <a:gd name="T10" fmla="*/ 211 w 214"/>
                  <a:gd name="T11" fmla="*/ 37 h 158"/>
                  <a:gd name="T12" fmla="*/ 214 w 214"/>
                  <a:gd name="T13" fmla="*/ 51 h 158"/>
                  <a:gd name="T14" fmla="*/ 213 w 214"/>
                  <a:gd name="T15" fmla="*/ 66 h 158"/>
                  <a:gd name="T16" fmla="*/ 209 w 214"/>
                  <a:gd name="T17" fmla="*/ 80 h 158"/>
                  <a:gd name="T18" fmla="*/ 202 w 214"/>
                  <a:gd name="T19" fmla="*/ 92 h 158"/>
                  <a:gd name="T20" fmla="*/ 190 w 214"/>
                  <a:gd name="T21" fmla="*/ 101 h 158"/>
                  <a:gd name="T22" fmla="*/ 177 w 214"/>
                  <a:gd name="T23" fmla="*/ 109 h 158"/>
                  <a:gd name="T24" fmla="*/ 129 w 214"/>
                  <a:gd name="T25" fmla="*/ 129 h 158"/>
                  <a:gd name="T26" fmla="*/ 81 w 214"/>
                  <a:gd name="T27" fmla="*/ 152 h 158"/>
                  <a:gd name="T28" fmla="*/ 69 w 214"/>
                  <a:gd name="T29" fmla="*/ 156 h 158"/>
                  <a:gd name="T30" fmla="*/ 56 w 214"/>
                  <a:gd name="T31" fmla="*/ 158 h 158"/>
                  <a:gd name="T32" fmla="*/ 42 w 214"/>
                  <a:gd name="T33" fmla="*/ 156 h 158"/>
                  <a:gd name="T34" fmla="*/ 28 w 214"/>
                  <a:gd name="T35" fmla="*/ 150 h 158"/>
                  <a:gd name="T36" fmla="*/ 15 w 214"/>
                  <a:gd name="T37" fmla="*/ 139 h 158"/>
                  <a:gd name="T38" fmla="*/ 6 w 214"/>
                  <a:gd name="T39" fmla="*/ 127 h 158"/>
                  <a:gd name="T40" fmla="*/ 1 w 214"/>
                  <a:gd name="T41" fmla="*/ 113 h 158"/>
                  <a:gd name="T42" fmla="*/ 0 w 214"/>
                  <a:gd name="T43" fmla="*/ 98 h 158"/>
                  <a:gd name="T44" fmla="*/ 3 w 214"/>
                  <a:gd name="T45" fmla="*/ 84 h 158"/>
                  <a:gd name="T46" fmla="*/ 9 w 214"/>
                  <a:gd name="T47" fmla="*/ 71 h 158"/>
                  <a:gd name="T48" fmla="*/ 18 w 214"/>
                  <a:gd name="T49" fmla="*/ 59 h 158"/>
                  <a:gd name="T50" fmla="*/ 31 w 214"/>
                  <a:gd name="T51" fmla="*/ 51 h 158"/>
                  <a:gd name="T52" fmla="*/ 85 w 214"/>
                  <a:gd name="T53" fmla="*/ 26 h 158"/>
                  <a:gd name="T54" fmla="*/ 139 w 214"/>
                  <a:gd name="T55" fmla="*/ 3 h 158"/>
                  <a:gd name="T56" fmla="*/ 153 w 214"/>
                  <a:gd name="T5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4" h="158">
                    <a:moveTo>
                      <a:pt x="153" y="0"/>
                    </a:moveTo>
                    <a:lnTo>
                      <a:pt x="167" y="1"/>
                    </a:lnTo>
                    <a:lnTo>
                      <a:pt x="181" y="5"/>
                    </a:lnTo>
                    <a:lnTo>
                      <a:pt x="194" y="12"/>
                    </a:lnTo>
                    <a:lnTo>
                      <a:pt x="204" y="24"/>
                    </a:lnTo>
                    <a:lnTo>
                      <a:pt x="211" y="37"/>
                    </a:lnTo>
                    <a:lnTo>
                      <a:pt x="214" y="51"/>
                    </a:lnTo>
                    <a:lnTo>
                      <a:pt x="213" y="66"/>
                    </a:lnTo>
                    <a:lnTo>
                      <a:pt x="209" y="80"/>
                    </a:lnTo>
                    <a:lnTo>
                      <a:pt x="202" y="92"/>
                    </a:lnTo>
                    <a:lnTo>
                      <a:pt x="190" y="101"/>
                    </a:lnTo>
                    <a:lnTo>
                      <a:pt x="177" y="109"/>
                    </a:lnTo>
                    <a:lnTo>
                      <a:pt x="129" y="129"/>
                    </a:lnTo>
                    <a:lnTo>
                      <a:pt x="81" y="152"/>
                    </a:lnTo>
                    <a:lnTo>
                      <a:pt x="69" y="156"/>
                    </a:lnTo>
                    <a:lnTo>
                      <a:pt x="56" y="158"/>
                    </a:lnTo>
                    <a:lnTo>
                      <a:pt x="42" y="156"/>
                    </a:lnTo>
                    <a:lnTo>
                      <a:pt x="28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1" y="113"/>
                    </a:lnTo>
                    <a:lnTo>
                      <a:pt x="0" y="98"/>
                    </a:lnTo>
                    <a:lnTo>
                      <a:pt x="3" y="84"/>
                    </a:lnTo>
                    <a:lnTo>
                      <a:pt x="9" y="71"/>
                    </a:lnTo>
                    <a:lnTo>
                      <a:pt x="18" y="59"/>
                    </a:lnTo>
                    <a:lnTo>
                      <a:pt x="31" y="51"/>
                    </a:lnTo>
                    <a:lnTo>
                      <a:pt x="85" y="26"/>
                    </a:lnTo>
                    <a:lnTo>
                      <a:pt x="139" y="3"/>
                    </a:lnTo>
                    <a:lnTo>
                      <a:pt x="1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1" name="Freeform 1040">
                <a:extLst>
                  <a:ext uri="{FF2B5EF4-FFF2-40B4-BE49-F238E27FC236}">
                    <a16:creationId xmlns:a16="http://schemas.microsoft.com/office/drawing/2014/main" id="{D0ABB34C-A7A1-4CC7-BC58-BEBB8F302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288" y="5438776"/>
                <a:ext cx="33338" cy="26988"/>
              </a:xfrm>
              <a:custGeom>
                <a:avLst/>
                <a:gdLst>
                  <a:gd name="T0" fmla="*/ 59 w 208"/>
                  <a:gd name="T1" fmla="*/ 0 h 169"/>
                  <a:gd name="T2" fmla="*/ 74 w 208"/>
                  <a:gd name="T3" fmla="*/ 3 h 169"/>
                  <a:gd name="T4" fmla="*/ 87 w 208"/>
                  <a:gd name="T5" fmla="*/ 9 h 169"/>
                  <a:gd name="T6" fmla="*/ 132 w 208"/>
                  <a:gd name="T7" fmla="*/ 37 h 169"/>
                  <a:gd name="T8" fmla="*/ 178 w 208"/>
                  <a:gd name="T9" fmla="*/ 63 h 169"/>
                  <a:gd name="T10" fmla="*/ 190 w 208"/>
                  <a:gd name="T11" fmla="*/ 71 h 169"/>
                  <a:gd name="T12" fmla="*/ 200 w 208"/>
                  <a:gd name="T13" fmla="*/ 82 h 169"/>
                  <a:gd name="T14" fmla="*/ 206 w 208"/>
                  <a:gd name="T15" fmla="*/ 96 h 169"/>
                  <a:gd name="T16" fmla="*/ 208 w 208"/>
                  <a:gd name="T17" fmla="*/ 110 h 169"/>
                  <a:gd name="T18" fmla="*/ 207 w 208"/>
                  <a:gd name="T19" fmla="*/ 124 h 169"/>
                  <a:gd name="T20" fmla="*/ 202 w 208"/>
                  <a:gd name="T21" fmla="*/ 139 h 169"/>
                  <a:gd name="T22" fmla="*/ 193 w 208"/>
                  <a:gd name="T23" fmla="*/ 151 h 169"/>
                  <a:gd name="T24" fmla="*/ 182 w 208"/>
                  <a:gd name="T25" fmla="*/ 161 h 169"/>
                  <a:gd name="T26" fmla="*/ 167 w 208"/>
                  <a:gd name="T27" fmla="*/ 167 h 169"/>
                  <a:gd name="T28" fmla="*/ 152 w 208"/>
                  <a:gd name="T29" fmla="*/ 169 h 169"/>
                  <a:gd name="T30" fmla="*/ 140 w 208"/>
                  <a:gd name="T31" fmla="*/ 167 h 169"/>
                  <a:gd name="T32" fmla="*/ 127 w 208"/>
                  <a:gd name="T33" fmla="*/ 163 h 169"/>
                  <a:gd name="T34" fmla="*/ 76 w 208"/>
                  <a:gd name="T35" fmla="*/ 134 h 169"/>
                  <a:gd name="T36" fmla="*/ 26 w 208"/>
                  <a:gd name="T37" fmla="*/ 104 h 169"/>
                  <a:gd name="T38" fmla="*/ 15 w 208"/>
                  <a:gd name="T39" fmla="*/ 93 h 169"/>
                  <a:gd name="T40" fmla="*/ 6 w 208"/>
                  <a:gd name="T41" fmla="*/ 82 h 169"/>
                  <a:gd name="T42" fmla="*/ 1 w 208"/>
                  <a:gd name="T43" fmla="*/ 68 h 169"/>
                  <a:gd name="T44" fmla="*/ 0 w 208"/>
                  <a:gd name="T45" fmla="*/ 54 h 169"/>
                  <a:gd name="T46" fmla="*/ 3 w 208"/>
                  <a:gd name="T47" fmla="*/ 39 h 169"/>
                  <a:gd name="T48" fmla="*/ 9 w 208"/>
                  <a:gd name="T49" fmla="*/ 26 h 169"/>
                  <a:gd name="T50" fmla="*/ 20 w 208"/>
                  <a:gd name="T51" fmla="*/ 15 h 169"/>
                  <a:gd name="T52" fmla="*/ 31 w 208"/>
                  <a:gd name="T53" fmla="*/ 6 h 169"/>
                  <a:gd name="T54" fmla="*/ 45 w 208"/>
                  <a:gd name="T55" fmla="*/ 1 h 169"/>
                  <a:gd name="T56" fmla="*/ 59 w 208"/>
                  <a:gd name="T57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8" h="169">
                    <a:moveTo>
                      <a:pt x="59" y="0"/>
                    </a:moveTo>
                    <a:lnTo>
                      <a:pt x="74" y="3"/>
                    </a:lnTo>
                    <a:lnTo>
                      <a:pt x="87" y="9"/>
                    </a:lnTo>
                    <a:lnTo>
                      <a:pt x="132" y="37"/>
                    </a:lnTo>
                    <a:lnTo>
                      <a:pt x="178" y="63"/>
                    </a:lnTo>
                    <a:lnTo>
                      <a:pt x="190" y="71"/>
                    </a:lnTo>
                    <a:lnTo>
                      <a:pt x="200" y="82"/>
                    </a:lnTo>
                    <a:lnTo>
                      <a:pt x="206" y="96"/>
                    </a:lnTo>
                    <a:lnTo>
                      <a:pt x="208" y="110"/>
                    </a:lnTo>
                    <a:lnTo>
                      <a:pt x="207" y="124"/>
                    </a:lnTo>
                    <a:lnTo>
                      <a:pt x="202" y="139"/>
                    </a:lnTo>
                    <a:lnTo>
                      <a:pt x="193" y="151"/>
                    </a:lnTo>
                    <a:lnTo>
                      <a:pt x="182" y="161"/>
                    </a:lnTo>
                    <a:lnTo>
                      <a:pt x="167" y="167"/>
                    </a:lnTo>
                    <a:lnTo>
                      <a:pt x="152" y="169"/>
                    </a:lnTo>
                    <a:lnTo>
                      <a:pt x="140" y="167"/>
                    </a:lnTo>
                    <a:lnTo>
                      <a:pt x="127" y="163"/>
                    </a:lnTo>
                    <a:lnTo>
                      <a:pt x="76" y="134"/>
                    </a:lnTo>
                    <a:lnTo>
                      <a:pt x="26" y="104"/>
                    </a:lnTo>
                    <a:lnTo>
                      <a:pt x="15" y="93"/>
                    </a:lnTo>
                    <a:lnTo>
                      <a:pt x="6" y="82"/>
                    </a:lnTo>
                    <a:lnTo>
                      <a:pt x="1" y="68"/>
                    </a:lnTo>
                    <a:lnTo>
                      <a:pt x="0" y="54"/>
                    </a:lnTo>
                    <a:lnTo>
                      <a:pt x="3" y="39"/>
                    </a:lnTo>
                    <a:lnTo>
                      <a:pt x="9" y="26"/>
                    </a:lnTo>
                    <a:lnTo>
                      <a:pt x="20" y="15"/>
                    </a:lnTo>
                    <a:lnTo>
                      <a:pt x="31" y="6"/>
                    </a:lnTo>
                    <a:lnTo>
                      <a:pt x="45" y="1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2" name="Freeform 1041">
                <a:extLst>
                  <a:ext uri="{FF2B5EF4-FFF2-40B4-BE49-F238E27FC236}">
                    <a16:creationId xmlns:a16="http://schemas.microsoft.com/office/drawing/2014/main" id="{78533A6D-FF1C-4B04-BEE0-CE63343F3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7151" y="5254626"/>
                <a:ext cx="19050" cy="34925"/>
              </a:xfrm>
              <a:custGeom>
                <a:avLst/>
                <a:gdLst>
                  <a:gd name="T0" fmla="*/ 65 w 116"/>
                  <a:gd name="T1" fmla="*/ 0 h 223"/>
                  <a:gd name="T2" fmla="*/ 82 w 116"/>
                  <a:gd name="T3" fmla="*/ 4 h 223"/>
                  <a:gd name="T4" fmla="*/ 98 w 116"/>
                  <a:gd name="T5" fmla="*/ 13 h 223"/>
                  <a:gd name="T6" fmla="*/ 108 w 116"/>
                  <a:gd name="T7" fmla="*/ 26 h 223"/>
                  <a:gd name="T8" fmla="*/ 115 w 116"/>
                  <a:gd name="T9" fmla="*/ 42 h 223"/>
                  <a:gd name="T10" fmla="*/ 116 w 116"/>
                  <a:gd name="T11" fmla="*/ 60 h 223"/>
                  <a:gd name="T12" fmla="*/ 113 w 116"/>
                  <a:gd name="T13" fmla="*/ 113 h 223"/>
                  <a:gd name="T14" fmla="*/ 112 w 116"/>
                  <a:gd name="T15" fmla="*/ 166 h 223"/>
                  <a:gd name="T16" fmla="*/ 110 w 116"/>
                  <a:gd name="T17" fmla="*/ 184 h 223"/>
                  <a:gd name="T18" fmla="*/ 102 w 116"/>
                  <a:gd name="T19" fmla="*/ 199 h 223"/>
                  <a:gd name="T20" fmla="*/ 89 w 116"/>
                  <a:gd name="T21" fmla="*/ 212 h 223"/>
                  <a:gd name="T22" fmla="*/ 74 w 116"/>
                  <a:gd name="T23" fmla="*/ 220 h 223"/>
                  <a:gd name="T24" fmla="*/ 56 w 116"/>
                  <a:gd name="T25" fmla="*/ 223 h 223"/>
                  <a:gd name="T26" fmla="*/ 38 w 116"/>
                  <a:gd name="T27" fmla="*/ 220 h 223"/>
                  <a:gd name="T28" fmla="*/ 23 w 116"/>
                  <a:gd name="T29" fmla="*/ 212 h 223"/>
                  <a:gd name="T30" fmla="*/ 11 w 116"/>
                  <a:gd name="T31" fmla="*/ 200 h 223"/>
                  <a:gd name="T32" fmla="*/ 3 w 116"/>
                  <a:gd name="T33" fmla="*/ 185 h 223"/>
                  <a:gd name="T34" fmla="*/ 0 w 116"/>
                  <a:gd name="T35" fmla="*/ 167 h 223"/>
                  <a:gd name="T36" fmla="*/ 0 w 116"/>
                  <a:gd name="T37" fmla="*/ 166 h 223"/>
                  <a:gd name="T38" fmla="*/ 1 w 116"/>
                  <a:gd name="T39" fmla="*/ 108 h 223"/>
                  <a:gd name="T40" fmla="*/ 5 w 116"/>
                  <a:gd name="T41" fmla="*/ 51 h 223"/>
                  <a:gd name="T42" fmla="*/ 9 w 116"/>
                  <a:gd name="T43" fmla="*/ 34 h 223"/>
                  <a:gd name="T44" fmla="*/ 18 w 116"/>
                  <a:gd name="T45" fmla="*/ 19 h 223"/>
                  <a:gd name="T46" fmla="*/ 31 w 116"/>
                  <a:gd name="T47" fmla="*/ 8 h 223"/>
                  <a:gd name="T48" fmla="*/ 48 w 116"/>
                  <a:gd name="T49" fmla="*/ 1 h 223"/>
                  <a:gd name="T50" fmla="*/ 65 w 116"/>
                  <a:gd name="T5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6" h="223">
                    <a:moveTo>
                      <a:pt x="65" y="0"/>
                    </a:moveTo>
                    <a:lnTo>
                      <a:pt x="82" y="4"/>
                    </a:lnTo>
                    <a:lnTo>
                      <a:pt x="98" y="13"/>
                    </a:lnTo>
                    <a:lnTo>
                      <a:pt x="108" y="26"/>
                    </a:lnTo>
                    <a:lnTo>
                      <a:pt x="115" y="42"/>
                    </a:lnTo>
                    <a:lnTo>
                      <a:pt x="116" y="60"/>
                    </a:lnTo>
                    <a:lnTo>
                      <a:pt x="113" y="113"/>
                    </a:lnTo>
                    <a:lnTo>
                      <a:pt x="112" y="166"/>
                    </a:lnTo>
                    <a:lnTo>
                      <a:pt x="110" y="184"/>
                    </a:lnTo>
                    <a:lnTo>
                      <a:pt x="102" y="199"/>
                    </a:lnTo>
                    <a:lnTo>
                      <a:pt x="89" y="212"/>
                    </a:lnTo>
                    <a:lnTo>
                      <a:pt x="74" y="220"/>
                    </a:lnTo>
                    <a:lnTo>
                      <a:pt x="56" y="223"/>
                    </a:lnTo>
                    <a:lnTo>
                      <a:pt x="38" y="220"/>
                    </a:lnTo>
                    <a:lnTo>
                      <a:pt x="23" y="212"/>
                    </a:lnTo>
                    <a:lnTo>
                      <a:pt x="11" y="200"/>
                    </a:lnTo>
                    <a:lnTo>
                      <a:pt x="3" y="185"/>
                    </a:lnTo>
                    <a:lnTo>
                      <a:pt x="0" y="167"/>
                    </a:lnTo>
                    <a:lnTo>
                      <a:pt x="0" y="166"/>
                    </a:lnTo>
                    <a:lnTo>
                      <a:pt x="1" y="108"/>
                    </a:lnTo>
                    <a:lnTo>
                      <a:pt x="5" y="51"/>
                    </a:lnTo>
                    <a:lnTo>
                      <a:pt x="9" y="34"/>
                    </a:lnTo>
                    <a:lnTo>
                      <a:pt x="18" y="19"/>
                    </a:lnTo>
                    <a:lnTo>
                      <a:pt x="31" y="8"/>
                    </a:lnTo>
                    <a:lnTo>
                      <a:pt x="48" y="1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3" name="Freeform 1042">
                <a:extLst>
                  <a:ext uri="{FF2B5EF4-FFF2-40B4-BE49-F238E27FC236}">
                    <a16:creationId xmlns:a16="http://schemas.microsoft.com/office/drawing/2014/main" id="{3C137382-3688-4216-A154-54E1F408E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5324476"/>
                <a:ext cx="23813" cy="34925"/>
              </a:xfrm>
              <a:custGeom>
                <a:avLst/>
                <a:gdLst>
                  <a:gd name="T0" fmla="*/ 58 w 144"/>
                  <a:gd name="T1" fmla="*/ 0 h 220"/>
                  <a:gd name="T2" fmla="*/ 72 w 144"/>
                  <a:gd name="T3" fmla="*/ 2 h 220"/>
                  <a:gd name="T4" fmla="*/ 85 w 144"/>
                  <a:gd name="T5" fmla="*/ 8 h 220"/>
                  <a:gd name="T6" fmla="*/ 96 w 144"/>
                  <a:gd name="T7" fmla="*/ 18 h 220"/>
                  <a:gd name="T8" fmla="*/ 105 w 144"/>
                  <a:gd name="T9" fmla="*/ 29 h 220"/>
                  <a:gd name="T10" fmla="*/ 110 w 144"/>
                  <a:gd name="T11" fmla="*/ 43 h 220"/>
                  <a:gd name="T12" fmla="*/ 125 w 144"/>
                  <a:gd name="T13" fmla="*/ 94 h 220"/>
                  <a:gd name="T14" fmla="*/ 141 w 144"/>
                  <a:gd name="T15" fmla="*/ 146 h 220"/>
                  <a:gd name="T16" fmla="*/ 144 w 144"/>
                  <a:gd name="T17" fmla="*/ 161 h 220"/>
                  <a:gd name="T18" fmla="*/ 143 w 144"/>
                  <a:gd name="T19" fmla="*/ 175 h 220"/>
                  <a:gd name="T20" fmla="*/ 138 w 144"/>
                  <a:gd name="T21" fmla="*/ 189 h 220"/>
                  <a:gd name="T22" fmla="*/ 130 w 144"/>
                  <a:gd name="T23" fmla="*/ 201 h 220"/>
                  <a:gd name="T24" fmla="*/ 120 w 144"/>
                  <a:gd name="T25" fmla="*/ 210 h 220"/>
                  <a:gd name="T26" fmla="*/ 105 w 144"/>
                  <a:gd name="T27" fmla="*/ 217 h 220"/>
                  <a:gd name="T28" fmla="*/ 88 w 144"/>
                  <a:gd name="T29" fmla="*/ 220 h 220"/>
                  <a:gd name="T30" fmla="*/ 74 w 144"/>
                  <a:gd name="T31" fmla="*/ 218 h 220"/>
                  <a:gd name="T32" fmla="*/ 62 w 144"/>
                  <a:gd name="T33" fmla="*/ 213 h 220"/>
                  <a:gd name="T34" fmla="*/ 50 w 144"/>
                  <a:gd name="T35" fmla="*/ 206 h 220"/>
                  <a:gd name="T36" fmla="*/ 41 w 144"/>
                  <a:gd name="T37" fmla="*/ 195 h 220"/>
                  <a:gd name="T38" fmla="*/ 35 w 144"/>
                  <a:gd name="T39" fmla="*/ 183 h 220"/>
                  <a:gd name="T40" fmla="*/ 17 w 144"/>
                  <a:gd name="T41" fmla="*/ 126 h 220"/>
                  <a:gd name="T42" fmla="*/ 2 w 144"/>
                  <a:gd name="T43" fmla="*/ 71 h 220"/>
                  <a:gd name="T44" fmla="*/ 0 w 144"/>
                  <a:gd name="T45" fmla="*/ 56 h 220"/>
                  <a:gd name="T46" fmla="*/ 3 w 144"/>
                  <a:gd name="T47" fmla="*/ 41 h 220"/>
                  <a:gd name="T48" fmla="*/ 9 w 144"/>
                  <a:gd name="T49" fmla="*/ 28 h 220"/>
                  <a:gd name="T50" fmla="*/ 18 w 144"/>
                  <a:gd name="T51" fmla="*/ 17 h 220"/>
                  <a:gd name="T52" fmla="*/ 29 w 144"/>
                  <a:gd name="T53" fmla="*/ 7 h 220"/>
                  <a:gd name="T54" fmla="*/ 43 w 144"/>
                  <a:gd name="T55" fmla="*/ 2 h 220"/>
                  <a:gd name="T56" fmla="*/ 58 w 144"/>
                  <a:gd name="T5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220">
                    <a:moveTo>
                      <a:pt x="58" y="0"/>
                    </a:moveTo>
                    <a:lnTo>
                      <a:pt x="72" y="2"/>
                    </a:lnTo>
                    <a:lnTo>
                      <a:pt x="85" y="8"/>
                    </a:lnTo>
                    <a:lnTo>
                      <a:pt x="96" y="18"/>
                    </a:lnTo>
                    <a:lnTo>
                      <a:pt x="105" y="29"/>
                    </a:lnTo>
                    <a:lnTo>
                      <a:pt x="110" y="43"/>
                    </a:lnTo>
                    <a:lnTo>
                      <a:pt x="125" y="94"/>
                    </a:lnTo>
                    <a:lnTo>
                      <a:pt x="141" y="146"/>
                    </a:lnTo>
                    <a:lnTo>
                      <a:pt x="144" y="161"/>
                    </a:lnTo>
                    <a:lnTo>
                      <a:pt x="143" y="175"/>
                    </a:lnTo>
                    <a:lnTo>
                      <a:pt x="138" y="189"/>
                    </a:lnTo>
                    <a:lnTo>
                      <a:pt x="130" y="201"/>
                    </a:lnTo>
                    <a:lnTo>
                      <a:pt x="120" y="210"/>
                    </a:lnTo>
                    <a:lnTo>
                      <a:pt x="105" y="217"/>
                    </a:lnTo>
                    <a:lnTo>
                      <a:pt x="88" y="220"/>
                    </a:lnTo>
                    <a:lnTo>
                      <a:pt x="74" y="218"/>
                    </a:lnTo>
                    <a:lnTo>
                      <a:pt x="62" y="213"/>
                    </a:lnTo>
                    <a:lnTo>
                      <a:pt x="50" y="206"/>
                    </a:lnTo>
                    <a:lnTo>
                      <a:pt x="41" y="195"/>
                    </a:lnTo>
                    <a:lnTo>
                      <a:pt x="35" y="183"/>
                    </a:lnTo>
                    <a:lnTo>
                      <a:pt x="17" y="126"/>
                    </a:lnTo>
                    <a:lnTo>
                      <a:pt x="2" y="71"/>
                    </a:lnTo>
                    <a:lnTo>
                      <a:pt x="0" y="56"/>
                    </a:lnTo>
                    <a:lnTo>
                      <a:pt x="3" y="41"/>
                    </a:lnTo>
                    <a:lnTo>
                      <a:pt x="9" y="28"/>
                    </a:lnTo>
                    <a:lnTo>
                      <a:pt x="18" y="17"/>
                    </a:lnTo>
                    <a:lnTo>
                      <a:pt x="29" y="7"/>
                    </a:lnTo>
                    <a:lnTo>
                      <a:pt x="43" y="2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4" name="Freeform 1043">
                <a:extLst>
                  <a:ext uri="{FF2B5EF4-FFF2-40B4-BE49-F238E27FC236}">
                    <a16:creationId xmlns:a16="http://schemas.microsoft.com/office/drawing/2014/main" id="{E8CF7063-1CFA-4789-B977-33770E998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8263" y="5186363"/>
                <a:ext cx="25400" cy="33338"/>
              </a:xfrm>
              <a:custGeom>
                <a:avLst/>
                <a:gdLst>
                  <a:gd name="T0" fmla="*/ 90 w 152"/>
                  <a:gd name="T1" fmla="*/ 0 h 217"/>
                  <a:gd name="T2" fmla="*/ 104 w 152"/>
                  <a:gd name="T3" fmla="*/ 1 h 217"/>
                  <a:gd name="T4" fmla="*/ 118 w 152"/>
                  <a:gd name="T5" fmla="*/ 5 h 217"/>
                  <a:gd name="T6" fmla="*/ 131 w 152"/>
                  <a:gd name="T7" fmla="*/ 13 h 217"/>
                  <a:gd name="T8" fmla="*/ 142 w 152"/>
                  <a:gd name="T9" fmla="*/ 23 h 217"/>
                  <a:gd name="T10" fmla="*/ 149 w 152"/>
                  <a:gd name="T11" fmla="*/ 35 h 217"/>
                  <a:gd name="T12" fmla="*/ 152 w 152"/>
                  <a:gd name="T13" fmla="*/ 50 h 217"/>
                  <a:gd name="T14" fmla="*/ 152 w 152"/>
                  <a:gd name="T15" fmla="*/ 64 h 217"/>
                  <a:gd name="T16" fmla="*/ 148 w 152"/>
                  <a:gd name="T17" fmla="*/ 78 h 217"/>
                  <a:gd name="T18" fmla="*/ 127 w 152"/>
                  <a:gd name="T19" fmla="*/ 128 h 217"/>
                  <a:gd name="T20" fmla="*/ 109 w 152"/>
                  <a:gd name="T21" fmla="*/ 179 h 217"/>
                  <a:gd name="T22" fmla="*/ 103 w 152"/>
                  <a:gd name="T23" fmla="*/ 191 h 217"/>
                  <a:gd name="T24" fmla="*/ 94 w 152"/>
                  <a:gd name="T25" fmla="*/ 202 h 217"/>
                  <a:gd name="T26" fmla="*/ 83 w 152"/>
                  <a:gd name="T27" fmla="*/ 209 h 217"/>
                  <a:gd name="T28" fmla="*/ 69 w 152"/>
                  <a:gd name="T29" fmla="*/ 215 h 217"/>
                  <a:gd name="T30" fmla="*/ 56 w 152"/>
                  <a:gd name="T31" fmla="*/ 217 h 217"/>
                  <a:gd name="T32" fmla="*/ 47 w 152"/>
                  <a:gd name="T33" fmla="*/ 216 h 217"/>
                  <a:gd name="T34" fmla="*/ 39 w 152"/>
                  <a:gd name="T35" fmla="*/ 214 h 217"/>
                  <a:gd name="T36" fmla="*/ 24 w 152"/>
                  <a:gd name="T37" fmla="*/ 206 h 217"/>
                  <a:gd name="T38" fmla="*/ 14 w 152"/>
                  <a:gd name="T39" fmla="*/ 197 h 217"/>
                  <a:gd name="T40" fmla="*/ 6 w 152"/>
                  <a:gd name="T41" fmla="*/ 185 h 217"/>
                  <a:gd name="T42" fmla="*/ 1 w 152"/>
                  <a:gd name="T43" fmla="*/ 172 h 217"/>
                  <a:gd name="T44" fmla="*/ 0 w 152"/>
                  <a:gd name="T45" fmla="*/ 157 h 217"/>
                  <a:gd name="T46" fmla="*/ 3 w 152"/>
                  <a:gd name="T47" fmla="*/ 142 h 217"/>
                  <a:gd name="T48" fmla="*/ 22 w 152"/>
                  <a:gd name="T49" fmla="*/ 88 h 217"/>
                  <a:gd name="T50" fmla="*/ 45 w 152"/>
                  <a:gd name="T51" fmla="*/ 33 h 217"/>
                  <a:gd name="T52" fmla="*/ 53 w 152"/>
                  <a:gd name="T53" fmla="*/ 20 h 217"/>
                  <a:gd name="T54" fmla="*/ 63 w 152"/>
                  <a:gd name="T55" fmla="*/ 11 h 217"/>
                  <a:gd name="T56" fmla="*/ 75 w 152"/>
                  <a:gd name="T57" fmla="*/ 4 h 217"/>
                  <a:gd name="T58" fmla="*/ 90 w 152"/>
                  <a:gd name="T5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217">
                    <a:moveTo>
                      <a:pt x="90" y="0"/>
                    </a:moveTo>
                    <a:lnTo>
                      <a:pt x="104" y="1"/>
                    </a:lnTo>
                    <a:lnTo>
                      <a:pt x="118" y="5"/>
                    </a:lnTo>
                    <a:lnTo>
                      <a:pt x="131" y="13"/>
                    </a:lnTo>
                    <a:lnTo>
                      <a:pt x="142" y="23"/>
                    </a:lnTo>
                    <a:lnTo>
                      <a:pt x="149" y="35"/>
                    </a:lnTo>
                    <a:lnTo>
                      <a:pt x="152" y="50"/>
                    </a:lnTo>
                    <a:lnTo>
                      <a:pt x="152" y="64"/>
                    </a:lnTo>
                    <a:lnTo>
                      <a:pt x="148" y="78"/>
                    </a:lnTo>
                    <a:lnTo>
                      <a:pt x="127" y="128"/>
                    </a:lnTo>
                    <a:lnTo>
                      <a:pt x="109" y="179"/>
                    </a:lnTo>
                    <a:lnTo>
                      <a:pt x="103" y="191"/>
                    </a:lnTo>
                    <a:lnTo>
                      <a:pt x="94" y="202"/>
                    </a:lnTo>
                    <a:lnTo>
                      <a:pt x="83" y="209"/>
                    </a:lnTo>
                    <a:lnTo>
                      <a:pt x="69" y="215"/>
                    </a:lnTo>
                    <a:lnTo>
                      <a:pt x="56" y="217"/>
                    </a:lnTo>
                    <a:lnTo>
                      <a:pt x="47" y="216"/>
                    </a:lnTo>
                    <a:lnTo>
                      <a:pt x="39" y="214"/>
                    </a:lnTo>
                    <a:lnTo>
                      <a:pt x="24" y="206"/>
                    </a:lnTo>
                    <a:lnTo>
                      <a:pt x="14" y="197"/>
                    </a:lnTo>
                    <a:lnTo>
                      <a:pt x="6" y="185"/>
                    </a:lnTo>
                    <a:lnTo>
                      <a:pt x="1" y="172"/>
                    </a:lnTo>
                    <a:lnTo>
                      <a:pt x="0" y="157"/>
                    </a:lnTo>
                    <a:lnTo>
                      <a:pt x="3" y="142"/>
                    </a:lnTo>
                    <a:lnTo>
                      <a:pt x="22" y="88"/>
                    </a:lnTo>
                    <a:lnTo>
                      <a:pt x="45" y="33"/>
                    </a:lnTo>
                    <a:lnTo>
                      <a:pt x="53" y="20"/>
                    </a:lnTo>
                    <a:lnTo>
                      <a:pt x="63" y="11"/>
                    </a:lnTo>
                    <a:lnTo>
                      <a:pt x="75" y="4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5" name="Freeform 1044">
                <a:extLst>
                  <a:ext uri="{FF2B5EF4-FFF2-40B4-BE49-F238E27FC236}">
                    <a16:creationId xmlns:a16="http://schemas.microsoft.com/office/drawing/2014/main" id="{A110C089-5769-4F07-96A0-04215613B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076" y="5389563"/>
                <a:ext cx="28575" cy="31750"/>
              </a:xfrm>
              <a:custGeom>
                <a:avLst/>
                <a:gdLst>
                  <a:gd name="T0" fmla="*/ 53 w 178"/>
                  <a:gd name="T1" fmla="*/ 0 h 203"/>
                  <a:gd name="T2" fmla="*/ 67 w 178"/>
                  <a:gd name="T3" fmla="*/ 1 h 203"/>
                  <a:gd name="T4" fmla="*/ 80 w 178"/>
                  <a:gd name="T5" fmla="*/ 6 h 203"/>
                  <a:gd name="T6" fmla="*/ 92 w 178"/>
                  <a:gd name="T7" fmla="*/ 13 h 203"/>
                  <a:gd name="T8" fmla="*/ 103 w 178"/>
                  <a:gd name="T9" fmla="*/ 24 h 203"/>
                  <a:gd name="T10" fmla="*/ 133 w 178"/>
                  <a:gd name="T11" fmla="*/ 68 h 203"/>
                  <a:gd name="T12" fmla="*/ 166 w 178"/>
                  <a:gd name="T13" fmla="*/ 110 h 203"/>
                  <a:gd name="T14" fmla="*/ 174 w 178"/>
                  <a:gd name="T15" fmla="*/ 123 h 203"/>
                  <a:gd name="T16" fmla="*/ 178 w 178"/>
                  <a:gd name="T17" fmla="*/ 137 h 203"/>
                  <a:gd name="T18" fmla="*/ 178 w 178"/>
                  <a:gd name="T19" fmla="*/ 151 h 203"/>
                  <a:gd name="T20" fmla="*/ 175 w 178"/>
                  <a:gd name="T21" fmla="*/ 166 h 203"/>
                  <a:gd name="T22" fmla="*/ 168 w 178"/>
                  <a:gd name="T23" fmla="*/ 178 h 203"/>
                  <a:gd name="T24" fmla="*/ 158 w 178"/>
                  <a:gd name="T25" fmla="*/ 189 h 203"/>
                  <a:gd name="T26" fmla="*/ 146 w 178"/>
                  <a:gd name="T27" fmla="*/ 196 h 203"/>
                  <a:gd name="T28" fmla="*/ 135 w 178"/>
                  <a:gd name="T29" fmla="*/ 201 h 203"/>
                  <a:gd name="T30" fmla="*/ 122 w 178"/>
                  <a:gd name="T31" fmla="*/ 203 h 203"/>
                  <a:gd name="T32" fmla="*/ 107 w 178"/>
                  <a:gd name="T33" fmla="*/ 200 h 203"/>
                  <a:gd name="T34" fmla="*/ 91 w 178"/>
                  <a:gd name="T35" fmla="*/ 193 h 203"/>
                  <a:gd name="T36" fmla="*/ 79 w 178"/>
                  <a:gd name="T37" fmla="*/ 182 h 203"/>
                  <a:gd name="T38" fmla="*/ 43 w 178"/>
                  <a:gd name="T39" fmla="*/ 136 h 203"/>
                  <a:gd name="T40" fmla="*/ 10 w 178"/>
                  <a:gd name="T41" fmla="*/ 88 h 203"/>
                  <a:gd name="T42" fmla="*/ 3 w 178"/>
                  <a:gd name="T43" fmla="*/ 75 h 203"/>
                  <a:gd name="T44" fmla="*/ 0 w 178"/>
                  <a:gd name="T45" fmla="*/ 60 h 203"/>
                  <a:gd name="T46" fmla="*/ 1 w 178"/>
                  <a:gd name="T47" fmla="*/ 46 h 203"/>
                  <a:gd name="T48" fmla="*/ 6 w 178"/>
                  <a:gd name="T49" fmla="*/ 32 h 203"/>
                  <a:gd name="T50" fmla="*/ 13 w 178"/>
                  <a:gd name="T51" fmla="*/ 19 h 203"/>
                  <a:gd name="T52" fmla="*/ 24 w 178"/>
                  <a:gd name="T53" fmla="*/ 10 h 203"/>
                  <a:gd name="T54" fmla="*/ 38 w 178"/>
                  <a:gd name="T55" fmla="*/ 3 h 203"/>
                  <a:gd name="T56" fmla="*/ 53 w 178"/>
                  <a:gd name="T5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8" h="203">
                    <a:moveTo>
                      <a:pt x="53" y="0"/>
                    </a:moveTo>
                    <a:lnTo>
                      <a:pt x="67" y="1"/>
                    </a:lnTo>
                    <a:lnTo>
                      <a:pt x="80" y="6"/>
                    </a:lnTo>
                    <a:lnTo>
                      <a:pt x="92" y="13"/>
                    </a:lnTo>
                    <a:lnTo>
                      <a:pt x="103" y="24"/>
                    </a:lnTo>
                    <a:lnTo>
                      <a:pt x="133" y="68"/>
                    </a:lnTo>
                    <a:lnTo>
                      <a:pt x="166" y="110"/>
                    </a:lnTo>
                    <a:lnTo>
                      <a:pt x="174" y="123"/>
                    </a:lnTo>
                    <a:lnTo>
                      <a:pt x="178" y="137"/>
                    </a:lnTo>
                    <a:lnTo>
                      <a:pt x="178" y="151"/>
                    </a:lnTo>
                    <a:lnTo>
                      <a:pt x="175" y="166"/>
                    </a:lnTo>
                    <a:lnTo>
                      <a:pt x="168" y="178"/>
                    </a:lnTo>
                    <a:lnTo>
                      <a:pt x="158" y="189"/>
                    </a:lnTo>
                    <a:lnTo>
                      <a:pt x="146" y="196"/>
                    </a:lnTo>
                    <a:lnTo>
                      <a:pt x="135" y="201"/>
                    </a:lnTo>
                    <a:lnTo>
                      <a:pt x="122" y="203"/>
                    </a:lnTo>
                    <a:lnTo>
                      <a:pt x="107" y="200"/>
                    </a:lnTo>
                    <a:lnTo>
                      <a:pt x="91" y="193"/>
                    </a:lnTo>
                    <a:lnTo>
                      <a:pt x="79" y="182"/>
                    </a:lnTo>
                    <a:lnTo>
                      <a:pt x="43" y="136"/>
                    </a:lnTo>
                    <a:lnTo>
                      <a:pt x="10" y="88"/>
                    </a:lnTo>
                    <a:lnTo>
                      <a:pt x="3" y="75"/>
                    </a:lnTo>
                    <a:lnTo>
                      <a:pt x="0" y="60"/>
                    </a:lnTo>
                    <a:lnTo>
                      <a:pt x="1" y="46"/>
                    </a:lnTo>
                    <a:lnTo>
                      <a:pt x="6" y="32"/>
                    </a:lnTo>
                    <a:lnTo>
                      <a:pt x="13" y="19"/>
                    </a:lnTo>
                    <a:lnTo>
                      <a:pt x="24" y="10"/>
                    </a:lnTo>
                    <a:lnTo>
                      <a:pt x="38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6" name="Freeform 1045">
                <a:extLst>
                  <a:ext uri="{FF2B5EF4-FFF2-40B4-BE49-F238E27FC236}">
                    <a16:creationId xmlns:a16="http://schemas.microsoft.com/office/drawing/2014/main" id="{BA5B1D62-D7EA-4A97-AB45-CE8F77D3A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1" y="5202238"/>
                <a:ext cx="22225" cy="34925"/>
              </a:xfrm>
              <a:custGeom>
                <a:avLst/>
                <a:gdLst>
                  <a:gd name="T0" fmla="*/ 53 w 144"/>
                  <a:gd name="T1" fmla="*/ 0 h 219"/>
                  <a:gd name="T2" fmla="*/ 68 w 144"/>
                  <a:gd name="T3" fmla="*/ 1 h 219"/>
                  <a:gd name="T4" fmla="*/ 81 w 144"/>
                  <a:gd name="T5" fmla="*/ 5 h 219"/>
                  <a:gd name="T6" fmla="*/ 93 w 144"/>
                  <a:gd name="T7" fmla="*/ 13 h 219"/>
                  <a:gd name="T8" fmla="*/ 103 w 144"/>
                  <a:gd name="T9" fmla="*/ 23 h 219"/>
                  <a:gd name="T10" fmla="*/ 109 w 144"/>
                  <a:gd name="T11" fmla="*/ 38 h 219"/>
                  <a:gd name="T12" fmla="*/ 127 w 144"/>
                  <a:gd name="T13" fmla="*/ 93 h 219"/>
                  <a:gd name="T14" fmla="*/ 142 w 144"/>
                  <a:gd name="T15" fmla="*/ 149 h 219"/>
                  <a:gd name="T16" fmla="*/ 144 w 144"/>
                  <a:gd name="T17" fmla="*/ 164 h 219"/>
                  <a:gd name="T18" fmla="*/ 142 w 144"/>
                  <a:gd name="T19" fmla="*/ 178 h 219"/>
                  <a:gd name="T20" fmla="*/ 136 w 144"/>
                  <a:gd name="T21" fmla="*/ 191 h 219"/>
                  <a:gd name="T22" fmla="*/ 128 w 144"/>
                  <a:gd name="T23" fmla="*/ 203 h 219"/>
                  <a:gd name="T24" fmla="*/ 116 w 144"/>
                  <a:gd name="T25" fmla="*/ 212 h 219"/>
                  <a:gd name="T26" fmla="*/ 101 w 144"/>
                  <a:gd name="T27" fmla="*/ 217 h 219"/>
                  <a:gd name="T28" fmla="*/ 95 w 144"/>
                  <a:gd name="T29" fmla="*/ 218 h 219"/>
                  <a:gd name="T30" fmla="*/ 88 w 144"/>
                  <a:gd name="T31" fmla="*/ 219 h 219"/>
                  <a:gd name="T32" fmla="*/ 74 w 144"/>
                  <a:gd name="T33" fmla="*/ 217 h 219"/>
                  <a:gd name="T34" fmla="*/ 60 w 144"/>
                  <a:gd name="T35" fmla="*/ 211 h 219"/>
                  <a:gd name="T36" fmla="*/ 48 w 144"/>
                  <a:gd name="T37" fmla="*/ 203 h 219"/>
                  <a:gd name="T38" fmla="*/ 39 w 144"/>
                  <a:gd name="T39" fmla="*/ 190 h 219"/>
                  <a:gd name="T40" fmla="*/ 34 w 144"/>
                  <a:gd name="T41" fmla="*/ 176 h 219"/>
                  <a:gd name="T42" fmla="*/ 20 w 144"/>
                  <a:gd name="T43" fmla="*/ 125 h 219"/>
                  <a:gd name="T44" fmla="*/ 4 w 144"/>
                  <a:gd name="T45" fmla="*/ 74 h 219"/>
                  <a:gd name="T46" fmla="*/ 0 w 144"/>
                  <a:gd name="T47" fmla="*/ 59 h 219"/>
                  <a:gd name="T48" fmla="*/ 1 w 144"/>
                  <a:gd name="T49" fmla="*/ 45 h 219"/>
                  <a:gd name="T50" fmla="*/ 7 w 144"/>
                  <a:gd name="T51" fmla="*/ 31 h 219"/>
                  <a:gd name="T52" fmla="*/ 14 w 144"/>
                  <a:gd name="T53" fmla="*/ 19 h 219"/>
                  <a:gd name="T54" fmla="*/ 25 w 144"/>
                  <a:gd name="T55" fmla="*/ 9 h 219"/>
                  <a:gd name="T56" fmla="*/ 38 w 144"/>
                  <a:gd name="T57" fmla="*/ 3 h 219"/>
                  <a:gd name="T58" fmla="*/ 53 w 144"/>
                  <a:gd name="T59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4" h="219">
                    <a:moveTo>
                      <a:pt x="53" y="0"/>
                    </a:moveTo>
                    <a:lnTo>
                      <a:pt x="68" y="1"/>
                    </a:lnTo>
                    <a:lnTo>
                      <a:pt x="81" y="5"/>
                    </a:lnTo>
                    <a:lnTo>
                      <a:pt x="93" y="13"/>
                    </a:lnTo>
                    <a:lnTo>
                      <a:pt x="103" y="23"/>
                    </a:lnTo>
                    <a:lnTo>
                      <a:pt x="109" y="38"/>
                    </a:lnTo>
                    <a:lnTo>
                      <a:pt x="127" y="93"/>
                    </a:lnTo>
                    <a:lnTo>
                      <a:pt x="142" y="149"/>
                    </a:lnTo>
                    <a:lnTo>
                      <a:pt x="144" y="164"/>
                    </a:lnTo>
                    <a:lnTo>
                      <a:pt x="142" y="178"/>
                    </a:lnTo>
                    <a:lnTo>
                      <a:pt x="136" y="191"/>
                    </a:lnTo>
                    <a:lnTo>
                      <a:pt x="128" y="203"/>
                    </a:lnTo>
                    <a:lnTo>
                      <a:pt x="116" y="212"/>
                    </a:lnTo>
                    <a:lnTo>
                      <a:pt x="101" y="217"/>
                    </a:lnTo>
                    <a:lnTo>
                      <a:pt x="95" y="218"/>
                    </a:lnTo>
                    <a:lnTo>
                      <a:pt x="88" y="219"/>
                    </a:lnTo>
                    <a:lnTo>
                      <a:pt x="74" y="217"/>
                    </a:lnTo>
                    <a:lnTo>
                      <a:pt x="60" y="211"/>
                    </a:lnTo>
                    <a:lnTo>
                      <a:pt x="48" y="203"/>
                    </a:lnTo>
                    <a:lnTo>
                      <a:pt x="39" y="190"/>
                    </a:lnTo>
                    <a:lnTo>
                      <a:pt x="34" y="176"/>
                    </a:lnTo>
                    <a:lnTo>
                      <a:pt x="20" y="125"/>
                    </a:lnTo>
                    <a:lnTo>
                      <a:pt x="4" y="74"/>
                    </a:lnTo>
                    <a:lnTo>
                      <a:pt x="0" y="59"/>
                    </a:lnTo>
                    <a:lnTo>
                      <a:pt x="1" y="45"/>
                    </a:lnTo>
                    <a:lnTo>
                      <a:pt x="7" y="31"/>
                    </a:lnTo>
                    <a:lnTo>
                      <a:pt x="14" y="19"/>
                    </a:lnTo>
                    <a:lnTo>
                      <a:pt x="25" y="9"/>
                    </a:lnTo>
                    <a:lnTo>
                      <a:pt x="38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7" name="Freeform 1046">
                <a:extLst>
                  <a:ext uri="{FF2B5EF4-FFF2-40B4-BE49-F238E27FC236}">
                    <a16:creationId xmlns:a16="http://schemas.microsoft.com/office/drawing/2014/main" id="{9CD6FF37-5A73-4918-8F74-D69CD19E5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426" y="5080001"/>
                <a:ext cx="34925" cy="19050"/>
              </a:xfrm>
              <a:custGeom>
                <a:avLst/>
                <a:gdLst>
                  <a:gd name="T0" fmla="*/ 55 w 221"/>
                  <a:gd name="T1" fmla="*/ 0 h 119"/>
                  <a:gd name="T2" fmla="*/ 55 w 221"/>
                  <a:gd name="T3" fmla="*/ 56 h 119"/>
                  <a:gd name="T4" fmla="*/ 56 w 221"/>
                  <a:gd name="T5" fmla="*/ 0 h 119"/>
                  <a:gd name="T6" fmla="*/ 95 w 221"/>
                  <a:gd name="T7" fmla="*/ 1 h 119"/>
                  <a:gd name="T8" fmla="*/ 134 w 221"/>
                  <a:gd name="T9" fmla="*/ 3 h 119"/>
                  <a:gd name="T10" fmla="*/ 172 w 221"/>
                  <a:gd name="T11" fmla="*/ 7 h 119"/>
                  <a:gd name="T12" fmla="*/ 189 w 221"/>
                  <a:gd name="T13" fmla="*/ 12 h 119"/>
                  <a:gd name="T14" fmla="*/ 203 w 221"/>
                  <a:gd name="T15" fmla="*/ 21 h 119"/>
                  <a:gd name="T16" fmla="*/ 214 w 221"/>
                  <a:gd name="T17" fmla="*/ 35 h 119"/>
                  <a:gd name="T18" fmla="*/ 221 w 221"/>
                  <a:gd name="T19" fmla="*/ 51 h 119"/>
                  <a:gd name="T20" fmla="*/ 221 w 221"/>
                  <a:gd name="T21" fmla="*/ 69 h 119"/>
                  <a:gd name="T22" fmla="*/ 217 w 221"/>
                  <a:gd name="T23" fmla="*/ 86 h 119"/>
                  <a:gd name="T24" fmla="*/ 209 w 221"/>
                  <a:gd name="T25" fmla="*/ 99 h 119"/>
                  <a:gd name="T26" fmla="*/ 196 w 221"/>
                  <a:gd name="T27" fmla="*/ 110 h 119"/>
                  <a:gd name="T28" fmla="*/ 182 w 221"/>
                  <a:gd name="T29" fmla="*/ 116 h 119"/>
                  <a:gd name="T30" fmla="*/ 166 w 221"/>
                  <a:gd name="T31" fmla="*/ 119 h 119"/>
                  <a:gd name="T32" fmla="*/ 163 w 221"/>
                  <a:gd name="T33" fmla="*/ 118 h 119"/>
                  <a:gd name="T34" fmla="*/ 159 w 221"/>
                  <a:gd name="T35" fmla="*/ 118 h 119"/>
                  <a:gd name="T36" fmla="*/ 108 w 221"/>
                  <a:gd name="T37" fmla="*/ 114 h 119"/>
                  <a:gd name="T38" fmla="*/ 57 w 221"/>
                  <a:gd name="T39" fmla="*/ 112 h 119"/>
                  <a:gd name="T40" fmla="*/ 39 w 221"/>
                  <a:gd name="T41" fmla="*/ 110 h 119"/>
                  <a:gd name="T42" fmla="*/ 23 w 221"/>
                  <a:gd name="T43" fmla="*/ 102 h 119"/>
                  <a:gd name="T44" fmla="*/ 11 w 221"/>
                  <a:gd name="T45" fmla="*/ 90 h 119"/>
                  <a:gd name="T46" fmla="*/ 3 w 221"/>
                  <a:gd name="T47" fmla="*/ 74 h 119"/>
                  <a:gd name="T48" fmla="*/ 0 w 221"/>
                  <a:gd name="T49" fmla="*/ 56 h 119"/>
                  <a:gd name="T50" fmla="*/ 3 w 221"/>
                  <a:gd name="T51" fmla="*/ 39 h 119"/>
                  <a:gd name="T52" fmla="*/ 10 w 221"/>
                  <a:gd name="T53" fmla="*/ 23 h 119"/>
                  <a:gd name="T54" fmla="*/ 22 w 221"/>
                  <a:gd name="T55" fmla="*/ 11 h 119"/>
                  <a:gd name="T56" fmla="*/ 37 w 221"/>
                  <a:gd name="T57" fmla="*/ 3 h 119"/>
                  <a:gd name="T58" fmla="*/ 55 w 221"/>
                  <a:gd name="T5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1" h="119">
                    <a:moveTo>
                      <a:pt x="55" y="0"/>
                    </a:moveTo>
                    <a:lnTo>
                      <a:pt x="55" y="56"/>
                    </a:lnTo>
                    <a:lnTo>
                      <a:pt x="56" y="0"/>
                    </a:lnTo>
                    <a:lnTo>
                      <a:pt x="95" y="1"/>
                    </a:lnTo>
                    <a:lnTo>
                      <a:pt x="134" y="3"/>
                    </a:lnTo>
                    <a:lnTo>
                      <a:pt x="172" y="7"/>
                    </a:lnTo>
                    <a:lnTo>
                      <a:pt x="189" y="12"/>
                    </a:lnTo>
                    <a:lnTo>
                      <a:pt x="203" y="21"/>
                    </a:lnTo>
                    <a:lnTo>
                      <a:pt x="214" y="35"/>
                    </a:lnTo>
                    <a:lnTo>
                      <a:pt x="221" y="51"/>
                    </a:lnTo>
                    <a:lnTo>
                      <a:pt x="221" y="69"/>
                    </a:lnTo>
                    <a:lnTo>
                      <a:pt x="217" y="86"/>
                    </a:lnTo>
                    <a:lnTo>
                      <a:pt x="209" y="99"/>
                    </a:lnTo>
                    <a:lnTo>
                      <a:pt x="196" y="110"/>
                    </a:lnTo>
                    <a:lnTo>
                      <a:pt x="182" y="116"/>
                    </a:lnTo>
                    <a:lnTo>
                      <a:pt x="166" y="119"/>
                    </a:lnTo>
                    <a:lnTo>
                      <a:pt x="163" y="118"/>
                    </a:lnTo>
                    <a:lnTo>
                      <a:pt x="159" y="118"/>
                    </a:lnTo>
                    <a:lnTo>
                      <a:pt x="108" y="114"/>
                    </a:lnTo>
                    <a:lnTo>
                      <a:pt x="57" y="112"/>
                    </a:lnTo>
                    <a:lnTo>
                      <a:pt x="39" y="110"/>
                    </a:lnTo>
                    <a:lnTo>
                      <a:pt x="23" y="102"/>
                    </a:lnTo>
                    <a:lnTo>
                      <a:pt x="11" y="90"/>
                    </a:lnTo>
                    <a:lnTo>
                      <a:pt x="3" y="74"/>
                    </a:lnTo>
                    <a:lnTo>
                      <a:pt x="0" y="56"/>
                    </a:lnTo>
                    <a:lnTo>
                      <a:pt x="3" y="39"/>
                    </a:lnTo>
                    <a:lnTo>
                      <a:pt x="10" y="23"/>
                    </a:lnTo>
                    <a:lnTo>
                      <a:pt x="22" y="11"/>
                    </a:lnTo>
                    <a:lnTo>
                      <a:pt x="37" y="3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8" name="Freeform 1047">
                <a:extLst>
                  <a:ext uri="{FF2B5EF4-FFF2-40B4-BE49-F238E27FC236}">
                    <a16:creationId xmlns:a16="http://schemas.microsoft.com/office/drawing/2014/main" id="{283D3891-7F4B-40E6-A704-256701E53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2101" y="5095876"/>
                <a:ext cx="33338" cy="26988"/>
              </a:xfrm>
              <a:custGeom>
                <a:avLst/>
                <a:gdLst>
                  <a:gd name="T0" fmla="*/ 53 w 208"/>
                  <a:gd name="T1" fmla="*/ 0 h 168"/>
                  <a:gd name="T2" fmla="*/ 68 w 208"/>
                  <a:gd name="T3" fmla="*/ 1 h 168"/>
                  <a:gd name="T4" fmla="*/ 82 w 208"/>
                  <a:gd name="T5" fmla="*/ 6 h 168"/>
                  <a:gd name="T6" fmla="*/ 133 w 208"/>
                  <a:gd name="T7" fmla="*/ 34 h 168"/>
                  <a:gd name="T8" fmla="*/ 183 w 208"/>
                  <a:gd name="T9" fmla="*/ 65 h 168"/>
                  <a:gd name="T10" fmla="*/ 195 w 208"/>
                  <a:gd name="T11" fmla="*/ 75 h 168"/>
                  <a:gd name="T12" fmla="*/ 203 w 208"/>
                  <a:gd name="T13" fmla="*/ 86 h 168"/>
                  <a:gd name="T14" fmla="*/ 207 w 208"/>
                  <a:gd name="T15" fmla="*/ 100 h 168"/>
                  <a:gd name="T16" fmla="*/ 208 w 208"/>
                  <a:gd name="T17" fmla="*/ 115 h 168"/>
                  <a:gd name="T18" fmla="*/ 206 w 208"/>
                  <a:gd name="T19" fmla="*/ 129 h 168"/>
                  <a:gd name="T20" fmla="*/ 200 w 208"/>
                  <a:gd name="T21" fmla="*/ 142 h 168"/>
                  <a:gd name="T22" fmla="*/ 190 w 208"/>
                  <a:gd name="T23" fmla="*/ 154 h 168"/>
                  <a:gd name="T24" fmla="*/ 179 w 208"/>
                  <a:gd name="T25" fmla="*/ 162 h 168"/>
                  <a:gd name="T26" fmla="*/ 166 w 208"/>
                  <a:gd name="T27" fmla="*/ 166 h 168"/>
                  <a:gd name="T28" fmla="*/ 152 w 208"/>
                  <a:gd name="T29" fmla="*/ 168 h 168"/>
                  <a:gd name="T30" fmla="*/ 137 w 208"/>
                  <a:gd name="T31" fmla="*/ 166 h 168"/>
                  <a:gd name="T32" fmla="*/ 122 w 208"/>
                  <a:gd name="T33" fmla="*/ 159 h 168"/>
                  <a:gd name="T34" fmla="*/ 77 w 208"/>
                  <a:gd name="T35" fmla="*/ 131 h 168"/>
                  <a:gd name="T36" fmla="*/ 31 w 208"/>
                  <a:gd name="T37" fmla="*/ 107 h 168"/>
                  <a:gd name="T38" fmla="*/ 19 w 208"/>
                  <a:gd name="T39" fmla="*/ 97 h 168"/>
                  <a:gd name="T40" fmla="*/ 10 w 208"/>
                  <a:gd name="T41" fmla="*/ 87 h 168"/>
                  <a:gd name="T42" fmla="*/ 3 w 208"/>
                  <a:gd name="T43" fmla="*/ 74 h 168"/>
                  <a:gd name="T44" fmla="*/ 0 w 208"/>
                  <a:gd name="T45" fmla="*/ 59 h 168"/>
                  <a:gd name="T46" fmla="*/ 1 w 208"/>
                  <a:gd name="T47" fmla="*/ 45 h 168"/>
                  <a:gd name="T48" fmla="*/ 7 w 208"/>
                  <a:gd name="T49" fmla="*/ 31 h 168"/>
                  <a:gd name="T50" fmla="*/ 15 w 208"/>
                  <a:gd name="T51" fmla="*/ 19 h 168"/>
                  <a:gd name="T52" fmla="*/ 26 w 208"/>
                  <a:gd name="T53" fmla="*/ 9 h 168"/>
                  <a:gd name="T54" fmla="*/ 39 w 208"/>
                  <a:gd name="T55" fmla="*/ 2 h 168"/>
                  <a:gd name="T56" fmla="*/ 53 w 208"/>
                  <a:gd name="T5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8" h="168">
                    <a:moveTo>
                      <a:pt x="53" y="0"/>
                    </a:moveTo>
                    <a:lnTo>
                      <a:pt x="68" y="1"/>
                    </a:lnTo>
                    <a:lnTo>
                      <a:pt x="82" y="6"/>
                    </a:lnTo>
                    <a:lnTo>
                      <a:pt x="133" y="34"/>
                    </a:lnTo>
                    <a:lnTo>
                      <a:pt x="183" y="65"/>
                    </a:lnTo>
                    <a:lnTo>
                      <a:pt x="195" y="75"/>
                    </a:lnTo>
                    <a:lnTo>
                      <a:pt x="203" y="86"/>
                    </a:lnTo>
                    <a:lnTo>
                      <a:pt x="207" y="100"/>
                    </a:lnTo>
                    <a:lnTo>
                      <a:pt x="208" y="115"/>
                    </a:lnTo>
                    <a:lnTo>
                      <a:pt x="206" y="129"/>
                    </a:lnTo>
                    <a:lnTo>
                      <a:pt x="200" y="142"/>
                    </a:lnTo>
                    <a:lnTo>
                      <a:pt x="190" y="154"/>
                    </a:lnTo>
                    <a:lnTo>
                      <a:pt x="179" y="162"/>
                    </a:lnTo>
                    <a:lnTo>
                      <a:pt x="166" y="166"/>
                    </a:lnTo>
                    <a:lnTo>
                      <a:pt x="152" y="168"/>
                    </a:lnTo>
                    <a:lnTo>
                      <a:pt x="137" y="166"/>
                    </a:lnTo>
                    <a:lnTo>
                      <a:pt x="122" y="159"/>
                    </a:lnTo>
                    <a:lnTo>
                      <a:pt x="77" y="131"/>
                    </a:lnTo>
                    <a:lnTo>
                      <a:pt x="31" y="107"/>
                    </a:lnTo>
                    <a:lnTo>
                      <a:pt x="19" y="97"/>
                    </a:lnTo>
                    <a:lnTo>
                      <a:pt x="10" y="87"/>
                    </a:lnTo>
                    <a:lnTo>
                      <a:pt x="3" y="74"/>
                    </a:lnTo>
                    <a:lnTo>
                      <a:pt x="0" y="59"/>
                    </a:lnTo>
                    <a:lnTo>
                      <a:pt x="1" y="45"/>
                    </a:lnTo>
                    <a:lnTo>
                      <a:pt x="7" y="31"/>
                    </a:lnTo>
                    <a:lnTo>
                      <a:pt x="15" y="19"/>
                    </a:lnTo>
                    <a:lnTo>
                      <a:pt x="26" y="9"/>
                    </a:lnTo>
                    <a:lnTo>
                      <a:pt x="39" y="2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9" name="Freeform 1048">
                <a:extLst>
                  <a:ext uri="{FF2B5EF4-FFF2-40B4-BE49-F238E27FC236}">
                    <a16:creationId xmlns:a16="http://schemas.microsoft.com/office/drawing/2014/main" id="{EB615ADD-BDED-4B9E-A814-03CE9C3ED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2238" y="5172076"/>
                <a:ext cx="207963" cy="219075"/>
              </a:xfrm>
              <a:custGeom>
                <a:avLst/>
                <a:gdLst>
                  <a:gd name="T0" fmla="*/ 905 w 1311"/>
                  <a:gd name="T1" fmla="*/ 12 h 1373"/>
                  <a:gd name="T2" fmla="*/ 1075 w 1311"/>
                  <a:gd name="T3" fmla="*/ 75 h 1373"/>
                  <a:gd name="T4" fmla="*/ 1181 w 1311"/>
                  <a:gd name="T5" fmla="*/ 73 h 1373"/>
                  <a:gd name="T6" fmla="*/ 1203 w 1311"/>
                  <a:gd name="T7" fmla="*/ 28 h 1373"/>
                  <a:gd name="T8" fmla="*/ 1256 w 1311"/>
                  <a:gd name="T9" fmla="*/ 20 h 1373"/>
                  <a:gd name="T10" fmla="*/ 1289 w 1311"/>
                  <a:gd name="T11" fmla="*/ 55 h 1373"/>
                  <a:gd name="T12" fmla="*/ 1290 w 1311"/>
                  <a:gd name="T13" fmla="*/ 437 h 1373"/>
                  <a:gd name="T14" fmla="*/ 1266 w 1311"/>
                  <a:gd name="T15" fmla="*/ 470 h 1373"/>
                  <a:gd name="T16" fmla="*/ 1218 w 1311"/>
                  <a:gd name="T17" fmla="*/ 474 h 1373"/>
                  <a:gd name="T18" fmla="*/ 1184 w 1311"/>
                  <a:gd name="T19" fmla="*/ 440 h 1373"/>
                  <a:gd name="T20" fmla="*/ 1151 w 1311"/>
                  <a:gd name="T21" fmla="*/ 271 h 1373"/>
                  <a:gd name="T22" fmla="*/ 1031 w 1311"/>
                  <a:gd name="T23" fmla="*/ 181 h 1373"/>
                  <a:gd name="T24" fmla="*/ 879 w 1311"/>
                  <a:gd name="T25" fmla="*/ 122 h 1373"/>
                  <a:gd name="T26" fmla="*/ 724 w 1311"/>
                  <a:gd name="T27" fmla="*/ 113 h 1373"/>
                  <a:gd name="T28" fmla="*/ 595 w 1311"/>
                  <a:gd name="T29" fmla="*/ 148 h 1373"/>
                  <a:gd name="T30" fmla="*/ 478 w 1311"/>
                  <a:gd name="T31" fmla="*/ 225 h 1373"/>
                  <a:gd name="T32" fmla="*/ 379 w 1311"/>
                  <a:gd name="T33" fmla="*/ 344 h 1373"/>
                  <a:gd name="T34" fmla="*/ 316 w 1311"/>
                  <a:gd name="T35" fmla="*/ 493 h 1373"/>
                  <a:gd name="T36" fmla="*/ 834 w 1311"/>
                  <a:gd name="T37" fmla="*/ 503 h 1373"/>
                  <a:gd name="T38" fmla="*/ 856 w 1311"/>
                  <a:gd name="T39" fmla="*/ 550 h 1373"/>
                  <a:gd name="T40" fmla="*/ 841 w 1311"/>
                  <a:gd name="T41" fmla="*/ 590 h 1373"/>
                  <a:gd name="T42" fmla="*/ 801 w 1311"/>
                  <a:gd name="T43" fmla="*/ 605 h 1373"/>
                  <a:gd name="T44" fmla="*/ 292 w 1311"/>
                  <a:gd name="T45" fmla="*/ 688 h 1373"/>
                  <a:gd name="T46" fmla="*/ 764 w 1311"/>
                  <a:gd name="T47" fmla="*/ 768 h 1373"/>
                  <a:gd name="T48" fmla="*/ 810 w 1311"/>
                  <a:gd name="T49" fmla="*/ 789 h 1373"/>
                  <a:gd name="T50" fmla="*/ 817 w 1311"/>
                  <a:gd name="T51" fmla="*/ 842 h 1373"/>
                  <a:gd name="T52" fmla="*/ 783 w 1311"/>
                  <a:gd name="T53" fmla="*/ 876 h 1373"/>
                  <a:gd name="T54" fmla="*/ 333 w 1311"/>
                  <a:gd name="T55" fmla="*/ 933 h 1373"/>
                  <a:gd name="T56" fmla="*/ 412 w 1311"/>
                  <a:gd name="T57" fmla="*/ 1073 h 1373"/>
                  <a:gd name="T58" fmla="*/ 526 w 1311"/>
                  <a:gd name="T59" fmla="*/ 1178 h 1373"/>
                  <a:gd name="T60" fmla="*/ 661 w 1311"/>
                  <a:gd name="T61" fmla="*/ 1241 h 1373"/>
                  <a:gd name="T62" fmla="*/ 819 w 1311"/>
                  <a:gd name="T63" fmla="*/ 1261 h 1373"/>
                  <a:gd name="T64" fmla="*/ 990 w 1311"/>
                  <a:gd name="T65" fmla="*/ 1239 h 1373"/>
                  <a:gd name="T66" fmla="*/ 1135 w 1311"/>
                  <a:gd name="T67" fmla="*/ 1172 h 1373"/>
                  <a:gd name="T68" fmla="*/ 1227 w 1311"/>
                  <a:gd name="T69" fmla="*/ 1093 h 1373"/>
                  <a:gd name="T70" fmla="*/ 1264 w 1311"/>
                  <a:gd name="T71" fmla="*/ 1086 h 1373"/>
                  <a:gd name="T72" fmla="*/ 1295 w 1311"/>
                  <a:gd name="T73" fmla="*/ 1108 h 1373"/>
                  <a:gd name="T74" fmla="*/ 1311 w 1311"/>
                  <a:gd name="T75" fmla="*/ 1144 h 1373"/>
                  <a:gd name="T76" fmla="*/ 1293 w 1311"/>
                  <a:gd name="T77" fmla="*/ 1182 h 1373"/>
                  <a:gd name="T78" fmla="*/ 1154 w 1311"/>
                  <a:gd name="T79" fmla="*/ 1288 h 1373"/>
                  <a:gd name="T80" fmla="*/ 996 w 1311"/>
                  <a:gd name="T81" fmla="*/ 1352 h 1373"/>
                  <a:gd name="T82" fmla="*/ 819 w 1311"/>
                  <a:gd name="T83" fmla="*/ 1373 h 1373"/>
                  <a:gd name="T84" fmla="*/ 649 w 1311"/>
                  <a:gd name="T85" fmla="*/ 1353 h 1373"/>
                  <a:gd name="T86" fmla="*/ 498 w 1311"/>
                  <a:gd name="T87" fmla="*/ 1293 h 1373"/>
                  <a:gd name="T88" fmla="*/ 368 w 1311"/>
                  <a:gd name="T89" fmla="*/ 1191 h 1373"/>
                  <a:gd name="T90" fmla="*/ 266 w 1311"/>
                  <a:gd name="T91" fmla="*/ 1049 h 1373"/>
                  <a:gd name="T92" fmla="*/ 203 w 1311"/>
                  <a:gd name="T93" fmla="*/ 879 h 1373"/>
                  <a:gd name="T94" fmla="*/ 21 w 1311"/>
                  <a:gd name="T95" fmla="*/ 869 h 1373"/>
                  <a:gd name="T96" fmla="*/ 0 w 1311"/>
                  <a:gd name="T97" fmla="*/ 823 h 1373"/>
                  <a:gd name="T98" fmla="*/ 21 w 1311"/>
                  <a:gd name="T99" fmla="*/ 778 h 1373"/>
                  <a:gd name="T100" fmla="*/ 185 w 1311"/>
                  <a:gd name="T101" fmla="*/ 768 h 1373"/>
                  <a:gd name="T102" fmla="*/ 182 w 1311"/>
                  <a:gd name="T103" fmla="*/ 645 h 1373"/>
                  <a:gd name="T104" fmla="*/ 72 w 1311"/>
                  <a:gd name="T105" fmla="*/ 602 h 1373"/>
                  <a:gd name="T106" fmla="*/ 39 w 1311"/>
                  <a:gd name="T107" fmla="*/ 568 h 1373"/>
                  <a:gd name="T108" fmla="*/ 46 w 1311"/>
                  <a:gd name="T109" fmla="*/ 515 h 1373"/>
                  <a:gd name="T110" fmla="*/ 92 w 1311"/>
                  <a:gd name="T111" fmla="*/ 493 h 1373"/>
                  <a:gd name="T112" fmla="*/ 239 w 1311"/>
                  <a:gd name="T113" fmla="*/ 379 h 1373"/>
                  <a:gd name="T114" fmla="*/ 325 w 1311"/>
                  <a:gd name="T115" fmla="*/ 228 h 1373"/>
                  <a:gd name="T116" fmla="*/ 442 w 1311"/>
                  <a:gd name="T117" fmla="*/ 110 h 1373"/>
                  <a:gd name="T118" fmla="*/ 577 w 1311"/>
                  <a:gd name="T119" fmla="*/ 35 h 1373"/>
                  <a:gd name="T120" fmla="*/ 731 w 1311"/>
                  <a:gd name="T121" fmla="*/ 2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11" h="1373">
                    <a:moveTo>
                      <a:pt x="786" y="0"/>
                    </a:moveTo>
                    <a:lnTo>
                      <a:pt x="846" y="3"/>
                    </a:lnTo>
                    <a:lnTo>
                      <a:pt x="905" y="12"/>
                    </a:lnTo>
                    <a:lnTo>
                      <a:pt x="963" y="27"/>
                    </a:lnTo>
                    <a:lnTo>
                      <a:pt x="1020" y="48"/>
                    </a:lnTo>
                    <a:lnTo>
                      <a:pt x="1075" y="75"/>
                    </a:lnTo>
                    <a:lnTo>
                      <a:pt x="1129" y="108"/>
                    </a:lnTo>
                    <a:lnTo>
                      <a:pt x="1181" y="147"/>
                    </a:lnTo>
                    <a:lnTo>
                      <a:pt x="1181" y="73"/>
                    </a:lnTo>
                    <a:lnTo>
                      <a:pt x="1184" y="55"/>
                    </a:lnTo>
                    <a:lnTo>
                      <a:pt x="1192" y="39"/>
                    </a:lnTo>
                    <a:lnTo>
                      <a:pt x="1203" y="28"/>
                    </a:lnTo>
                    <a:lnTo>
                      <a:pt x="1218" y="20"/>
                    </a:lnTo>
                    <a:lnTo>
                      <a:pt x="1237" y="18"/>
                    </a:lnTo>
                    <a:lnTo>
                      <a:pt x="1256" y="20"/>
                    </a:lnTo>
                    <a:lnTo>
                      <a:pt x="1271" y="28"/>
                    </a:lnTo>
                    <a:lnTo>
                      <a:pt x="1282" y="39"/>
                    </a:lnTo>
                    <a:lnTo>
                      <a:pt x="1289" y="55"/>
                    </a:lnTo>
                    <a:lnTo>
                      <a:pt x="1292" y="73"/>
                    </a:lnTo>
                    <a:lnTo>
                      <a:pt x="1292" y="421"/>
                    </a:lnTo>
                    <a:lnTo>
                      <a:pt x="1290" y="437"/>
                    </a:lnTo>
                    <a:lnTo>
                      <a:pt x="1285" y="450"/>
                    </a:lnTo>
                    <a:lnTo>
                      <a:pt x="1277" y="461"/>
                    </a:lnTo>
                    <a:lnTo>
                      <a:pt x="1266" y="470"/>
                    </a:lnTo>
                    <a:lnTo>
                      <a:pt x="1253" y="475"/>
                    </a:lnTo>
                    <a:lnTo>
                      <a:pt x="1237" y="477"/>
                    </a:lnTo>
                    <a:lnTo>
                      <a:pt x="1218" y="474"/>
                    </a:lnTo>
                    <a:lnTo>
                      <a:pt x="1203" y="467"/>
                    </a:lnTo>
                    <a:lnTo>
                      <a:pt x="1192" y="455"/>
                    </a:lnTo>
                    <a:lnTo>
                      <a:pt x="1184" y="440"/>
                    </a:lnTo>
                    <a:lnTo>
                      <a:pt x="1181" y="421"/>
                    </a:lnTo>
                    <a:lnTo>
                      <a:pt x="1181" y="304"/>
                    </a:lnTo>
                    <a:lnTo>
                      <a:pt x="1151" y="271"/>
                    </a:lnTo>
                    <a:lnTo>
                      <a:pt x="1116" y="240"/>
                    </a:lnTo>
                    <a:lnTo>
                      <a:pt x="1079" y="212"/>
                    </a:lnTo>
                    <a:lnTo>
                      <a:pt x="1031" y="181"/>
                    </a:lnTo>
                    <a:lnTo>
                      <a:pt x="982" y="156"/>
                    </a:lnTo>
                    <a:lnTo>
                      <a:pt x="931" y="136"/>
                    </a:lnTo>
                    <a:lnTo>
                      <a:pt x="879" y="122"/>
                    </a:lnTo>
                    <a:lnTo>
                      <a:pt x="825" y="113"/>
                    </a:lnTo>
                    <a:lnTo>
                      <a:pt x="771" y="111"/>
                    </a:lnTo>
                    <a:lnTo>
                      <a:pt x="724" y="113"/>
                    </a:lnTo>
                    <a:lnTo>
                      <a:pt x="679" y="120"/>
                    </a:lnTo>
                    <a:lnTo>
                      <a:pt x="637" y="132"/>
                    </a:lnTo>
                    <a:lnTo>
                      <a:pt x="595" y="148"/>
                    </a:lnTo>
                    <a:lnTo>
                      <a:pt x="554" y="169"/>
                    </a:lnTo>
                    <a:lnTo>
                      <a:pt x="515" y="194"/>
                    </a:lnTo>
                    <a:lnTo>
                      <a:pt x="478" y="225"/>
                    </a:lnTo>
                    <a:lnTo>
                      <a:pt x="441" y="261"/>
                    </a:lnTo>
                    <a:lnTo>
                      <a:pt x="408" y="301"/>
                    </a:lnTo>
                    <a:lnTo>
                      <a:pt x="379" y="344"/>
                    </a:lnTo>
                    <a:lnTo>
                      <a:pt x="354" y="391"/>
                    </a:lnTo>
                    <a:lnTo>
                      <a:pt x="333" y="440"/>
                    </a:lnTo>
                    <a:lnTo>
                      <a:pt x="316" y="493"/>
                    </a:lnTo>
                    <a:lnTo>
                      <a:pt x="801" y="493"/>
                    </a:lnTo>
                    <a:lnTo>
                      <a:pt x="819" y="496"/>
                    </a:lnTo>
                    <a:lnTo>
                      <a:pt x="834" y="503"/>
                    </a:lnTo>
                    <a:lnTo>
                      <a:pt x="846" y="515"/>
                    </a:lnTo>
                    <a:lnTo>
                      <a:pt x="853" y="530"/>
                    </a:lnTo>
                    <a:lnTo>
                      <a:pt x="856" y="550"/>
                    </a:lnTo>
                    <a:lnTo>
                      <a:pt x="854" y="565"/>
                    </a:lnTo>
                    <a:lnTo>
                      <a:pt x="849" y="578"/>
                    </a:lnTo>
                    <a:lnTo>
                      <a:pt x="841" y="590"/>
                    </a:lnTo>
                    <a:lnTo>
                      <a:pt x="830" y="598"/>
                    </a:lnTo>
                    <a:lnTo>
                      <a:pt x="816" y="603"/>
                    </a:lnTo>
                    <a:lnTo>
                      <a:pt x="801" y="605"/>
                    </a:lnTo>
                    <a:lnTo>
                      <a:pt x="296" y="605"/>
                    </a:lnTo>
                    <a:lnTo>
                      <a:pt x="293" y="645"/>
                    </a:lnTo>
                    <a:lnTo>
                      <a:pt x="292" y="688"/>
                    </a:lnTo>
                    <a:lnTo>
                      <a:pt x="293" y="730"/>
                    </a:lnTo>
                    <a:lnTo>
                      <a:pt x="296" y="768"/>
                    </a:lnTo>
                    <a:lnTo>
                      <a:pt x="764" y="768"/>
                    </a:lnTo>
                    <a:lnTo>
                      <a:pt x="783" y="771"/>
                    </a:lnTo>
                    <a:lnTo>
                      <a:pt x="798" y="778"/>
                    </a:lnTo>
                    <a:lnTo>
                      <a:pt x="810" y="789"/>
                    </a:lnTo>
                    <a:lnTo>
                      <a:pt x="817" y="805"/>
                    </a:lnTo>
                    <a:lnTo>
                      <a:pt x="820" y="823"/>
                    </a:lnTo>
                    <a:lnTo>
                      <a:pt x="817" y="842"/>
                    </a:lnTo>
                    <a:lnTo>
                      <a:pt x="810" y="858"/>
                    </a:lnTo>
                    <a:lnTo>
                      <a:pt x="798" y="869"/>
                    </a:lnTo>
                    <a:lnTo>
                      <a:pt x="783" y="876"/>
                    </a:lnTo>
                    <a:lnTo>
                      <a:pt x="764" y="879"/>
                    </a:lnTo>
                    <a:lnTo>
                      <a:pt x="316" y="879"/>
                    </a:lnTo>
                    <a:lnTo>
                      <a:pt x="333" y="933"/>
                    </a:lnTo>
                    <a:lnTo>
                      <a:pt x="355" y="983"/>
                    </a:lnTo>
                    <a:lnTo>
                      <a:pt x="381" y="1029"/>
                    </a:lnTo>
                    <a:lnTo>
                      <a:pt x="412" y="1073"/>
                    </a:lnTo>
                    <a:lnTo>
                      <a:pt x="446" y="1112"/>
                    </a:lnTo>
                    <a:lnTo>
                      <a:pt x="486" y="1148"/>
                    </a:lnTo>
                    <a:lnTo>
                      <a:pt x="526" y="1178"/>
                    </a:lnTo>
                    <a:lnTo>
                      <a:pt x="568" y="1204"/>
                    </a:lnTo>
                    <a:lnTo>
                      <a:pt x="613" y="1225"/>
                    </a:lnTo>
                    <a:lnTo>
                      <a:pt x="661" y="1241"/>
                    </a:lnTo>
                    <a:lnTo>
                      <a:pt x="711" y="1252"/>
                    </a:lnTo>
                    <a:lnTo>
                      <a:pt x="764" y="1259"/>
                    </a:lnTo>
                    <a:lnTo>
                      <a:pt x="819" y="1261"/>
                    </a:lnTo>
                    <a:lnTo>
                      <a:pt x="879" y="1259"/>
                    </a:lnTo>
                    <a:lnTo>
                      <a:pt x="936" y="1251"/>
                    </a:lnTo>
                    <a:lnTo>
                      <a:pt x="990" y="1239"/>
                    </a:lnTo>
                    <a:lnTo>
                      <a:pt x="1041" y="1221"/>
                    </a:lnTo>
                    <a:lnTo>
                      <a:pt x="1089" y="1200"/>
                    </a:lnTo>
                    <a:lnTo>
                      <a:pt x="1135" y="1172"/>
                    </a:lnTo>
                    <a:lnTo>
                      <a:pt x="1176" y="1141"/>
                    </a:lnTo>
                    <a:lnTo>
                      <a:pt x="1215" y="1104"/>
                    </a:lnTo>
                    <a:lnTo>
                      <a:pt x="1227" y="1093"/>
                    </a:lnTo>
                    <a:lnTo>
                      <a:pt x="1240" y="1087"/>
                    </a:lnTo>
                    <a:lnTo>
                      <a:pt x="1255" y="1085"/>
                    </a:lnTo>
                    <a:lnTo>
                      <a:pt x="1264" y="1086"/>
                    </a:lnTo>
                    <a:lnTo>
                      <a:pt x="1275" y="1090"/>
                    </a:lnTo>
                    <a:lnTo>
                      <a:pt x="1288" y="1100"/>
                    </a:lnTo>
                    <a:lnTo>
                      <a:pt x="1295" y="1108"/>
                    </a:lnTo>
                    <a:lnTo>
                      <a:pt x="1303" y="1118"/>
                    </a:lnTo>
                    <a:lnTo>
                      <a:pt x="1309" y="1130"/>
                    </a:lnTo>
                    <a:lnTo>
                      <a:pt x="1311" y="1144"/>
                    </a:lnTo>
                    <a:lnTo>
                      <a:pt x="1310" y="1154"/>
                    </a:lnTo>
                    <a:lnTo>
                      <a:pt x="1304" y="1167"/>
                    </a:lnTo>
                    <a:lnTo>
                      <a:pt x="1293" y="1182"/>
                    </a:lnTo>
                    <a:lnTo>
                      <a:pt x="1249" y="1221"/>
                    </a:lnTo>
                    <a:lnTo>
                      <a:pt x="1203" y="1257"/>
                    </a:lnTo>
                    <a:lnTo>
                      <a:pt x="1154" y="1288"/>
                    </a:lnTo>
                    <a:lnTo>
                      <a:pt x="1104" y="1314"/>
                    </a:lnTo>
                    <a:lnTo>
                      <a:pt x="1051" y="1335"/>
                    </a:lnTo>
                    <a:lnTo>
                      <a:pt x="996" y="1352"/>
                    </a:lnTo>
                    <a:lnTo>
                      <a:pt x="939" y="1363"/>
                    </a:lnTo>
                    <a:lnTo>
                      <a:pt x="880" y="1370"/>
                    </a:lnTo>
                    <a:lnTo>
                      <a:pt x="819" y="1373"/>
                    </a:lnTo>
                    <a:lnTo>
                      <a:pt x="760" y="1370"/>
                    </a:lnTo>
                    <a:lnTo>
                      <a:pt x="703" y="1364"/>
                    </a:lnTo>
                    <a:lnTo>
                      <a:pt x="649" y="1353"/>
                    </a:lnTo>
                    <a:lnTo>
                      <a:pt x="596" y="1337"/>
                    </a:lnTo>
                    <a:lnTo>
                      <a:pt x="546" y="1317"/>
                    </a:lnTo>
                    <a:lnTo>
                      <a:pt x="498" y="1293"/>
                    </a:lnTo>
                    <a:lnTo>
                      <a:pt x="453" y="1263"/>
                    </a:lnTo>
                    <a:lnTo>
                      <a:pt x="410" y="1231"/>
                    </a:lnTo>
                    <a:lnTo>
                      <a:pt x="368" y="1191"/>
                    </a:lnTo>
                    <a:lnTo>
                      <a:pt x="329" y="1147"/>
                    </a:lnTo>
                    <a:lnTo>
                      <a:pt x="295" y="1101"/>
                    </a:lnTo>
                    <a:lnTo>
                      <a:pt x="266" y="1049"/>
                    </a:lnTo>
                    <a:lnTo>
                      <a:pt x="240" y="996"/>
                    </a:lnTo>
                    <a:lnTo>
                      <a:pt x="219" y="939"/>
                    </a:lnTo>
                    <a:lnTo>
                      <a:pt x="203" y="879"/>
                    </a:lnTo>
                    <a:lnTo>
                      <a:pt x="55" y="879"/>
                    </a:lnTo>
                    <a:lnTo>
                      <a:pt x="37" y="876"/>
                    </a:lnTo>
                    <a:lnTo>
                      <a:pt x="21" y="869"/>
                    </a:lnTo>
                    <a:lnTo>
                      <a:pt x="9" y="858"/>
                    </a:lnTo>
                    <a:lnTo>
                      <a:pt x="2" y="842"/>
                    </a:lnTo>
                    <a:lnTo>
                      <a:pt x="0" y="823"/>
                    </a:lnTo>
                    <a:lnTo>
                      <a:pt x="2" y="805"/>
                    </a:lnTo>
                    <a:lnTo>
                      <a:pt x="9" y="789"/>
                    </a:lnTo>
                    <a:lnTo>
                      <a:pt x="21" y="778"/>
                    </a:lnTo>
                    <a:lnTo>
                      <a:pt x="37" y="771"/>
                    </a:lnTo>
                    <a:lnTo>
                      <a:pt x="55" y="768"/>
                    </a:lnTo>
                    <a:lnTo>
                      <a:pt x="185" y="768"/>
                    </a:lnTo>
                    <a:lnTo>
                      <a:pt x="182" y="730"/>
                    </a:lnTo>
                    <a:lnTo>
                      <a:pt x="181" y="688"/>
                    </a:lnTo>
                    <a:lnTo>
                      <a:pt x="182" y="645"/>
                    </a:lnTo>
                    <a:lnTo>
                      <a:pt x="185" y="605"/>
                    </a:lnTo>
                    <a:lnTo>
                      <a:pt x="92" y="605"/>
                    </a:lnTo>
                    <a:lnTo>
                      <a:pt x="72" y="602"/>
                    </a:lnTo>
                    <a:lnTo>
                      <a:pt x="57" y="595"/>
                    </a:lnTo>
                    <a:lnTo>
                      <a:pt x="46" y="583"/>
                    </a:lnTo>
                    <a:lnTo>
                      <a:pt x="39" y="568"/>
                    </a:lnTo>
                    <a:lnTo>
                      <a:pt x="36" y="550"/>
                    </a:lnTo>
                    <a:lnTo>
                      <a:pt x="39" y="530"/>
                    </a:lnTo>
                    <a:lnTo>
                      <a:pt x="46" y="515"/>
                    </a:lnTo>
                    <a:lnTo>
                      <a:pt x="57" y="503"/>
                    </a:lnTo>
                    <a:lnTo>
                      <a:pt x="72" y="496"/>
                    </a:lnTo>
                    <a:lnTo>
                      <a:pt x="92" y="493"/>
                    </a:lnTo>
                    <a:lnTo>
                      <a:pt x="203" y="493"/>
                    </a:lnTo>
                    <a:lnTo>
                      <a:pt x="219" y="434"/>
                    </a:lnTo>
                    <a:lnTo>
                      <a:pt x="239" y="379"/>
                    </a:lnTo>
                    <a:lnTo>
                      <a:pt x="264" y="325"/>
                    </a:lnTo>
                    <a:lnTo>
                      <a:pt x="292" y="275"/>
                    </a:lnTo>
                    <a:lnTo>
                      <a:pt x="325" y="228"/>
                    </a:lnTo>
                    <a:lnTo>
                      <a:pt x="362" y="184"/>
                    </a:lnTo>
                    <a:lnTo>
                      <a:pt x="401" y="144"/>
                    </a:lnTo>
                    <a:lnTo>
                      <a:pt x="442" y="110"/>
                    </a:lnTo>
                    <a:lnTo>
                      <a:pt x="485" y="81"/>
                    </a:lnTo>
                    <a:lnTo>
                      <a:pt x="531" y="56"/>
                    </a:lnTo>
                    <a:lnTo>
                      <a:pt x="577" y="35"/>
                    </a:lnTo>
                    <a:lnTo>
                      <a:pt x="626" y="20"/>
                    </a:lnTo>
                    <a:lnTo>
                      <a:pt x="677" y="9"/>
                    </a:lnTo>
                    <a:lnTo>
                      <a:pt x="731" y="2"/>
                    </a:lnTo>
                    <a:lnTo>
                      <a:pt x="7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4" name="Group 2262">
              <a:extLst>
                <a:ext uri="{FF2B5EF4-FFF2-40B4-BE49-F238E27FC236}">
                  <a16:creationId xmlns:a16="http://schemas.microsoft.com/office/drawing/2014/main" id="{910EF1F8-A87D-47BB-9B8C-3138791BCEAE}"/>
                </a:ext>
              </a:extLst>
            </p:cNvPr>
            <p:cNvGrpSpPr/>
            <p:nvPr/>
          </p:nvGrpSpPr>
          <p:grpSpPr>
            <a:xfrm>
              <a:off x="8188204" y="3368338"/>
              <a:ext cx="506413" cy="519113"/>
              <a:chOff x="6303963" y="5021263"/>
              <a:chExt cx="506413" cy="519113"/>
            </a:xfrm>
            <a:grpFill/>
          </p:grpSpPr>
          <p:sp>
            <p:nvSpPr>
              <p:cNvPr id="84" name="Freeform 1031">
                <a:extLst>
                  <a:ext uri="{FF2B5EF4-FFF2-40B4-BE49-F238E27FC236}">
                    <a16:creationId xmlns:a16="http://schemas.microsoft.com/office/drawing/2014/main" id="{3D061E0E-4F04-48EB-9B6E-7E7219FB5D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03963" y="5021263"/>
                <a:ext cx="506413" cy="519113"/>
              </a:xfrm>
              <a:custGeom>
                <a:avLst/>
                <a:gdLst>
                  <a:gd name="T0" fmla="*/ 1172 w 3193"/>
                  <a:gd name="T1" fmla="*/ 3120 h 3267"/>
                  <a:gd name="T2" fmla="*/ 828 w 3193"/>
                  <a:gd name="T3" fmla="*/ 2986 h 3267"/>
                  <a:gd name="T4" fmla="*/ 821 w 3193"/>
                  <a:gd name="T5" fmla="*/ 2860 h 3267"/>
                  <a:gd name="T6" fmla="*/ 316 w 3193"/>
                  <a:gd name="T7" fmla="*/ 2445 h 3267"/>
                  <a:gd name="T8" fmla="*/ 515 w 3193"/>
                  <a:gd name="T9" fmla="*/ 2425 h 3267"/>
                  <a:gd name="T10" fmla="*/ 437 w 3193"/>
                  <a:gd name="T11" fmla="*/ 2235 h 3267"/>
                  <a:gd name="T12" fmla="*/ 120 w 3193"/>
                  <a:gd name="T13" fmla="*/ 1803 h 3267"/>
                  <a:gd name="T14" fmla="*/ 351 w 3193"/>
                  <a:gd name="T15" fmla="*/ 1873 h 3267"/>
                  <a:gd name="T16" fmla="*/ 114 w 3193"/>
                  <a:gd name="T17" fmla="*/ 1690 h 3267"/>
                  <a:gd name="T18" fmla="*/ 157 w 3193"/>
                  <a:gd name="T19" fmla="*/ 1239 h 3267"/>
                  <a:gd name="T20" fmla="*/ 352 w 3193"/>
                  <a:gd name="T21" fmla="*/ 1389 h 3267"/>
                  <a:gd name="T22" fmla="*/ 217 w 3193"/>
                  <a:gd name="T23" fmla="*/ 1042 h 3267"/>
                  <a:gd name="T24" fmla="*/ 449 w 3193"/>
                  <a:gd name="T25" fmla="*/ 620 h 3267"/>
                  <a:gd name="T26" fmla="*/ 528 w 3193"/>
                  <a:gd name="T27" fmla="*/ 817 h 3267"/>
                  <a:gd name="T28" fmla="*/ 741 w 3193"/>
                  <a:gd name="T29" fmla="*/ 338 h 3267"/>
                  <a:gd name="T30" fmla="*/ 821 w 3193"/>
                  <a:gd name="T31" fmla="*/ 409 h 3267"/>
                  <a:gd name="T32" fmla="*/ 996 w 3193"/>
                  <a:gd name="T33" fmla="*/ 199 h 3267"/>
                  <a:gd name="T34" fmla="*/ 1190 w 3193"/>
                  <a:gd name="T35" fmla="*/ 138 h 3267"/>
                  <a:gd name="T36" fmla="*/ 1542 w 3193"/>
                  <a:gd name="T37" fmla="*/ 135 h 3267"/>
                  <a:gd name="T38" fmla="*/ 1368 w 3193"/>
                  <a:gd name="T39" fmla="*/ 183 h 3267"/>
                  <a:gd name="T40" fmla="*/ 964 w 3193"/>
                  <a:gd name="T41" fmla="*/ 427 h 3267"/>
                  <a:gd name="T42" fmla="*/ 608 w 3193"/>
                  <a:gd name="T43" fmla="*/ 908 h 3267"/>
                  <a:gd name="T44" fmla="*/ 522 w 3193"/>
                  <a:gd name="T45" fmla="*/ 1131 h 3267"/>
                  <a:gd name="T46" fmla="*/ 466 w 3193"/>
                  <a:gd name="T47" fmla="*/ 1379 h 3267"/>
                  <a:gd name="T48" fmla="*/ 448 w 3193"/>
                  <a:gd name="T49" fmla="*/ 1672 h 3267"/>
                  <a:gd name="T50" fmla="*/ 473 w 3193"/>
                  <a:gd name="T51" fmla="*/ 1928 h 3267"/>
                  <a:gd name="T52" fmla="*/ 532 w 3193"/>
                  <a:gd name="T53" fmla="*/ 2168 h 3267"/>
                  <a:gd name="T54" fmla="*/ 608 w 3193"/>
                  <a:gd name="T55" fmla="*/ 2359 h 3267"/>
                  <a:gd name="T56" fmla="*/ 964 w 3193"/>
                  <a:gd name="T57" fmla="*/ 2841 h 3267"/>
                  <a:gd name="T58" fmla="*/ 1368 w 3193"/>
                  <a:gd name="T59" fmla="*/ 3084 h 3267"/>
                  <a:gd name="T60" fmla="*/ 1542 w 3193"/>
                  <a:gd name="T61" fmla="*/ 3133 h 3267"/>
                  <a:gd name="T62" fmla="*/ 1850 w 3193"/>
                  <a:gd name="T63" fmla="*/ 3152 h 3267"/>
                  <a:gd name="T64" fmla="*/ 2404 w 3193"/>
                  <a:gd name="T65" fmla="*/ 2962 h 3267"/>
                  <a:gd name="T66" fmla="*/ 2826 w 3193"/>
                  <a:gd name="T67" fmla="*/ 2532 h 3267"/>
                  <a:gd name="T68" fmla="*/ 3055 w 3193"/>
                  <a:gd name="T69" fmla="*/ 1928 h 3267"/>
                  <a:gd name="T70" fmla="*/ 3037 w 3193"/>
                  <a:gd name="T71" fmla="*/ 1245 h 3267"/>
                  <a:gd name="T72" fmla="*/ 2776 w 3193"/>
                  <a:gd name="T73" fmla="*/ 663 h 3267"/>
                  <a:gd name="T74" fmla="*/ 2332 w 3193"/>
                  <a:gd name="T75" fmla="*/ 262 h 3267"/>
                  <a:gd name="T76" fmla="*/ 1764 w 3193"/>
                  <a:gd name="T77" fmla="*/ 113 h 3267"/>
                  <a:gd name="T78" fmla="*/ 1854 w 3193"/>
                  <a:gd name="T79" fmla="*/ 3 h 3267"/>
                  <a:gd name="T80" fmla="*/ 2435 w 3193"/>
                  <a:gd name="T81" fmla="*/ 192 h 3267"/>
                  <a:gd name="T82" fmla="*/ 2886 w 3193"/>
                  <a:gd name="T83" fmla="*/ 624 h 3267"/>
                  <a:gd name="T84" fmla="*/ 3149 w 3193"/>
                  <a:gd name="T85" fmla="*/ 1232 h 3267"/>
                  <a:gd name="T86" fmla="*/ 3167 w 3193"/>
                  <a:gd name="T87" fmla="*/ 1938 h 3267"/>
                  <a:gd name="T88" fmla="*/ 2936 w 3193"/>
                  <a:gd name="T89" fmla="*/ 2567 h 3267"/>
                  <a:gd name="T90" fmla="*/ 2508 w 3193"/>
                  <a:gd name="T91" fmla="*/ 3028 h 3267"/>
                  <a:gd name="T92" fmla="*/ 1943 w 3193"/>
                  <a:gd name="T93" fmla="*/ 3255 h 3267"/>
                  <a:gd name="T94" fmla="*/ 1428 w 3193"/>
                  <a:gd name="T95" fmla="*/ 3267 h 3267"/>
                  <a:gd name="T96" fmla="*/ 834 w 3193"/>
                  <a:gd name="T97" fmla="*/ 3120 h 3267"/>
                  <a:gd name="T98" fmla="*/ 491 w 3193"/>
                  <a:gd name="T99" fmla="*/ 2865 h 3267"/>
                  <a:gd name="T100" fmla="*/ 287 w 3193"/>
                  <a:gd name="T101" fmla="*/ 2616 h 3267"/>
                  <a:gd name="T102" fmla="*/ 101 w 3193"/>
                  <a:gd name="T103" fmla="*/ 2236 h 3267"/>
                  <a:gd name="T104" fmla="*/ 2 w 3193"/>
                  <a:gd name="T105" fmla="*/ 1539 h 3267"/>
                  <a:gd name="T106" fmla="*/ 90 w 3193"/>
                  <a:gd name="T107" fmla="*/ 1065 h 3267"/>
                  <a:gd name="T108" fmla="*/ 282 w 3193"/>
                  <a:gd name="T109" fmla="*/ 661 h 3267"/>
                  <a:gd name="T110" fmla="*/ 554 w 3193"/>
                  <a:gd name="T111" fmla="*/ 343 h 3267"/>
                  <a:gd name="T112" fmla="*/ 1075 w 3193"/>
                  <a:gd name="T113" fmla="*/ 50 h 3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93" h="3267">
                    <a:moveTo>
                      <a:pt x="828" y="2986"/>
                    </a:moveTo>
                    <a:lnTo>
                      <a:pt x="896" y="3024"/>
                    </a:lnTo>
                    <a:lnTo>
                      <a:pt x="967" y="3057"/>
                    </a:lnTo>
                    <a:lnTo>
                      <a:pt x="1040" y="3087"/>
                    </a:lnTo>
                    <a:lnTo>
                      <a:pt x="1114" y="3111"/>
                    </a:lnTo>
                    <a:lnTo>
                      <a:pt x="1190" y="3130"/>
                    </a:lnTo>
                    <a:lnTo>
                      <a:pt x="1172" y="3120"/>
                    </a:lnTo>
                    <a:lnTo>
                      <a:pt x="1118" y="3090"/>
                    </a:lnTo>
                    <a:lnTo>
                      <a:pt x="1088" y="3072"/>
                    </a:lnTo>
                    <a:lnTo>
                      <a:pt x="1053" y="3050"/>
                    </a:lnTo>
                    <a:lnTo>
                      <a:pt x="1020" y="3028"/>
                    </a:lnTo>
                    <a:lnTo>
                      <a:pt x="985" y="3002"/>
                    </a:lnTo>
                    <a:lnTo>
                      <a:pt x="963" y="2986"/>
                    </a:lnTo>
                    <a:lnTo>
                      <a:pt x="828" y="2986"/>
                    </a:lnTo>
                    <a:close/>
                    <a:moveTo>
                      <a:pt x="494" y="2704"/>
                    </a:moveTo>
                    <a:lnTo>
                      <a:pt x="549" y="2764"/>
                    </a:lnTo>
                    <a:lnTo>
                      <a:pt x="606" y="2821"/>
                    </a:lnTo>
                    <a:lnTo>
                      <a:pt x="666" y="2873"/>
                    </a:lnTo>
                    <a:lnTo>
                      <a:pt x="834" y="2873"/>
                    </a:lnTo>
                    <a:lnTo>
                      <a:pt x="828" y="2866"/>
                    </a:lnTo>
                    <a:lnTo>
                      <a:pt x="821" y="2860"/>
                    </a:lnTo>
                    <a:lnTo>
                      <a:pt x="788" y="2826"/>
                    </a:lnTo>
                    <a:lnTo>
                      <a:pt x="758" y="2792"/>
                    </a:lnTo>
                    <a:lnTo>
                      <a:pt x="706" y="2730"/>
                    </a:lnTo>
                    <a:lnTo>
                      <a:pt x="686" y="2704"/>
                    </a:lnTo>
                    <a:lnTo>
                      <a:pt x="494" y="2704"/>
                    </a:lnTo>
                    <a:close/>
                    <a:moveTo>
                      <a:pt x="276" y="2366"/>
                    </a:moveTo>
                    <a:lnTo>
                      <a:pt x="316" y="2445"/>
                    </a:lnTo>
                    <a:lnTo>
                      <a:pt x="359" y="2520"/>
                    </a:lnTo>
                    <a:lnTo>
                      <a:pt x="407" y="2591"/>
                    </a:lnTo>
                    <a:lnTo>
                      <a:pt x="608" y="2591"/>
                    </a:lnTo>
                    <a:lnTo>
                      <a:pt x="577" y="2542"/>
                    </a:lnTo>
                    <a:lnTo>
                      <a:pt x="564" y="2518"/>
                    </a:lnTo>
                    <a:lnTo>
                      <a:pt x="528" y="2450"/>
                    </a:lnTo>
                    <a:lnTo>
                      <a:pt x="515" y="2425"/>
                    </a:lnTo>
                    <a:lnTo>
                      <a:pt x="488" y="2366"/>
                    </a:lnTo>
                    <a:lnTo>
                      <a:pt x="276" y="2366"/>
                    </a:lnTo>
                    <a:close/>
                    <a:moveTo>
                      <a:pt x="172" y="2084"/>
                    </a:moveTo>
                    <a:lnTo>
                      <a:pt x="198" y="2170"/>
                    </a:lnTo>
                    <a:lnTo>
                      <a:pt x="227" y="2253"/>
                    </a:lnTo>
                    <a:lnTo>
                      <a:pt x="443" y="2253"/>
                    </a:lnTo>
                    <a:lnTo>
                      <a:pt x="437" y="2235"/>
                    </a:lnTo>
                    <a:lnTo>
                      <a:pt x="430" y="2214"/>
                    </a:lnTo>
                    <a:lnTo>
                      <a:pt x="413" y="2164"/>
                    </a:lnTo>
                    <a:lnTo>
                      <a:pt x="398" y="2113"/>
                    </a:lnTo>
                    <a:lnTo>
                      <a:pt x="396" y="2106"/>
                    </a:lnTo>
                    <a:lnTo>
                      <a:pt x="392" y="2084"/>
                    </a:lnTo>
                    <a:lnTo>
                      <a:pt x="172" y="2084"/>
                    </a:lnTo>
                    <a:close/>
                    <a:moveTo>
                      <a:pt x="120" y="1803"/>
                    </a:moveTo>
                    <a:lnTo>
                      <a:pt x="131" y="1889"/>
                    </a:lnTo>
                    <a:lnTo>
                      <a:pt x="146" y="1972"/>
                    </a:lnTo>
                    <a:lnTo>
                      <a:pt x="367" y="1972"/>
                    </a:lnTo>
                    <a:lnTo>
                      <a:pt x="358" y="1926"/>
                    </a:lnTo>
                    <a:lnTo>
                      <a:pt x="352" y="1878"/>
                    </a:lnTo>
                    <a:lnTo>
                      <a:pt x="351" y="1876"/>
                    </a:lnTo>
                    <a:lnTo>
                      <a:pt x="351" y="1873"/>
                    </a:lnTo>
                    <a:lnTo>
                      <a:pt x="343" y="1803"/>
                    </a:lnTo>
                    <a:lnTo>
                      <a:pt x="120" y="1803"/>
                    </a:lnTo>
                    <a:close/>
                    <a:moveTo>
                      <a:pt x="116" y="1521"/>
                    </a:moveTo>
                    <a:lnTo>
                      <a:pt x="113" y="1577"/>
                    </a:lnTo>
                    <a:lnTo>
                      <a:pt x="112" y="1634"/>
                    </a:lnTo>
                    <a:lnTo>
                      <a:pt x="113" y="1662"/>
                    </a:lnTo>
                    <a:lnTo>
                      <a:pt x="114" y="1690"/>
                    </a:lnTo>
                    <a:lnTo>
                      <a:pt x="337" y="1690"/>
                    </a:lnTo>
                    <a:lnTo>
                      <a:pt x="336" y="1634"/>
                    </a:lnTo>
                    <a:lnTo>
                      <a:pt x="337" y="1578"/>
                    </a:lnTo>
                    <a:lnTo>
                      <a:pt x="339" y="1524"/>
                    </a:lnTo>
                    <a:lnTo>
                      <a:pt x="339" y="1521"/>
                    </a:lnTo>
                    <a:lnTo>
                      <a:pt x="116" y="1521"/>
                    </a:lnTo>
                    <a:close/>
                    <a:moveTo>
                      <a:pt x="157" y="1239"/>
                    </a:moveTo>
                    <a:lnTo>
                      <a:pt x="141" y="1323"/>
                    </a:lnTo>
                    <a:lnTo>
                      <a:pt x="127" y="1408"/>
                    </a:lnTo>
                    <a:lnTo>
                      <a:pt x="349" y="1408"/>
                    </a:lnTo>
                    <a:lnTo>
                      <a:pt x="350" y="1401"/>
                    </a:lnTo>
                    <a:lnTo>
                      <a:pt x="351" y="1394"/>
                    </a:lnTo>
                    <a:lnTo>
                      <a:pt x="351" y="1392"/>
                    </a:lnTo>
                    <a:lnTo>
                      <a:pt x="352" y="1389"/>
                    </a:lnTo>
                    <a:lnTo>
                      <a:pt x="359" y="1336"/>
                    </a:lnTo>
                    <a:lnTo>
                      <a:pt x="370" y="1281"/>
                    </a:lnTo>
                    <a:lnTo>
                      <a:pt x="374" y="1260"/>
                    </a:lnTo>
                    <a:lnTo>
                      <a:pt x="378" y="1239"/>
                    </a:lnTo>
                    <a:lnTo>
                      <a:pt x="157" y="1239"/>
                    </a:lnTo>
                    <a:close/>
                    <a:moveTo>
                      <a:pt x="249" y="958"/>
                    </a:moveTo>
                    <a:lnTo>
                      <a:pt x="217" y="1042"/>
                    </a:lnTo>
                    <a:lnTo>
                      <a:pt x="188" y="1127"/>
                    </a:lnTo>
                    <a:lnTo>
                      <a:pt x="406" y="1127"/>
                    </a:lnTo>
                    <a:lnTo>
                      <a:pt x="429" y="1054"/>
                    </a:lnTo>
                    <a:lnTo>
                      <a:pt x="437" y="1032"/>
                    </a:lnTo>
                    <a:lnTo>
                      <a:pt x="464" y="958"/>
                    </a:lnTo>
                    <a:lnTo>
                      <a:pt x="249" y="958"/>
                    </a:lnTo>
                    <a:close/>
                    <a:moveTo>
                      <a:pt x="449" y="620"/>
                    </a:moveTo>
                    <a:lnTo>
                      <a:pt x="397" y="691"/>
                    </a:lnTo>
                    <a:lnTo>
                      <a:pt x="348" y="766"/>
                    </a:lnTo>
                    <a:lnTo>
                      <a:pt x="303" y="845"/>
                    </a:lnTo>
                    <a:lnTo>
                      <a:pt x="514" y="845"/>
                    </a:lnTo>
                    <a:lnTo>
                      <a:pt x="514" y="844"/>
                    </a:lnTo>
                    <a:lnTo>
                      <a:pt x="515" y="843"/>
                    </a:lnTo>
                    <a:lnTo>
                      <a:pt x="528" y="817"/>
                    </a:lnTo>
                    <a:lnTo>
                      <a:pt x="564" y="751"/>
                    </a:lnTo>
                    <a:lnTo>
                      <a:pt x="577" y="726"/>
                    </a:lnTo>
                    <a:lnTo>
                      <a:pt x="601" y="687"/>
                    </a:lnTo>
                    <a:lnTo>
                      <a:pt x="625" y="649"/>
                    </a:lnTo>
                    <a:lnTo>
                      <a:pt x="646" y="620"/>
                    </a:lnTo>
                    <a:lnTo>
                      <a:pt x="449" y="620"/>
                    </a:lnTo>
                    <a:close/>
                    <a:moveTo>
                      <a:pt x="741" y="338"/>
                    </a:moveTo>
                    <a:lnTo>
                      <a:pt x="673" y="390"/>
                    </a:lnTo>
                    <a:lnTo>
                      <a:pt x="608" y="447"/>
                    </a:lnTo>
                    <a:lnTo>
                      <a:pt x="547" y="507"/>
                    </a:lnTo>
                    <a:lnTo>
                      <a:pt x="731" y="507"/>
                    </a:lnTo>
                    <a:lnTo>
                      <a:pt x="758" y="476"/>
                    </a:lnTo>
                    <a:lnTo>
                      <a:pt x="788" y="442"/>
                    </a:lnTo>
                    <a:lnTo>
                      <a:pt x="821" y="409"/>
                    </a:lnTo>
                    <a:lnTo>
                      <a:pt x="854" y="376"/>
                    </a:lnTo>
                    <a:lnTo>
                      <a:pt x="896" y="338"/>
                    </a:lnTo>
                    <a:lnTo>
                      <a:pt x="741" y="338"/>
                    </a:lnTo>
                    <a:close/>
                    <a:moveTo>
                      <a:pt x="1190" y="138"/>
                    </a:moveTo>
                    <a:lnTo>
                      <a:pt x="1124" y="154"/>
                    </a:lnTo>
                    <a:lnTo>
                      <a:pt x="1059" y="174"/>
                    </a:lnTo>
                    <a:lnTo>
                      <a:pt x="996" y="199"/>
                    </a:lnTo>
                    <a:lnTo>
                      <a:pt x="934" y="225"/>
                    </a:lnTo>
                    <a:lnTo>
                      <a:pt x="1042" y="225"/>
                    </a:lnTo>
                    <a:lnTo>
                      <a:pt x="1088" y="196"/>
                    </a:lnTo>
                    <a:lnTo>
                      <a:pt x="1118" y="177"/>
                    </a:lnTo>
                    <a:lnTo>
                      <a:pt x="1172" y="147"/>
                    </a:lnTo>
                    <a:lnTo>
                      <a:pt x="1181" y="142"/>
                    </a:lnTo>
                    <a:lnTo>
                      <a:pt x="1190" y="138"/>
                    </a:lnTo>
                    <a:close/>
                    <a:moveTo>
                      <a:pt x="1764" y="113"/>
                    </a:moveTo>
                    <a:lnTo>
                      <a:pt x="1698" y="115"/>
                    </a:lnTo>
                    <a:lnTo>
                      <a:pt x="1632" y="121"/>
                    </a:lnTo>
                    <a:lnTo>
                      <a:pt x="1610" y="124"/>
                    </a:lnTo>
                    <a:lnTo>
                      <a:pt x="1602" y="125"/>
                    </a:lnTo>
                    <a:lnTo>
                      <a:pt x="1544" y="135"/>
                    </a:lnTo>
                    <a:lnTo>
                      <a:pt x="1542" y="135"/>
                    </a:lnTo>
                    <a:lnTo>
                      <a:pt x="1540" y="135"/>
                    </a:lnTo>
                    <a:lnTo>
                      <a:pt x="1484" y="147"/>
                    </a:lnTo>
                    <a:lnTo>
                      <a:pt x="1480" y="149"/>
                    </a:lnTo>
                    <a:lnTo>
                      <a:pt x="1477" y="150"/>
                    </a:lnTo>
                    <a:lnTo>
                      <a:pt x="1425" y="164"/>
                    </a:lnTo>
                    <a:lnTo>
                      <a:pt x="1410" y="169"/>
                    </a:lnTo>
                    <a:lnTo>
                      <a:pt x="1368" y="183"/>
                    </a:lnTo>
                    <a:lnTo>
                      <a:pt x="1334" y="197"/>
                    </a:lnTo>
                    <a:lnTo>
                      <a:pt x="1311" y="206"/>
                    </a:lnTo>
                    <a:lnTo>
                      <a:pt x="1236" y="241"/>
                    </a:lnTo>
                    <a:lnTo>
                      <a:pt x="1164" y="281"/>
                    </a:lnTo>
                    <a:lnTo>
                      <a:pt x="1095" y="325"/>
                    </a:lnTo>
                    <a:lnTo>
                      <a:pt x="1028" y="374"/>
                    </a:lnTo>
                    <a:lnTo>
                      <a:pt x="964" y="427"/>
                    </a:lnTo>
                    <a:lnTo>
                      <a:pt x="903" y="484"/>
                    </a:lnTo>
                    <a:lnTo>
                      <a:pt x="845" y="546"/>
                    </a:lnTo>
                    <a:lnTo>
                      <a:pt x="790" y="611"/>
                    </a:lnTo>
                    <a:lnTo>
                      <a:pt x="739" y="681"/>
                    </a:lnTo>
                    <a:lnTo>
                      <a:pt x="691" y="754"/>
                    </a:lnTo>
                    <a:lnTo>
                      <a:pt x="648" y="830"/>
                    </a:lnTo>
                    <a:lnTo>
                      <a:pt x="608" y="908"/>
                    </a:lnTo>
                    <a:lnTo>
                      <a:pt x="604" y="916"/>
                    </a:lnTo>
                    <a:lnTo>
                      <a:pt x="579" y="971"/>
                    </a:lnTo>
                    <a:lnTo>
                      <a:pt x="571" y="991"/>
                    </a:lnTo>
                    <a:lnTo>
                      <a:pt x="555" y="1034"/>
                    </a:lnTo>
                    <a:lnTo>
                      <a:pt x="545" y="1061"/>
                    </a:lnTo>
                    <a:lnTo>
                      <a:pt x="532" y="1100"/>
                    </a:lnTo>
                    <a:lnTo>
                      <a:pt x="522" y="1131"/>
                    </a:lnTo>
                    <a:lnTo>
                      <a:pt x="511" y="1167"/>
                    </a:lnTo>
                    <a:lnTo>
                      <a:pt x="503" y="1199"/>
                    </a:lnTo>
                    <a:lnTo>
                      <a:pt x="494" y="1236"/>
                    </a:lnTo>
                    <a:lnTo>
                      <a:pt x="486" y="1270"/>
                    </a:lnTo>
                    <a:lnTo>
                      <a:pt x="479" y="1306"/>
                    </a:lnTo>
                    <a:lnTo>
                      <a:pt x="473" y="1341"/>
                    </a:lnTo>
                    <a:lnTo>
                      <a:pt x="466" y="1379"/>
                    </a:lnTo>
                    <a:lnTo>
                      <a:pt x="462" y="1412"/>
                    </a:lnTo>
                    <a:lnTo>
                      <a:pt x="457" y="1453"/>
                    </a:lnTo>
                    <a:lnTo>
                      <a:pt x="454" y="1485"/>
                    </a:lnTo>
                    <a:lnTo>
                      <a:pt x="451" y="1532"/>
                    </a:lnTo>
                    <a:lnTo>
                      <a:pt x="449" y="1559"/>
                    </a:lnTo>
                    <a:lnTo>
                      <a:pt x="448" y="1634"/>
                    </a:lnTo>
                    <a:lnTo>
                      <a:pt x="448" y="1672"/>
                    </a:lnTo>
                    <a:lnTo>
                      <a:pt x="449" y="1709"/>
                    </a:lnTo>
                    <a:lnTo>
                      <a:pt x="451" y="1735"/>
                    </a:lnTo>
                    <a:lnTo>
                      <a:pt x="454" y="1782"/>
                    </a:lnTo>
                    <a:lnTo>
                      <a:pt x="457" y="1815"/>
                    </a:lnTo>
                    <a:lnTo>
                      <a:pt x="462" y="1856"/>
                    </a:lnTo>
                    <a:lnTo>
                      <a:pt x="466" y="1890"/>
                    </a:lnTo>
                    <a:lnTo>
                      <a:pt x="473" y="1928"/>
                    </a:lnTo>
                    <a:lnTo>
                      <a:pt x="479" y="1961"/>
                    </a:lnTo>
                    <a:lnTo>
                      <a:pt x="486" y="1998"/>
                    </a:lnTo>
                    <a:lnTo>
                      <a:pt x="494" y="2032"/>
                    </a:lnTo>
                    <a:lnTo>
                      <a:pt x="503" y="2068"/>
                    </a:lnTo>
                    <a:lnTo>
                      <a:pt x="511" y="2101"/>
                    </a:lnTo>
                    <a:lnTo>
                      <a:pt x="522" y="2138"/>
                    </a:lnTo>
                    <a:lnTo>
                      <a:pt x="532" y="2168"/>
                    </a:lnTo>
                    <a:lnTo>
                      <a:pt x="545" y="2206"/>
                    </a:lnTo>
                    <a:lnTo>
                      <a:pt x="554" y="2233"/>
                    </a:lnTo>
                    <a:lnTo>
                      <a:pt x="571" y="2277"/>
                    </a:lnTo>
                    <a:lnTo>
                      <a:pt x="579" y="2297"/>
                    </a:lnTo>
                    <a:lnTo>
                      <a:pt x="604" y="2352"/>
                    </a:lnTo>
                    <a:lnTo>
                      <a:pt x="606" y="2356"/>
                    </a:lnTo>
                    <a:lnTo>
                      <a:pt x="608" y="2359"/>
                    </a:lnTo>
                    <a:lnTo>
                      <a:pt x="648" y="2439"/>
                    </a:lnTo>
                    <a:lnTo>
                      <a:pt x="691" y="2515"/>
                    </a:lnTo>
                    <a:lnTo>
                      <a:pt x="739" y="2587"/>
                    </a:lnTo>
                    <a:lnTo>
                      <a:pt x="790" y="2656"/>
                    </a:lnTo>
                    <a:lnTo>
                      <a:pt x="845" y="2721"/>
                    </a:lnTo>
                    <a:lnTo>
                      <a:pt x="903" y="2783"/>
                    </a:lnTo>
                    <a:lnTo>
                      <a:pt x="964" y="2841"/>
                    </a:lnTo>
                    <a:lnTo>
                      <a:pt x="1028" y="2895"/>
                    </a:lnTo>
                    <a:lnTo>
                      <a:pt x="1095" y="2944"/>
                    </a:lnTo>
                    <a:lnTo>
                      <a:pt x="1164" y="2988"/>
                    </a:lnTo>
                    <a:lnTo>
                      <a:pt x="1236" y="3028"/>
                    </a:lnTo>
                    <a:lnTo>
                      <a:pt x="1311" y="3061"/>
                    </a:lnTo>
                    <a:lnTo>
                      <a:pt x="1334" y="3071"/>
                    </a:lnTo>
                    <a:lnTo>
                      <a:pt x="1368" y="3084"/>
                    </a:lnTo>
                    <a:lnTo>
                      <a:pt x="1410" y="3098"/>
                    </a:lnTo>
                    <a:lnTo>
                      <a:pt x="1425" y="3103"/>
                    </a:lnTo>
                    <a:lnTo>
                      <a:pt x="1477" y="3118"/>
                    </a:lnTo>
                    <a:lnTo>
                      <a:pt x="1480" y="3119"/>
                    </a:lnTo>
                    <a:lnTo>
                      <a:pt x="1484" y="3120"/>
                    </a:lnTo>
                    <a:lnTo>
                      <a:pt x="1540" y="3132"/>
                    </a:lnTo>
                    <a:lnTo>
                      <a:pt x="1542" y="3133"/>
                    </a:lnTo>
                    <a:lnTo>
                      <a:pt x="1544" y="3133"/>
                    </a:lnTo>
                    <a:lnTo>
                      <a:pt x="1602" y="3142"/>
                    </a:lnTo>
                    <a:lnTo>
                      <a:pt x="1610" y="3144"/>
                    </a:lnTo>
                    <a:lnTo>
                      <a:pt x="1632" y="3147"/>
                    </a:lnTo>
                    <a:lnTo>
                      <a:pt x="1698" y="3153"/>
                    </a:lnTo>
                    <a:lnTo>
                      <a:pt x="1764" y="3155"/>
                    </a:lnTo>
                    <a:lnTo>
                      <a:pt x="1850" y="3152"/>
                    </a:lnTo>
                    <a:lnTo>
                      <a:pt x="1935" y="3142"/>
                    </a:lnTo>
                    <a:lnTo>
                      <a:pt x="2018" y="3126"/>
                    </a:lnTo>
                    <a:lnTo>
                      <a:pt x="2100" y="3104"/>
                    </a:lnTo>
                    <a:lnTo>
                      <a:pt x="2179" y="3077"/>
                    </a:lnTo>
                    <a:lnTo>
                      <a:pt x="2257" y="3044"/>
                    </a:lnTo>
                    <a:lnTo>
                      <a:pt x="2332" y="3006"/>
                    </a:lnTo>
                    <a:lnTo>
                      <a:pt x="2404" y="2962"/>
                    </a:lnTo>
                    <a:lnTo>
                      <a:pt x="2474" y="2914"/>
                    </a:lnTo>
                    <a:lnTo>
                      <a:pt x="2541" y="2861"/>
                    </a:lnTo>
                    <a:lnTo>
                      <a:pt x="2605" y="2803"/>
                    </a:lnTo>
                    <a:lnTo>
                      <a:pt x="2665" y="2742"/>
                    </a:lnTo>
                    <a:lnTo>
                      <a:pt x="2722" y="2675"/>
                    </a:lnTo>
                    <a:lnTo>
                      <a:pt x="2776" y="2606"/>
                    </a:lnTo>
                    <a:lnTo>
                      <a:pt x="2826" y="2532"/>
                    </a:lnTo>
                    <a:lnTo>
                      <a:pt x="2872" y="2454"/>
                    </a:lnTo>
                    <a:lnTo>
                      <a:pt x="2913" y="2374"/>
                    </a:lnTo>
                    <a:lnTo>
                      <a:pt x="2951" y="2290"/>
                    </a:lnTo>
                    <a:lnTo>
                      <a:pt x="2985" y="2203"/>
                    </a:lnTo>
                    <a:lnTo>
                      <a:pt x="3013" y="2114"/>
                    </a:lnTo>
                    <a:lnTo>
                      <a:pt x="3037" y="2022"/>
                    </a:lnTo>
                    <a:lnTo>
                      <a:pt x="3055" y="1928"/>
                    </a:lnTo>
                    <a:lnTo>
                      <a:pt x="3069" y="1832"/>
                    </a:lnTo>
                    <a:lnTo>
                      <a:pt x="3077" y="1734"/>
                    </a:lnTo>
                    <a:lnTo>
                      <a:pt x="3080" y="1634"/>
                    </a:lnTo>
                    <a:lnTo>
                      <a:pt x="3077" y="1534"/>
                    </a:lnTo>
                    <a:lnTo>
                      <a:pt x="3069" y="1436"/>
                    </a:lnTo>
                    <a:lnTo>
                      <a:pt x="3055" y="1340"/>
                    </a:lnTo>
                    <a:lnTo>
                      <a:pt x="3037" y="1245"/>
                    </a:lnTo>
                    <a:lnTo>
                      <a:pt x="3013" y="1153"/>
                    </a:lnTo>
                    <a:lnTo>
                      <a:pt x="2985" y="1064"/>
                    </a:lnTo>
                    <a:lnTo>
                      <a:pt x="2951" y="978"/>
                    </a:lnTo>
                    <a:lnTo>
                      <a:pt x="2913" y="894"/>
                    </a:lnTo>
                    <a:lnTo>
                      <a:pt x="2872" y="813"/>
                    </a:lnTo>
                    <a:lnTo>
                      <a:pt x="2826" y="736"/>
                    </a:lnTo>
                    <a:lnTo>
                      <a:pt x="2776" y="663"/>
                    </a:lnTo>
                    <a:lnTo>
                      <a:pt x="2722" y="592"/>
                    </a:lnTo>
                    <a:lnTo>
                      <a:pt x="2665" y="526"/>
                    </a:lnTo>
                    <a:lnTo>
                      <a:pt x="2605" y="464"/>
                    </a:lnTo>
                    <a:lnTo>
                      <a:pt x="2541" y="407"/>
                    </a:lnTo>
                    <a:lnTo>
                      <a:pt x="2474" y="353"/>
                    </a:lnTo>
                    <a:lnTo>
                      <a:pt x="2404" y="305"/>
                    </a:lnTo>
                    <a:lnTo>
                      <a:pt x="2332" y="262"/>
                    </a:lnTo>
                    <a:lnTo>
                      <a:pt x="2257" y="223"/>
                    </a:lnTo>
                    <a:lnTo>
                      <a:pt x="2179" y="191"/>
                    </a:lnTo>
                    <a:lnTo>
                      <a:pt x="2100" y="163"/>
                    </a:lnTo>
                    <a:lnTo>
                      <a:pt x="2018" y="141"/>
                    </a:lnTo>
                    <a:lnTo>
                      <a:pt x="1935" y="126"/>
                    </a:lnTo>
                    <a:lnTo>
                      <a:pt x="1850" y="117"/>
                    </a:lnTo>
                    <a:lnTo>
                      <a:pt x="1764" y="113"/>
                    </a:lnTo>
                    <a:close/>
                    <a:moveTo>
                      <a:pt x="1428" y="0"/>
                    </a:moveTo>
                    <a:lnTo>
                      <a:pt x="1483" y="2"/>
                    </a:lnTo>
                    <a:lnTo>
                      <a:pt x="1538" y="5"/>
                    </a:lnTo>
                    <a:lnTo>
                      <a:pt x="1595" y="12"/>
                    </a:lnTo>
                    <a:lnTo>
                      <a:pt x="1679" y="3"/>
                    </a:lnTo>
                    <a:lnTo>
                      <a:pt x="1764" y="0"/>
                    </a:lnTo>
                    <a:lnTo>
                      <a:pt x="1854" y="3"/>
                    </a:lnTo>
                    <a:lnTo>
                      <a:pt x="1943" y="13"/>
                    </a:lnTo>
                    <a:lnTo>
                      <a:pt x="2030" y="29"/>
                    </a:lnTo>
                    <a:lnTo>
                      <a:pt x="2115" y="50"/>
                    </a:lnTo>
                    <a:lnTo>
                      <a:pt x="2199" y="78"/>
                    </a:lnTo>
                    <a:lnTo>
                      <a:pt x="2280" y="111"/>
                    </a:lnTo>
                    <a:lnTo>
                      <a:pt x="2358" y="149"/>
                    </a:lnTo>
                    <a:lnTo>
                      <a:pt x="2435" y="192"/>
                    </a:lnTo>
                    <a:lnTo>
                      <a:pt x="2508" y="241"/>
                    </a:lnTo>
                    <a:lnTo>
                      <a:pt x="2579" y="293"/>
                    </a:lnTo>
                    <a:lnTo>
                      <a:pt x="2648" y="351"/>
                    </a:lnTo>
                    <a:lnTo>
                      <a:pt x="2712" y="413"/>
                    </a:lnTo>
                    <a:lnTo>
                      <a:pt x="2774" y="479"/>
                    </a:lnTo>
                    <a:lnTo>
                      <a:pt x="2831" y="549"/>
                    </a:lnTo>
                    <a:lnTo>
                      <a:pt x="2886" y="624"/>
                    </a:lnTo>
                    <a:lnTo>
                      <a:pt x="2936" y="702"/>
                    </a:lnTo>
                    <a:lnTo>
                      <a:pt x="2983" y="783"/>
                    </a:lnTo>
                    <a:lnTo>
                      <a:pt x="3024" y="867"/>
                    </a:lnTo>
                    <a:lnTo>
                      <a:pt x="3063" y="954"/>
                    </a:lnTo>
                    <a:lnTo>
                      <a:pt x="3096" y="1044"/>
                    </a:lnTo>
                    <a:lnTo>
                      <a:pt x="3125" y="1137"/>
                    </a:lnTo>
                    <a:lnTo>
                      <a:pt x="3149" y="1232"/>
                    </a:lnTo>
                    <a:lnTo>
                      <a:pt x="3167" y="1329"/>
                    </a:lnTo>
                    <a:lnTo>
                      <a:pt x="3181" y="1429"/>
                    </a:lnTo>
                    <a:lnTo>
                      <a:pt x="3189" y="1530"/>
                    </a:lnTo>
                    <a:lnTo>
                      <a:pt x="3193" y="1634"/>
                    </a:lnTo>
                    <a:lnTo>
                      <a:pt x="3189" y="1737"/>
                    </a:lnTo>
                    <a:lnTo>
                      <a:pt x="3181" y="1839"/>
                    </a:lnTo>
                    <a:lnTo>
                      <a:pt x="3167" y="1938"/>
                    </a:lnTo>
                    <a:lnTo>
                      <a:pt x="3149" y="2035"/>
                    </a:lnTo>
                    <a:lnTo>
                      <a:pt x="3125" y="2130"/>
                    </a:lnTo>
                    <a:lnTo>
                      <a:pt x="3096" y="2224"/>
                    </a:lnTo>
                    <a:lnTo>
                      <a:pt x="3063" y="2314"/>
                    </a:lnTo>
                    <a:lnTo>
                      <a:pt x="3024" y="2401"/>
                    </a:lnTo>
                    <a:lnTo>
                      <a:pt x="2983" y="2486"/>
                    </a:lnTo>
                    <a:lnTo>
                      <a:pt x="2936" y="2567"/>
                    </a:lnTo>
                    <a:lnTo>
                      <a:pt x="2886" y="2645"/>
                    </a:lnTo>
                    <a:lnTo>
                      <a:pt x="2831" y="2718"/>
                    </a:lnTo>
                    <a:lnTo>
                      <a:pt x="2774" y="2788"/>
                    </a:lnTo>
                    <a:lnTo>
                      <a:pt x="2712" y="2855"/>
                    </a:lnTo>
                    <a:lnTo>
                      <a:pt x="2648" y="2917"/>
                    </a:lnTo>
                    <a:lnTo>
                      <a:pt x="2579" y="2974"/>
                    </a:lnTo>
                    <a:lnTo>
                      <a:pt x="2508" y="3028"/>
                    </a:lnTo>
                    <a:lnTo>
                      <a:pt x="2435" y="3076"/>
                    </a:lnTo>
                    <a:lnTo>
                      <a:pt x="2358" y="3119"/>
                    </a:lnTo>
                    <a:lnTo>
                      <a:pt x="2280" y="3158"/>
                    </a:lnTo>
                    <a:lnTo>
                      <a:pt x="2199" y="3191"/>
                    </a:lnTo>
                    <a:lnTo>
                      <a:pt x="2115" y="3217"/>
                    </a:lnTo>
                    <a:lnTo>
                      <a:pt x="2030" y="3239"/>
                    </a:lnTo>
                    <a:lnTo>
                      <a:pt x="1943" y="3255"/>
                    </a:lnTo>
                    <a:lnTo>
                      <a:pt x="1854" y="3264"/>
                    </a:lnTo>
                    <a:lnTo>
                      <a:pt x="1764" y="3267"/>
                    </a:lnTo>
                    <a:lnTo>
                      <a:pt x="1679" y="3264"/>
                    </a:lnTo>
                    <a:lnTo>
                      <a:pt x="1595" y="3256"/>
                    </a:lnTo>
                    <a:lnTo>
                      <a:pt x="1538" y="3262"/>
                    </a:lnTo>
                    <a:lnTo>
                      <a:pt x="1483" y="3266"/>
                    </a:lnTo>
                    <a:lnTo>
                      <a:pt x="1428" y="3267"/>
                    </a:lnTo>
                    <a:lnTo>
                      <a:pt x="1338" y="3264"/>
                    </a:lnTo>
                    <a:lnTo>
                      <a:pt x="1250" y="3255"/>
                    </a:lnTo>
                    <a:lnTo>
                      <a:pt x="1162" y="3239"/>
                    </a:lnTo>
                    <a:lnTo>
                      <a:pt x="1077" y="3217"/>
                    </a:lnTo>
                    <a:lnTo>
                      <a:pt x="994" y="3191"/>
                    </a:lnTo>
                    <a:lnTo>
                      <a:pt x="913" y="3158"/>
                    </a:lnTo>
                    <a:lnTo>
                      <a:pt x="834" y="3120"/>
                    </a:lnTo>
                    <a:lnTo>
                      <a:pt x="758" y="3076"/>
                    </a:lnTo>
                    <a:lnTo>
                      <a:pt x="684" y="3028"/>
                    </a:lnTo>
                    <a:lnTo>
                      <a:pt x="614" y="2975"/>
                    </a:lnTo>
                    <a:lnTo>
                      <a:pt x="609" y="2971"/>
                    </a:lnTo>
                    <a:lnTo>
                      <a:pt x="604" y="2967"/>
                    </a:lnTo>
                    <a:lnTo>
                      <a:pt x="546" y="2917"/>
                    </a:lnTo>
                    <a:lnTo>
                      <a:pt x="491" y="2865"/>
                    </a:lnTo>
                    <a:lnTo>
                      <a:pt x="437" y="2808"/>
                    </a:lnTo>
                    <a:lnTo>
                      <a:pt x="387" y="2750"/>
                    </a:lnTo>
                    <a:lnTo>
                      <a:pt x="339" y="2689"/>
                    </a:lnTo>
                    <a:lnTo>
                      <a:pt x="336" y="2687"/>
                    </a:lnTo>
                    <a:lnTo>
                      <a:pt x="334" y="2684"/>
                    </a:lnTo>
                    <a:lnTo>
                      <a:pt x="332" y="2680"/>
                    </a:lnTo>
                    <a:lnTo>
                      <a:pt x="287" y="2616"/>
                    </a:lnTo>
                    <a:lnTo>
                      <a:pt x="245" y="2549"/>
                    </a:lnTo>
                    <a:lnTo>
                      <a:pt x="207" y="2480"/>
                    </a:lnTo>
                    <a:lnTo>
                      <a:pt x="171" y="2408"/>
                    </a:lnTo>
                    <a:lnTo>
                      <a:pt x="138" y="2334"/>
                    </a:lnTo>
                    <a:lnTo>
                      <a:pt x="136" y="2331"/>
                    </a:lnTo>
                    <a:lnTo>
                      <a:pt x="135" y="2328"/>
                    </a:lnTo>
                    <a:lnTo>
                      <a:pt x="101" y="2236"/>
                    </a:lnTo>
                    <a:lnTo>
                      <a:pt x="70" y="2142"/>
                    </a:lnTo>
                    <a:lnTo>
                      <a:pt x="46" y="2044"/>
                    </a:lnTo>
                    <a:lnTo>
                      <a:pt x="25" y="1945"/>
                    </a:lnTo>
                    <a:lnTo>
                      <a:pt x="11" y="1843"/>
                    </a:lnTo>
                    <a:lnTo>
                      <a:pt x="3" y="1739"/>
                    </a:lnTo>
                    <a:lnTo>
                      <a:pt x="0" y="1634"/>
                    </a:lnTo>
                    <a:lnTo>
                      <a:pt x="2" y="1539"/>
                    </a:lnTo>
                    <a:lnTo>
                      <a:pt x="9" y="1446"/>
                    </a:lnTo>
                    <a:lnTo>
                      <a:pt x="20" y="1355"/>
                    </a:lnTo>
                    <a:lnTo>
                      <a:pt x="37" y="1265"/>
                    </a:lnTo>
                    <a:lnTo>
                      <a:pt x="57" y="1177"/>
                    </a:lnTo>
                    <a:lnTo>
                      <a:pt x="58" y="1168"/>
                    </a:lnTo>
                    <a:lnTo>
                      <a:pt x="61" y="1159"/>
                    </a:lnTo>
                    <a:lnTo>
                      <a:pt x="90" y="1065"/>
                    </a:lnTo>
                    <a:lnTo>
                      <a:pt x="122" y="973"/>
                    </a:lnTo>
                    <a:lnTo>
                      <a:pt x="160" y="884"/>
                    </a:lnTo>
                    <a:lnTo>
                      <a:pt x="162" y="880"/>
                    </a:lnTo>
                    <a:lnTo>
                      <a:pt x="164" y="875"/>
                    </a:lnTo>
                    <a:lnTo>
                      <a:pt x="200" y="801"/>
                    </a:lnTo>
                    <a:lnTo>
                      <a:pt x="239" y="729"/>
                    </a:lnTo>
                    <a:lnTo>
                      <a:pt x="282" y="661"/>
                    </a:lnTo>
                    <a:lnTo>
                      <a:pt x="328" y="594"/>
                    </a:lnTo>
                    <a:lnTo>
                      <a:pt x="376" y="531"/>
                    </a:lnTo>
                    <a:lnTo>
                      <a:pt x="379" y="526"/>
                    </a:lnTo>
                    <a:lnTo>
                      <a:pt x="383" y="522"/>
                    </a:lnTo>
                    <a:lnTo>
                      <a:pt x="437" y="459"/>
                    </a:lnTo>
                    <a:lnTo>
                      <a:pt x="494" y="399"/>
                    </a:lnTo>
                    <a:lnTo>
                      <a:pt x="554" y="343"/>
                    </a:lnTo>
                    <a:lnTo>
                      <a:pt x="616" y="291"/>
                    </a:lnTo>
                    <a:lnTo>
                      <a:pt x="681" y="242"/>
                    </a:lnTo>
                    <a:lnTo>
                      <a:pt x="756" y="194"/>
                    </a:lnTo>
                    <a:lnTo>
                      <a:pt x="832" y="150"/>
                    </a:lnTo>
                    <a:lnTo>
                      <a:pt x="910" y="112"/>
                    </a:lnTo>
                    <a:lnTo>
                      <a:pt x="992" y="78"/>
                    </a:lnTo>
                    <a:lnTo>
                      <a:pt x="1075" y="50"/>
                    </a:lnTo>
                    <a:lnTo>
                      <a:pt x="1161" y="29"/>
                    </a:lnTo>
                    <a:lnTo>
                      <a:pt x="1248" y="13"/>
                    </a:lnTo>
                    <a:lnTo>
                      <a:pt x="1337" y="3"/>
                    </a:lnTo>
                    <a:lnTo>
                      <a:pt x="14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Freeform 1032">
                <a:extLst>
                  <a:ext uri="{FF2B5EF4-FFF2-40B4-BE49-F238E27FC236}">
                    <a16:creationId xmlns:a16="http://schemas.microsoft.com/office/drawing/2014/main" id="{D2C1C1DD-D5E9-42B8-8834-FA7745C6D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7813" y="5448301"/>
                <a:ext cx="33338" cy="23813"/>
              </a:xfrm>
              <a:custGeom>
                <a:avLst/>
                <a:gdLst>
                  <a:gd name="T0" fmla="*/ 160 w 213"/>
                  <a:gd name="T1" fmla="*/ 0 h 157"/>
                  <a:gd name="T2" fmla="*/ 174 w 213"/>
                  <a:gd name="T3" fmla="*/ 2 h 157"/>
                  <a:gd name="T4" fmla="*/ 187 w 213"/>
                  <a:gd name="T5" fmla="*/ 8 h 157"/>
                  <a:gd name="T6" fmla="*/ 198 w 213"/>
                  <a:gd name="T7" fmla="*/ 17 h 157"/>
                  <a:gd name="T8" fmla="*/ 206 w 213"/>
                  <a:gd name="T9" fmla="*/ 30 h 157"/>
                  <a:gd name="T10" fmla="*/ 212 w 213"/>
                  <a:gd name="T11" fmla="*/ 44 h 157"/>
                  <a:gd name="T12" fmla="*/ 213 w 213"/>
                  <a:gd name="T13" fmla="*/ 59 h 157"/>
                  <a:gd name="T14" fmla="*/ 211 w 213"/>
                  <a:gd name="T15" fmla="*/ 72 h 157"/>
                  <a:gd name="T16" fmla="*/ 204 w 213"/>
                  <a:gd name="T17" fmla="*/ 86 h 157"/>
                  <a:gd name="T18" fmla="*/ 195 w 213"/>
                  <a:gd name="T19" fmla="*/ 97 h 157"/>
                  <a:gd name="T20" fmla="*/ 182 w 213"/>
                  <a:gd name="T21" fmla="*/ 105 h 157"/>
                  <a:gd name="T22" fmla="*/ 129 w 213"/>
                  <a:gd name="T23" fmla="*/ 131 h 157"/>
                  <a:gd name="T24" fmla="*/ 75 w 213"/>
                  <a:gd name="T25" fmla="*/ 153 h 157"/>
                  <a:gd name="T26" fmla="*/ 65 w 213"/>
                  <a:gd name="T27" fmla="*/ 156 h 157"/>
                  <a:gd name="T28" fmla="*/ 56 w 213"/>
                  <a:gd name="T29" fmla="*/ 157 h 157"/>
                  <a:gd name="T30" fmla="*/ 38 w 213"/>
                  <a:gd name="T31" fmla="*/ 154 h 157"/>
                  <a:gd name="T32" fmla="*/ 24 w 213"/>
                  <a:gd name="T33" fmla="*/ 147 h 157"/>
                  <a:gd name="T34" fmla="*/ 12 w 213"/>
                  <a:gd name="T35" fmla="*/ 136 h 157"/>
                  <a:gd name="T36" fmla="*/ 3 w 213"/>
                  <a:gd name="T37" fmla="*/ 120 h 157"/>
                  <a:gd name="T38" fmla="*/ 0 w 213"/>
                  <a:gd name="T39" fmla="*/ 106 h 157"/>
                  <a:gd name="T40" fmla="*/ 1 w 213"/>
                  <a:gd name="T41" fmla="*/ 92 h 157"/>
                  <a:gd name="T42" fmla="*/ 5 w 213"/>
                  <a:gd name="T43" fmla="*/ 77 h 157"/>
                  <a:gd name="T44" fmla="*/ 12 w 213"/>
                  <a:gd name="T45" fmla="*/ 65 h 157"/>
                  <a:gd name="T46" fmla="*/ 22 w 213"/>
                  <a:gd name="T47" fmla="*/ 55 h 157"/>
                  <a:gd name="T48" fmla="*/ 35 w 213"/>
                  <a:gd name="T49" fmla="*/ 48 h 157"/>
                  <a:gd name="T50" fmla="*/ 84 w 213"/>
                  <a:gd name="T51" fmla="*/ 28 h 157"/>
                  <a:gd name="T52" fmla="*/ 131 w 213"/>
                  <a:gd name="T53" fmla="*/ 6 h 157"/>
                  <a:gd name="T54" fmla="*/ 145 w 213"/>
                  <a:gd name="T55" fmla="*/ 1 h 157"/>
                  <a:gd name="T56" fmla="*/ 160 w 213"/>
                  <a:gd name="T5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3" h="157">
                    <a:moveTo>
                      <a:pt x="160" y="0"/>
                    </a:moveTo>
                    <a:lnTo>
                      <a:pt x="174" y="2"/>
                    </a:lnTo>
                    <a:lnTo>
                      <a:pt x="187" y="8"/>
                    </a:lnTo>
                    <a:lnTo>
                      <a:pt x="198" y="17"/>
                    </a:lnTo>
                    <a:lnTo>
                      <a:pt x="206" y="30"/>
                    </a:lnTo>
                    <a:lnTo>
                      <a:pt x="212" y="44"/>
                    </a:lnTo>
                    <a:lnTo>
                      <a:pt x="213" y="59"/>
                    </a:lnTo>
                    <a:lnTo>
                      <a:pt x="211" y="72"/>
                    </a:lnTo>
                    <a:lnTo>
                      <a:pt x="204" y="86"/>
                    </a:lnTo>
                    <a:lnTo>
                      <a:pt x="195" y="97"/>
                    </a:lnTo>
                    <a:lnTo>
                      <a:pt x="182" y="105"/>
                    </a:lnTo>
                    <a:lnTo>
                      <a:pt x="129" y="131"/>
                    </a:lnTo>
                    <a:lnTo>
                      <a:pt x="75" y="153"/>
                    </a:lnTo>
                    <a:lnTo>
                      <a:pt x="65" y="156"/>
                    </a:lnTo>
                    <a:lnTo>
                      <a:pt x="56" y="157"/>
                    </a:lnTo>
                    <a:lnTo>
                      <a:pt x="38" y="154"/>
                    </a:lnTo>
                    <a:lnTo>
                      <a:pt x="24" y="147"/>
                    </a:lnTo>
                    <a:lnTo>
                      <a:pt x="12" y="136"/>
                    </a:lnTo>
                    <a:lnTo>
                      <a:pt x="3" y="120"/>
                    </a:lnTo>
                    <a:lnTo>
                      <a:pt x="0" y="106"/>
                    </a:lnTo>
                    <a:lnTo>
                      <a:pt x="1" y="92"/>
                    </a:lnTo>
                    <a:lnTo>
                      <a:pt x="5" y="77"/>
                    </a:lnTo>
                    <a:lnTo>
                      <a:pt x="12" y="65"/>
                    </a:lnTo>
                    <a:lnTo>
                      <a:pt x="22" y="55"/>
                    </a:lnTo>
                    <a:lnTo>
                      <a:pt x="35" y="48"/>
                    </a:lnTo>
                    <a:lnTo>
                      <a:pt x="84" y="28"/>
                    </a:lnTo>
                    <a:lnTo>
                      <a:pt x="131" y="6"/>
                    </a:lnTo>
                    <a:lnTo>
                      <a:pt x="145" y="1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Freeform 1033">
                <a:extLst>
                  <a:ext uri="{FF2B5EF4-FFF2-40B4-BE49-F238E27FC236}">
                    <a16:creationId xmlns:a16="http://schemas.microsoft.com/office/drawing/2014/main" id="{2220456B-1E19-4236-A0E2-3AE382579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6551" y="5402263"/>
                <a:ext cx="28575" cy="31750"/>
              </a:xfrm>
              <a:custGeom>
                <a:avLst/>
                <a:gdLst>
                  <a:gd name="T0" fmla="*/ 125 w 187"/>
                  <a:gd name="T1" fmla="*/ 0 h 195"/>
                  <a:gd name="T2" fmla="*/ 139 w 187"/>
                  <a:gd name="T3" fmla="*/ 1 h 195"/>
                  <a:gd name="T4" fmla="*/ 153 w 187"/>
                  <a:gd name="T5" fmla="*/ 5 h 195"/>
                  <a:gd name="T6" fmla="*/ 166 w 187"/>
                  <a:gd name="T7" fmla="*/ 12 h 195"/>
                  <a:gd name="T8" fmla="*/ 177 w 187"/>
                  <a:gd name="T9" fmla="*/ 23 h 195"/>
                  <a:gd name="T10" fmla="*/ 184 w 187"/>
                  <a:gd name="T11" fmla="*/ 37 h 195"/>
                  <a:gd name="T12" fmla="*/ 187 w 187"/>
                  <a:gd name="T13" fmla="*/ 50 h 195"/>
                  <a:gd name="T14" fmla="*/ 186 w 187"/>
                  <a:gd name="T15" fmla="*/ 65 h 195"/>
                  <a:gd name="T16" fmla="*/ 182 w 187"/>
                  <a:gd name="T17" fmla="*/ 79 h 195"/>
                  <a:gd name="T18" fmla="*/ 174 w 187"/>
                  <a:gd name="T19" fmla="*/ 92 h 195"/>
                  <a:gd name="T20" fmla="*/ 137 w 187"/>
                  <a:gd name="T21" fmla="*/ 136 h 195"/>
                  <a:gd name="T22" fmla="*/ 97 w 187"/>
                  <a:gd name="T23" fmla="*/ 179 h 195"/>
                  <a:gd name="T24" fmla="*/ 85 w 187"/>
                  <a:gd name="T25" fmla="*/ 188 h 195"/>
                  <a:gd name="T26" fmla="*/ 71 w 187"/>
                  <a:gd name="T27" fmla="*/ 193 h 195"/>
                  <a:gd name="T28" fmla="*/ 56 w 187"/>
                  <a:gd name="T29" fmla="*/ 195 h 195"/>
                  <a:gd name="T30" fmla="*/ 43 w 187"/>
                  <a:gd name="T31" fmla="*/ 193 h 195"/>
                  <a:gd name="T32" fmla="*/ 29 w 187"/>
                  <a:gd name="T33" fmla="*/ 188 h 195"/>
                  <a:gd name="T34" fmla="*/ 18 w 187"/>
                  <a:gd name="T35" fmla="*/ 179 h 195"/>
                  <a:gd name="T36" fmla="*/ 8 w 187"/>
                  <a:gd name="T37" fmla="*/ 168 h 195"/>
                  <a:gd name="T38" fmla="*/ 2 w 187"/>
                  <a:gd name="T39" fmla="*/ 155 h 195"/>
                  <a:gd name="T40" fmla="*/ 0 w 187"/>
                  <a:gd name="T41" fmla="*/ 140 h 195"/>
                  <a:gd name="T42" fmla="*/ 2 w 187"/>
                  <a:gd name="T43" fmla="*/ 126 h 195"/>
                  <a:gd name="T44" fmla="*/ 7 w 187"/>
                  <a:gd name="T45" fmla="*/ 112 h 195"/>
                  <a:gd name="T46" fmla="*/ 17 w 187"/>
                  <a:gd name="T47" fmla="*/ 100 h 195"/>
                  <a:gd name="T48" fmla="*/ 53 w 187"/>
                  <a:gd name="T49" fmla="*/ 61 h 195"/>
                  <a:gd name="T50" fmla="*/ 87 w 187"/>
                  <a:gd name="T51" fmla="*/ 20 h 195"/>
                  <a:gd name="T52" fmla="*/ 98 w 187"/>
                  <a:gd name="T53" fmla="*/ 10 h 195"/>
                  <a:gd name="T54" fmla="*/ 111 w 187"/>
                  <a:gd name="T55" fmla="*/ 4 h 195"/>
                  <a:gd name="T56" fmla="*/ 125 w 187"/>
                  <a:gd name="T5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7" h="195">
                    <a:moveTo>
                      <a:pt x="125" y="0"/>
                    </a:moveTo>
                    <a:lnTo>
                      <a:pt x="139" y="1"/>
                    </a:lnTo>
                    <a:lnTo>
                      <a:pt x="153" y="5"/>
                    </a:lnTo>
                    <a:lnTo>
                      <a:pt x="166" y="12"/>
                    </a:lnTo>
                    <a:lnTo>
                      <a:pt x="177" y="23"/>
                    </a:lnTo>
                    <a:lnTo>
                      <a:pt x="184" y="37"/>
                    </a:lnTo>
                    <a:lnTo>
                      <a:pt x="187" y="50"/>
                    </a:lnTo>
                    <a:lnTo>
                      <a:pt x="186" y="65"/>
                    </a:lnTo>
                    <a:lnTo>
                      <a:pt x="182" y="79"/>
                    </a:lnTo>
                    <a:lnTo>
                      <a:pt x="174" y="92"/>
                    </a:lnTo>
                    <a:lnTo>
                      <a:pt x="137" y="136"/>
                    </a:lnTo>
                    <a:lnTo>
                      <a:pt x="97" y="179"/>
                    </a:lnTo>
                    <a:lnTo>
                      <a:pt x="85" y="188"/>
                    </a:lnTo>
                    <a:lnTo>
                      <a:pt x="71" y="193"/>
                    </a:lnTo>
                    <a:lnTo>
                      <a:pt x="56" y="195"/>
                    </a:lnTo>
                    <a:lnTo>
                      <a:pt x="43" y="193"/>
                    </a:lnTo>
                    <a:lnTo>
                      <a:pt x="29" y="188"/>
                    </a:lnTo>
                    <a:lnTo>
                      <a:pt x="18" y="179"/>
                    </a:lnTo>
                    <a:lnTo>
                      <a:pt x="8" y="168"/>
                    </a:lnTo>
                    <a:lnTo>
                      <a:pt x="2" y="155"/>
                    </a:lnTo>
                    <a:lnTo>
                      <a:pt x="0" y="140"/>
                    </a:lnTo>
                    <a:lnTo>
                      <a:pt x="2" y="126"/>
                    </a:lnTo>
                    <a:lnTo>
                      <a:pt x="7" y="112"/>
                    </a:lnTo>
                    <a:lnTo>
                      <a:pt x="17" y="100"/>
                    </a:lnTo>
                    <a:lnTo>
                      <a:pt x="53" y="61"/>
                    </a:lnTo>
                    <a:lnTo>
                      <a:pt x="87" y="20"/>
                    </a:lnTo>
                    <a:lnTo>
                      <a:pt x="98" y="10"/>
                    </a:lnTo>
                    <a:lnTo>
                      <a:pt x="111" y="4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7" name="Freeform 1034">
                <a:extLst>
                  <a:ext uri="{FF2B5EF4-FFF2-40B4-BE49-F238E27FC236}">
                    <a16:creationId xmlns:a16="http://schemas.microsoft.com/office/drawing/2014/main" id="{9A543DF4-4162-4C03-8EC8-E8164B7D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963" y="5464176"/>
                <a:ext cx="34925" cy="17463"/>
              </a:xfrm>
              <a:custGeom>
                <a:avLst/>
                <a:gdLst>
                  <a:gd name="T0" fmla="*/ 62 w 225"/>
                  <a:gd name="T1" fmla="*/ 0 h 119"/>
                  <a:gd name="T2" fmla="*/ 114 w 225"/>
                  <a:gd name="T3" fmla="*/ 5 h 119"/>
                  <a:gd name="T4" fmla="*/ 166 w 225"/>
                  <a:gd name="T5" fmla="*/ 6 h 119"/>
                  <a:gd name="T6" fmla="*/ 184 w 225"/>
                  <a:gd name="T7" fmla="*/ 9 h 119"/>
                  <a:gd name="T8" fmla="*/ 200 w 225"/>
                  <a:gd name="T9" fmla="*/ 17 h 119"/>
                  <a:gd name="T10" fmla="*/ 213 w 225"/>
                  <a:gd name="T11" fmla="*/ 30 h 119"/>
                  <a:gd name="T12" fmla="*/ 222 w 225"/>
                  <a:gd name="T13" fmla="*/ 45 h 119"/>
                  <a:gd name="T14" fmla="*/ 225 w 225"/>
                  <a:gd name="T15" fmla="*/ 62 h 119"/>
                  <a:gd name="T16" fmla="*/ 222 w 225"/>
                  <a:gd name="T17" fmla="*/ 81 h 119"/>
                  <a:gd name="T18" fmla="*/ 215 w 225"/>
                  <a:gd name="T19" fmla="*/ 96 h 119"/>
                  <a:gd name="T20" fmla="*/ 203 w 225"/>
                  <a:gd name="T21" fmla="*/ 108 h 119"/>
                  <a:gd name="T22" fmla="*/ 188 w 225"/>
                  <a:gd name="T23" fmla="*/ 116 h 119"/>
                  <a:gd name="T24" fmla="*/ 171 w 225"/>
                  <a:gd name="T25" fmla="*/ 119 h 119"/>
                  <a:gd name="T26" fmla="*/ 166 w 225"/>
                  <a:gd name="T27" fmla="*/ 119 h 119"/>
                  <a:gd name="T28" fmla="*/ 107 w 225"/>
                  <a:gd name="T29" fmla="*/ 117 h 119"/>
                  <a:gd name="T30" fmla="*/ 49 w 225"/>
                  <a:gd name="T31" fmla="*/ 112 h 119"/>
                  <a:gd name="T32" fmla="*/ 31 w 225"/>
                  <a:gd name="T33" fmla="*/ 106 h 119"/>
                  <a:gd name="T34" fmla="*/ 17 w 225"/>
                  <a:gd name="T35" fmla="*/ 97 h 119"/>
                  <a:gd name="T36" fmla="*/ 7 w 225"/>
                  <a:gd name="T37" fmla="*/ 84 h 119"/>
                  <a:gd name="T38" fmla="*/ 1 w 225"/>
                  <a:gd name="T39" fmla="*/ 67 h 119"/>
                  <a:gd name="T40" fmla="*/ 0 w 225"/>
                  <a:gd name="T41" fmla="*/ 49 h 119"/>
                  <a:gd name="T42" fmla="*/ 5 w 225"/>
                  <a:gd name="T43" fmla="*/ 32 h 119"/>
                  <a:gd name="T44" fmla="*/ 14 w 225"/>
                  <a:gd name="T45" fmla="*/ 17 h 119"/>
                  <a:gd name="T46" fmla="*/ 27 w 225"/>
                  <a:gd name="T47" fmla="*/ 7 h 119"/>
                  <a:gd name="T48" fmla="*/ 44 w 225"/>
                  <a:gd name="T49" fmla="*/ 1 h 119"/>
                  <a:gd name="T50" fmla="*/ 62 w 225"/>
                  <a:gd name="T5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5" h="119">
                    <a:moveTo>
                      <a:pt x="62" y="0"/>
                    </a:moveTo>
                    <a:lnTo>
                      <a:pt x="114" y="5"/>
                    </a:lnTo>
                    <a:lnTo>
                      <a:pt x="166" y="6"/>
                    </a:lnTo>
                    <a:lnTo>
                      <a:pt x="184" y="9"/>
                    </a:lnTo>
                    <a:lnTo>
                      <a:pt x="200" y="17"/>
                    </a:lnTo>
                    <a:lnTo>
                      <a:pt x="213" y="30"/>
                    </a:lnTo>
                    <a:lnTo>
                      <a:pt x="222" y="45"/>
                    </a:lnTo>
                    <a:lnTo>
                      <a:pt x="225" y="62"/>
                    </a:lnTo>
                    <a:lnTo>
                      <a:pt x="222" y="81"/>
                    </a:lnTo>
                    <a:lnTo>
                      <a:pt x="215" y="96"/>
                    </a:lnTo>
                    <a:lnTo>
                      <a:pt x="203" y="108"/>
                    </a:lnTo>
                    <a:lnTo>
                      <a:pt x="188" y="116"/>
                    </a:lnTo>
                    <a:lnTo>
                      <a:pt x="171" y="119"/>
                    </a:lnTo>
                    <a:lnTo>
                      <a:pt x="166" y="119"/>
                    </a:lnTo>
                    <a:lnTo>
                      <a:pt x="107" y="117"/>
                    </a:lnTo>
                    <a:lnTo>
                      <a:pt x="49" y="112"/>
                    </a:lnTo>
                    <a:lnTo>
                      <a:pt x="31" y="106"/>
                    </a:lnTo>
                    <a:lnTo>
                      <a:pt x="17" y="97"/>
                    </a:lnTo>
                    <a:lnTo>
                      <a:pt x="7" y="84"/>
                    </a:lnTo>
                    <a:lnTo>
                      <a:pt x="1" y="67"/>
                    </a:lnTo>
                    <a:lnTo>
                      <a:pt x="0" y="49"/>
                    </a:lnTo>
                    <a:lnTo>
                      <a:pt x="5" y="32"/>
                    </a:lnTo>
                    <a:lnTo>
                      <a:pt x="14" y="17"/>
                    </a:lnTo>
                    <a:lnTo>
                      <a:pt x="27" y="7"/>
                    </a:lnTo>
                    <a:lnTo>
                      <a:pt x="44" y="1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8" name="Freeform 1035">
                <a:extLst>
                  <a:ext uri="{FF2B5EF4-FFF2-40B4-BE49-F238E27FC236}">
                    <a16:creationId xmlns:a16="http://schemas.microsoft.com/office/drawing/2014/main" id="{244F467F-A44D-4FE1-A2E8-20EB86049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7663" y="5140326"/>
                <a:ext cx="26988" cy="31750"/>
              </a:xfrm>
              <a:custGeom>
                <a:avLst/>
                <a:gdLst>
                  <a:gd name="T0" fmla="*/ 61 w 178"/>
                  <a:gd name="T1" fmla="*/ 0 h 201"/>
                  <a:gd name="T2" fmla="*/ 75 w 178"/>
                  <a:gd name="T3" fmla="*/ 3 h 201"/>
                  <a:gd name="T4" fmla="*/ 87 w 178"/>
                  <a:gd name="T5" fmla="*/ 10 h 201"/>
                  <a:gd name="T6" fmla="*/ 98 w 178"/>
                  <a:gd name="T7" fmla="*/ 20 h 201"/>
                  <a:gd name="T8" fmla="*/ 134 w 178"/>
                  <a:gd name="T9" fmla="*/ 66 h 201"/>
                  <a:gd name="T10" fmla="*/ 168 w 178"/>
                  <a:gd name="T11" fmla="*/ 114 h 201"/>
                  <a:gd name="T12" fmla="*/ 175 w 178"/>
                  <a:gd name="T13" fmla="*/ 128 h 201"/>
                  <a:gd name="T14" fmla="*/ 178 w 178"/>
                  <a:gd name="T15" fmla="*/ 142 h 201"/>
                  <a:gd name="T16" fmla="*/ 177 w 178"/>
                  <a:gd name="T17" fmla="*/ 156 h 201"/>
                  <a:gd name="T18" fmla="*/ 173 w 178"/>
                  <a:gd name="T19" fmla="*/ 170 h 201"/>
                  <a:gd name="T20" fmla="*/ 165 w 178"/>
                  <a:gd name="T21" fmla="*/ 182 h 201"/>
                  <a:gd name="T22" fmla="*/ 153 w 178"/>
                  <a:gd name="T23" fmla="*/ 192 h 201"/>
                  <a:gd name="T24" fmla="*/ 138 w 178"/>
                  <a:gd name="T25" fmla="*/ 199 h 201"/>
                  <a:gd name="T26" fmla="*/ 122 w 178"/>
                  <a:gd name="T27" fmla="*/ 201 h 201"/>
                  <a:gd name="T28" fmla="*/ 109 w 178"/>
                  <a:gd name="T29" fmla="*/ 200 h 201"/>
                  <a:gd name="T30" fmla="*/ 96 w 178"/>
                  <a:gd name="T31" fmla="*/ 195 h 201"/>
                  <a:gd name="T32" fmla="*/ 84 w 178"/>
                  <a:gd name="T33" fmla="*/ 188 h 201"/>
                  <a:gd name="T34" fmla="*/ 75 w 178"/>
                  <a:gd name="T35" fmla="*/ 177 h 201"/>
                  <a:gd name="T36" fmla="*/ 44 w 178"/>
                  <a:gd name="T37" fmla="*/ 134 h 201"/>
                  <a:gd name="T38" fmla="*/ 12 w 178"/>
                  <a:gd name="T39" fmla="*/ 92 h 201"/>
                  <a:gd name="T40" fmla="*/ 4 w 178"/>
                  <a:gd name="T41" fmla="*/ 79 h 201"/>
                  <a:gd name="T42" fmla="*/ 0 w 178"/>
                  <a:gd name="T43" fmla="*/ 65 h 201"/>
                  <a:gd name="T44" fmla="*/ 0 w 178"/>
                  <a:gd name="T45" fmla="*/ 51 h 201"/>
                  <a:gd name="T46" fmla="*/ 3 w 178"/>
                  <a:gd name="T47" fmla="*/ 37 h 201"/>
                  <a:gd name="T48" fmla="*/ 10 w 178"/>
                  <a:gd name="T49" fmla="*/ 23 h 201"/>
                  <a:gd name="T50" fmla="*/ 20 w 178"/>
                  <a:gd name="T51" fmla="*/ 12 h 201"/>
                  <a:gd name="T52" fmla="*/ 32 w 178"/>
                  <a:gd name="T53" fmla="*/ 5 h 201"/>
                  <a:gd name="T54" fmla="*/ 46 w 178"/>
                  <a:gd name="T55" fmla="*/ 1 h 201"/>
                  <a:gd name="T56" fmla="*/ 61 w 178"/>
                  <a:gd name="T5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8" h="201">
                    <a:moveTo>
                      <a:pt x="61" y="0"/>
                    </a:moveTo>
                    <a:lnTo>
                      <a:pt x="75" y="3"/>
                    </a:lnTo>
                    <a:lnTo>
                      <a:pt x="87" y="10"/>
                    </a:lnTo>
                    <a:lnTo>
                      <a:pt x="98" y="20"/>
                    </a:lnTo>
                    <a:lnTo>
                      <a:pt x="134" y="66"/>
                    </a:lnTo>
                    <a:lnTo>
                      <a:pt x="168" y="114"/>
                    </a:lnTo>
                    <a:lnTo>
                      <a:pt x="175" y="128"/>
                    </a:lnTo>
                    <a:lnTo>
                      <a:pt x="178" y="142"/>
                    </a:lnTo>
                    <a:lnTo>
                      <a:pt x="177" y="156"/>
                    </a:lnTo>
                    <a:lnTo>
                      <a:pt x="173" y="170"/>
                    </a:lnTo>
                    <a:lnTo>
                      <a:pt x="165" y="182"/>
                    </a:lnTo>
                    <a:lnTo>
                      <a:pt x="153" y="192"/>
                    </a:lnTo>
                    <a:lnTo>
                      <a:pt x="138" y="199"/>
                    </a:lnTo>
                    <a:lnTo>
                      <a:pt x="122" y="201"/>
                    </a:lnTo>
                    <a:lnTo>
                      <a:pt x="109" y="200"/>
                    </a:lnTo>
                    <a:lnTo>
                      <a:pt x="96" y="195"/>
                    </a:lnTo>
                    <a:lnTo>
                      <a:pt x="84" y="188"/>
                    </a:lnTo>
                    <a:lnTo>
                      <a:pt x="75" y="177"/>
                    </a:lnTo>
                    <a:lnTo>
                      <a:pt x="44" y="134"/>
                    </a:lnTo>
                    <a:lnTo>
                      <a:pt x="12" y="92"/>
                    </a:lnTo>
                    <a:lnTo>
                      <a:pt x="4" y="79"/>
                    </a:lnTo>
                    <a:lnTo>
                      <a:pt x="0" y="65"/>
                    </a:lnTo>
                    <a:lnTo>
                      <a:pt x="0" y="51"/>
                    </a:lnTo>
                    <a:lnTo>
                      <a:pt x="3" y="37"/>
                    </a:lnTo>
                    <a:lnTo>
                      <a:pt x="10" y="23"/>
                    </a:lnTo>
                    <a:lnTo>
                      <a:pt x="20" y="12"/>
                    </a:lnTo>
                    <a:lnTo>
                      <a:pt x="32" y="5"/>
                    </a:lnTo>
                    <a:lnTo>
                      <a:pt x="46" y="1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9" name="Freeform 1036">
                <a:extLst>
                  <a:ext uri="{FF2B5EF4-FFF2-40B4-BE49-F238E27FC236}">
                    <a16:creationId xmlns:a16="http://schemas.microsoft.com/office/drawing/2014/main" id="{A6209152-3451-4074-96EB-EBC74AB8A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651" y="5341938"/>
                <a:ext cx="23813" cy="33338"/>
              </a:xfrm>
              <a:custGeom>
                <a:avLst/>
                <a:gdLst>
                  <a:gd name="T0" fmla="*/ 99 w 152"/>
                  <a:gd name="T1" fmla="*/ 0 h 216"/>
                  <a:gd name="T2" fmla="*/ 114 w 152"/>
                  <a:gd name="T3" fmla="*/ 2 h 216"/>
                  <a:gd name="T4" fmla="*/ 127 w 152"/>
                  <a:gd name="T5" fmla="*/ 9 h 216"/>
                  <a:gd name="T6" fmla="*/ 138 w 152"/>
                  <a:gd name="T7" fmla="*/ 18 h 216"/>
                  <a:gd name="T8" fmla="*/ 146 w 152"/>
                  <a:gd name="T9" fmla="*/ 30 h 216"/>
                  <a:gd name="T10" fmla="*/ 150 w 152"/>
                  <a:gd name="T11" fmla="*/ 44 h 216"/>
                  <a:gd name="T12" fmla="*/ 152 w 152"/>
                  <a:gd name="T13" fmla="*/ 59 h 216"/>
                  <a:gd name="T14" fmla="*/ 148 w 152"/>
                  <a:gd name="T15" fmla="*/ 73 h 216"/>
                  <a:gd name="T16" fmla="*/ 129 w 152"/>
                  <a:gd name="T17" fmla="*/ 128 h 216"/>
                  <a:gd name="T18" fmla="*/ 108 w 152"/>
                  <a:gd name="T19" fmla="*/ 182 h 216"/>
                  <a:gd name="T20" fmla="*/ 99 w 152"/>
                  <a:gd name="T21" fmla="*/ 196 h 216"/>
                  <a:gd name="T22" fmla="*/ 86 w 152"/>
                  <a:gd name="T23" fmla="*/ 207 h 216"/>
                  <a:gd name="T24" fmla="*/ 72 w 152"/>
                  <a:gd name="T25" fmla="*/ 214 h 216"/>
                  <a:gd name="T26" fmla="*/ 56 w 152"/>
                  <a:gd name="T27" fmla="*/ 216 h 216"/>
                  <a:gd name="T28" fmla="*/ 45 w 152"/>
                  <a:gd name="T29" fmla="*/ 215 h 216"/>
                  <a:gd name="T30" fmla="*/ 33 w 152"/>
                  <a:gd name="T31" fmla="*/ 212 h 216"/>
                  <a:gd name="T32" fmla="*/ 20 w 152"/>
                  <a:gd name="T33" fmla="*/ 203 h 216"/>
                  <a:gd name="T34" fmla="*/ 11 w 152"/>
                  <a:gd name="T35" fmla="*/ 193 h 216"/>
                  <a:gd name="T36" fmla="*/ 4 w 152"/>
                  <a:gd name="T37" fmla="*/ 180 h 216"/>
                  <a:gd name="T38" fmla="*/ 0 w 152"/>
                  <a:gd name="T39" fmla="*/ 167 h 216"/>
                  <a:gd name="T40" fmla="*/ 1 w 152"/>
                  <a:gd name="T41" fmla="*/ 151 h 216"/>
                  <a:gd name="T42" fmla="*/ 5 w 152"/>
                  <a:gd name="T43" fmla="*/ 137 h 216"/>
                  <a:gd name="T44" fmla="*/ 24 w 152"/>
                  <a:gd name="T45" fmla="*/ 88 h 216"/>
                  <a:gd name="T46" fmla="*/ 43 w 152"/>
                  <a:gd name="T47" fmla="*/ 38 h 216"/>
                  <a:gd name="T48" fmla="*/ 50 w 152"/>
                  <a:gd name="T49" fmla="*/ 24 h 216"/>
                  <a:gd name="T50" fmla="*/ 59 w 152"/>
                  <a:gd name="T51" fmla="*/ 13 h 216"/>
                  <a:gd name="T52" fmla="*/ 71 w 152"/>
                  <a:gd name="T53" fmla="*/ 5 h 216"/>
                  <a:gd name="T54" fmla="*/ 84 w 152"/>
                  <a:gd name="T55" fmla="*/ 1 h 216"/>
                  <a:gd name="T56" fmla="*/ 99 w 152"/>
                  <a:gd name="T57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16">
                    <a:moveTo>
                      <a:pt x="99" y="0"/>
                    </a:moveTo>
                    <a:lnTo>
                      <a:pt x="114" y="2"/>
                    </a:lnTo>
                    <a:lnTo>
                      <a:pt x="127" y="9"/>
                    </a:lnTo>
                    <a:lnTo>
                      <a:pt x="138" y="18"/>
                    </a:lnTo>
                    <a:lnTo>
                      <a:pt x="146" y="30"/>
                    </a:lnTo>
                    <a:lnTo>
                      <a:pt x="150" y="44"/>
                    </a:lnTo>
                    <a:lnTo>
                      <a:pt x="152" y="59"/>
                    </a:lnTo>
                    <a:lnTo>
                      <a:pt x="148" y="73"/>
                    </a:lnTo>
                    <a:lnTo>
                      <a:pt x="129" y="128"/>
                    </a:lnTo>
                    <a:lnTo>
                      <a:pt x="108" y="182"/>
                    </a:lnTo>
                    <a:lnTo>
                      <a:pt x="99" y="196"/>
                    </a:lnTo>
                    <a:lnTo>
                      <a:pt x="86" y="207"/>
                    </a:lnTo>
                    <a:lnTo>
                      <a:pt x="72" y="214"/>
                    </a:lnTo>
                    <a:lnTo>
                      <a:pt x="56" y="216"/>
                    </a:lnTo>
                    <a:lnTo>
                      <a:pt x="45" y="215"/>
                    </a:lnTo>
                    <a:lnTo>
                      <a:pt x="33" y="212"/>
                    </a:lnTo>
                    <a:lnTo>
                      <a:pt x="20" y="203"/>
                    </a:lnTo>
                    <a:lnTo>
                      <a:pt x="11" y="193"/>
                    </a:lnTo>
                    <a:lnTo>
                      <a:pt x="4" y="180"/>
                    </a:lnTo>
                    <a:lnTo>
                      <a:pt x="0" y="167"/>
                    </a:lnTo>
                    <a:lnTo>
                      <a:pt x="1" y="151"/>
                    </a:lnTo>
                    <a:lnTo>
                      <a:pt x="5" y="137"/>
                    </a:lnTo>
                    <a:lnTo>
                      <a:pt x="24" y="88"/>
                    </a:lnTo>
                    <a:lnTo>
                      <a:pt x="43" y="38"/>
                    </a:lnTo>
                    <a:lnTo>
                      <a:pt x="50" y="24"/>
                    </a:lnTo>
                    <a:lnTo>
                      <a:pt x="59" y="13"/>
                    </a:lnTo>
                    <a:lnTo>
                      <a:pt x="71" y="5"/>
                    </a:lnTo>
                    <a:lnTo>
                      <a:pt x="84" y="1"/>
                    </a:lnTo>
                    <a:lnTo>
                      <a:pt x="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0" name="Freeform 1037">
                <a:extLst>
                  <a:ext uri="{FF2B5EF4-FFF2-40B4-BE49-F238E27FC236}">
                    <a16:creationId xmlns:a16="http://schemas.microsoft.com/office/drawing/2014/main" id="{3BD64270-1FA9-4A3F-A108-1316B36CB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2113" y="5272088"/>
                <a:ext cx="17463" cy="34925"/>
              </a:xfrm>
              <a:custGeom>
                <a:avLst/>
                <a:gdLst>
                  <a:gd name="T0" fmla="*/ 60 w 116"/>
                  <a:gd name="T1" fmla="*/ 0 h 223"/>
                  <a:gd name="T2" fmla="*/ 77 w 116"/>
                  <a:gd name="T3" fmla="*/ 2 h 223"/>
                  <a:gd name="T4" fmla="*/ 92 w 116"/>
                  <a:gd name="T5" fmla="*/ 11 h 223"/>
                  <a:gd name="T6" fmla="*/ 105 w 116"/>
                  <a:gd name="T7" fmla="*/ 22 h 223"/>
                  <a:gd name="T8" fmla="*/ 113 w 116"/>
                  <a:gd name="T9" fmla="*/ 37 h 223"/>
                  <a:gd name="T10" fmla="*/ 116 w 116"/>
                  <a:gd name="T11" fmla="*/ 55 h 223"/>
                  <a:gd name="T12" fmla="*/ 116 w 116"/>
                  <a:gd name="T13" fmla="*/ 58 h 223"/>
                  <a:gd name="T14" fmla="*/ 115 w 116"/>
                  <a:gd name="T15" fmla="*/ 114 h 223"/>
                  <a:gd name="T16" fmla="*/ 112 w 116"/>
                  <a:gd name="T17" fmla="*/ 170 h 223"/>
                  <a:gd name="T18" fmla="*/ 108 w 116"/>
                  <a:gd name="T19" fmla="*/ 187 h 223"/>
                  <a:gd name="T20" fmla="*/ 99 w 116"/>
                  <a:gd name="T21" fmla="*/ 201 h 223"/>
                  <a:gd name="T22" fmla="*/ 87 w 116"/>
                  <a:gd name="T23" fmla="*/ 212 h 223"/>
                  <a:gd name="T24" fmla="*/ 73 w 116"/>
                  <a:gd name="T25" fmla="*/ 219 h 223"/>
                  <a:gd name="T26" fmla="*/ 56 w 116"/>
                  <a:gd name="T27" fmla="*/ 223 h 223"/>
                  <a:gd name="T28" fmla="*/ 52 w 116"/>
                  <a:gd name="T29" fmla="*/ 223 h 223"/>
                  <a:gd name="T30" fmla="*/ 34 w 116"/>
                  <a:gd name="T31" fmla="*/ 217 h 223"/>
                  <a:gd name="T32" fmla="*/ 19 w 116"/>
                  <a:gd name="T33" fmla="*/ 208 h 223"/>
                  <a:gd name="T34" fmla="*/ 8 w 116"/>
                  <a:gd name="T35" fmla="*/ 196 h 223"/>
                  <a:gd name="T36" fmla="*/ 2 w 116"/>
                  <a:gd name="T37" fmla="*/ 180 h 223"/>
                  <a:gd name="T38" fmla="*/ 0 w 116"/>
                  <a:gd name="T39" fmla="*/ 161 h 223"/>
                  <a:gd name="T40" fmla="*/ 3 w 116"/>
                  <a:gd name="T41" fmla="*/ 110 h 223"/>
                  <a:gd name="T42" fmla="*/ 4 w 116"/>
                  <a:gd name="T43" fmla="*/ 58 h 223"/>
                  <a:gd name="T44" fmla="*/ 7 w 116"/>
                  <a:gd name="T45" fmla="*/ 40 h 223"/>
                  <a:gd name="T46" fmla="*/ 15 w 116"/>
                  <a:gd name="T47" fmla="*/ 24 h 223"/>
                  <a:gd name="T48" fmla="*/ 27 w 116"/>
                  <a:gd name="T49" fmla="*/ 12 h 223"/>
                  <a:gd name="T50" fmla="*/ 42 w 116"/>
                  <a:gd name="T51" fmla="*/ 3 h 223"/>
                  <a:gd name="T52" fmla="*/ 60 w 116"/>
                  <a:gd name="T5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6" h="223">
                    <a:moveTo>
                      <a:pt x="60" y="0"/>
                    </a:moveTo>
                    <a:lnTo>
                      <a:pt x="77" y="2"/>
                    </a:lnTo>
                    <a:lnTo>
                      <a:pt x="92" y="11"/>
                    </a:lnTo>
                    <a:lnTo>
                      <a:pt x="105" y="22"/>
                    </a:lnTo>
                    <a:lnTo>
                      <a:pt x="113" y="37"/>
                    </a:lnTo>
                    <a:lnTo>
                      <a:pt x="116" y="55"/>
                    </a:lnTo>
                    <a:lnTo>
                      <a:pt x="116" y="58"/>
                    </a:lnTo>
                    <a:lnTo>
                      <a:pt x="115" y="114"/>
                    </a:lnTo>
                    <a:lnTo>
                      <a:pt x="112" y="170"/>
                    </a:lnTo>
                    <a:lnTo>
                      <a:pt x="108" y="187"/>
                    </a:lnTo>
                    <a:lnTo>
                      <a:pt x="99" y="201"/>
                    </a:lnTo>
                    <a:lnTo>
                      <a:pt x="87" y="212"/>
                    </a:lnTo>
                    <a:lnTo>
                      <a:pt x="73" y="219"/>
                    </a:lnTo>
                    <a:lnTo>
                      <a:pt x="56" y="223"/>
                    </a:lnTo>
                    <a:lnTo>
                      <a:pt x="52" y="223"/>
                    </a:lnTo>
                    <a:lnTo>
                      <a:pt x="34" y="217"/>
                    </a:lnTo>
                    <a:lnTo>
                      <a:pt x="19" y="208"/>
                    </a:lnTo>
                    <a:lnTo>
                      <a:pt x="8" y="196"/>
                    </a:lnTo>
                    <a:lnTo>
                      <a:pt x="2" y="180"/>
                    </a:lnTo>
                    <a:lnTo>
                      <a:pt x="0" y="161"/>
                    </a:lnTo>
                    <a:lnTo>
                      <a:pt x="3" y="110"/>
                    </a:lnTo>
                    <a:lnTo>
                      <a:pt x="4" y="58"/>
                    </a:lnTo>
                    <a:lnTo>
                      <a:pt x="7" y="40"/>
                    </a:lnTo>
                    <a:lnTo>
                      <a:pt x="15" y="24"/>
                    </a:lnTo>
                    <a:lnTo>
                      <a:pt x="27" y="12"/>
                    </a:lnTo>
                    <a:lnTo>
                      <a:pt x="42" y="3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1" name="Freeform 1038">
                <a:extLst>
                  <a:ext uri="{FF2B5EF4-FFF2-40B4-BE49-F238E27FC236}">
                    <a16:creationId xmlns:a16="http://schemas.microsoft.com/office/drawing/2014/main" id="{852CD293-60F0-48AE-984C-15B372507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3188" y="5127626"/>
                <a:ext cx="28575" cy="31750"/>
              </a:xfrm>
              <a:custGeom>
                <a:avLst/>
                <a:gdLst>
                  <a:gd name="T0" fmla="*/ 130 w 186"/>
                  <a:gd name="T1" fmla="*/ 0 h 195"/>
                  <a:gd name="T2" fmla="*/ 144 w 186"/>
                  <a:gd name="T3" fmla="*/ 1 h 195"/>
                  <a:gd name="T4" fmla="*/ 158 w 186"/>
                  <a:gd name="T5" fmla="*/ 7 h 195"/>
                  <a:gd name="T6" fmla="*/ 170 w 186"/>
                  <a:gd name="T7" fmla="*/ 16 h 195"/>
                  <a:gd name="T8" fmla="*/ 179 w 186"/>
                  <a:gd name="T9" fmla="*/ 27 h 195"/>
                  <a:gd name="T10" fmla="*/ 184 w 186"/>
                  <a:gd name="T11" fmla="*/ 42 h 195"/>
                  <a:gd name="T12" fmla="*/ 186 w 186"/>
                  <a:gd name="T13" fmla="*/ 55 h 195"/>
                  <a:gd name="T14" fmla="*/ 184 w 186"/>
                  <a:gd name="T15" fmla="*/ 69 h 195"/>
                  <a:gd name="T16" fmla="*/ 179 w 186"/>
                  <a:gd name="T17" fmla="*/ 84 h 195"/>
                  <a:gd name="T18" fmla="*/ 170 w 186"/>
                  <a:gd name="T19" fmla="*/ 96 h 195"/>
                  <a:gd name="T20" fmla="*/ 133 w 186"/>
                  <a:gd name="T21" fmla="*/ 134 h 195"/>
                  <a:gd name="T22" fmla="*/ 100 w 186"/>
                  <a:gd name="T23" fmla="*/ 175 h 195"/>
                  <a:gd name="T24" fmla="*/ 86 w 186"/>
                  <a:gd name="T25" fmla="*/ 186 h 195"/>
                  <a:gd name="T26" fmla="*/ 72 w 186"/>
                  <a:gd name="T27" fmla="*/ 192 h 195"/>
                  <a:gd name="T28" fmla="*/ 56 w 186"/>
                  <a:gd name="T29" fmla="*/ 195 h 195"/>
                  <a:gd name="T30" fmla="*/ 44 w 186"/>
                  <a:gd name="T31" fmla="*/ 193 h 195"/>
                  <a:gd name="T32" fmla="*/ 31 w 186"/>
                  <a:gd name="T33" fmla="*/ 189 h 195"/>
                  <a:gd name="T34" fmla="*/ 20 w 186"/>
                  <a:gd name="T35" fmla="*/ 182 h 195"/>
                  <a:gd name="T36" fmla="*/ 10 w 186"/>
                  <a:gd name="T37" fmla="*/ 172 h 195"/>
                  <a:gd name="T38" fmla="*/ 3 w 186"/>
                  <a:gd name="T39" fmla="*/ 159 h 195"/>
                  <a:gd name="T40" fmla="*/ 0 w 186"/>
                  <a:gd name="T41" fmla="*/ 144 h 195"/>
                  <a:gd name="T42" fmla="*/ 1 w 186"/>
                  <a:gd name="T43" fmla="*/ 130 h 195"/>
                  <a:gd name="T44" fmla="*/ 4 w 186"/>
                  <a:gd name="T45" fmla="*/ 116 h 195"/>
                  <a:gd name="T46" fmla="*/ 12 w 186"/>
                  <a:gd name="T47" fmla="*/ 103 h 195"/>
                  <a:gd name="T48" fmla="*/ 51 w 186"/>
                  <a:gd name="T49" fmla="*/ 58 h 195"/>
                  <a:gd name="T50" fmla="*/ 91 w 186"/>
                  <a:gd name="T51" fmla="*/ 16 h 195"/>
                  <a:gd name="T52" fmla="*/ 102 w 186"/>
                  <a:gd name="T53" fmla="*/ 7 h 195"/>
                  <a:gd name="T54" fmla="*/ 116 w 186"/>
                  <a:gd name="T55" fmla="*/ 2 h 195"/>
                  <a:gd name="T56" fmla="*/ 130 w 186"/>
                  <a:gd name="T5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6" h="195">
                    <a:moveTo>
                      <a:pt x="130" y="0"/>
                    </a:moveTo>
                    <a:lnTo>
                      <a:pt x="144" y="1"/>
                    </a:lnTo>
                    <a:lnTo>
                      <a:pt x="158" y="7"/>
                    </a:lnTo>
                    <a:lnTo>
                      <a:pt x="170" y="16"/>
                    </a:lnTo>
                    <a:lnTo>
                      <a:pt x="179" y="27"/>
                    </a:lnTo>
                    <a:lnTo>
                      <a:pt x="184" y="42"/>
                    </a:lnTo>
                    <a:lnTo>
                      <a:pt x="186" y="55"/>
                    </a:lnTo>
                    <a:lnTo>
                      <a:pt x="184" y="69"/>
                    </a:lnTo>
                    <a:lnTo>
                      <a:pt x="179" y="84"/>
                    </a:lnTo>
                    <a:lnTo>
                      <a:pt x="170" y="96"/>
                    </a:lnTo>
                    <a:lnTo>
                      <a:pt x="133" y="134"/>
                    </a:lnTo>
                    <a:lnTo>
                      <a:pt x="100" y="175"/>
                    </a:lnTo>
                    <a:lnTo>
                      <a:pt x="86" y="186"/>
                    </a:lnTo>
                    <a:lnTo>
                      <a:pt x="72" y="192"/>
                    </a:lnTo>
                    <a:lnTo>
                      <a:pt x="56" y="195"/>
                    </a:lnTo>
                    <a:lnTo>
                      <a:pt x="44" y="193"/>
                    </a:lnTo>
                    <a:lnTo>
                      <a:pt x="31" y="189"/>
                    </a:lnTo>
                    <a:lnTo>
                      <a:pt x="20" y="182"/>
                    </a:lnTo>
                    <a:lnTo>
                      <a:pt x="10" y="172"/>
                    </a:lnTo>
                    <a:lnTo>
                      <a:pt x="3" y="159"/>
                    </a:lnTo>
                    <a:lnTo>
                      <a:pt x="0" y="144"/>
                    </a:lnTo>
                    <a:lnTo>
                      <a:pt x="1" y="130"/>
                    </a:lnTo>
                    <a:lnTo>
                      <a:pt x="4" y="116"/>
                    </a:lnTo>
                    <a:lnTo>
                      <a:pt x="12" y="103"/>
                    </a:lnTo>
                    <a:lnTo>
                      <a:pt x="51" y="58"/>
                    </a:lnTo>
                    <a:lnTo>
                      <a:pt x="91" y="16"/>
                    </a:lnTo>
                    <a:lnTo>
                      <a:pt x="102" y="7"/>
                    </a:lnTo>
                    <a:lnTo>
                      <a:pt x="116" y="2"/>
                    </a:lnTo>
                    <a:lnTo>
                      <a:pt x="1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2" name="Freeform 1039">
                <a:extLst>
                  <a:ext uri="{FF2B5EF4-FFF2-40B4-BE49-F238E27FC236}">
                    <a16:creationId xmlns:a16="http://schemas.microsoft.com/office/drawing/2014/main" id="{41A7905D-F708-4AC1-87F9-F60DA6900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7163" y="5089526"/>
                <a:ext cx="33338" cy="23813"/>
              </a:xfrm>
              <a:custGeom>
                <a:avLst/>
                <a:gdLst>
                  <a:gd name="T0" fmla="*/ 153 w 214"/>
                  <a:gd name="T1" fmla="*/ 0 h 158"/>
                  <a:gd name="T2" fmla="*/ 167 w 214"/>
                  <a:gd name="T3" fmla="*/ 1 h 158"/>
                  <a:gd name="T4" fmla="*/ 181 w 214"/>
                  <a:gd name="T5" fmla="*/ 5 h 158"/>
                  <a:gd name="T6" fmla="*/ 194 w 214"/>
                  <a:gd name="T7" fmla="*/ 12 h 158"/>
                  <a:gd name="T8" fmla="*/ 204 w 214"/>
                  <a:gd name="T9" fmla="*/ 24 h 158"/>
                  <a:gd name="T10" fmla="*/ 211 w 214"/>
                  <a:gd name="T11" fmla="*/ 37 h 158"/>
                  <a:gd name="T12" fmla="*/ 214 w 214"/>
                  <a:gd name="T13" fmla="*/ 51 h 158"/>
                  <a:gd name="T14" fmla="*/ 213 w 214"/>
                  <a:gd name="T15" fmla="*/ 66 h 158"/>
                  <a:gd name="T16" fmla="*/ 209 w 214"/>
                  <a:gd name="T17" fmla="*/ 80 h 158"/>
                  <a:gd name="T18" fmla="*/ 202 w 214"/>
                  <a:gd name="T19" fmla="*/ 92 h 158"/>
                  <a:gd name="T20" fmla="*/ 190 w 214"/>
                  <a:gd name="T21" fmla="*/ 101 h 158"/>
                  <a:gd name="T22" fmla="*/ 177 w 214"/>
                  <a:gd name="T23" fmla="*/ 109 h 158"/>
                  <a:gd name="T24" fmla="*/ 129 w 214"/>
                  <a:gd name="T25" fmla="*/ 129 h 158"/>
                  <a:gd name="T26" fmla="*/ 81 w 214"/>
                  <a:gd name="T27" fmla="*/ 152 h 158"/>
                  <a:gd name="T28" fmla="*/ 69 w 214"/>
                  <a:gd name="T29" fmla="*/ 156 h 158"/>
                  <a:gd name="T30" fmla="*/ 56 w 214"/>
                  <a:gd name="T31" fmla="*/ 158 h 158"/>
                  <a:gd name="T32" fmla="*/ 42 w 214"/>
                  <a:gd name="T33" fmla="*/ 156 h 158"/>
                  <a:gd name="T34" fmla="*/ 28 w 214"/>
                  <a:gd name="T35" fmla="*/ 150 h 158"/>
                  <a:gd name="T36" fmla="*/ 15 w 214"/>
                  <a:gd name="T37" fmla="*/ 139 h 158"/>
                  <a:gd name="T38" fmla="*/ 6 w 214"/>
                  <a:gd name="T39" fmla="*/ 127 h 158"/>
                  <a:gd name="T40" fmla="*/ 1 w 214"/>
                  <a:gd name="T41" fmla="*/ 113 h 158"/>
                  <a:gd name="T42" fmla="*/ 0 w 214"/>
                  <a:gd name="T43" fmla="*/ 98 h 158"/>
                  <a:gd name="T44" fmla="*/ 3 w 214"/>
                  <a:gd name="T45" fmla="*/ 84 h 158"/>
                  <a:gd name="T46" fmla="*/ 9 w 214"/>
                  <a:gd name="T47" fmla="*/ 71 h 158"/>
                  <a:gd name="T48" fmla="*/ 18 w 214"/>
                  <a:gd name="T49" fmla="*/ 59 h 158"/>
                  <a:gd name="T50" fmla="*/ 31 w 214"/>
                  <a:gd name="T51" fmla="*/ 51 h 158"/>
                  <a:gd name="T52" fmla="*/ 85 w 214"/>
                  <a:gd name="T53" fmla="*/ 26 h 158"/>
                  <a:gd name="T54" fmla="*/ 139 w 214"/>
                  <a:gd name="T55" fmla="*/ 3 h 158"/>
                  <a:gd name="T56" fmla="*/ 153 w 214"/>
                  <a:gd name="T5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4" h="158">
                    <a:moveTo>
                      <a:pt x="153" y="0"/>
                    </a:moveTo>
                    <a:lnTo>
                      <a:pt x="167" y="1"/>
                    </a:lnTo>
                    <a:lnTo>
                      <a:pt x="181" y="5"/>
                    </a:lnTo>
                    <a:lnTo>
                      <a:pt x="194" y="12"/>
                    </a:lnTo>
                    <a:lnTo>
                      <a:pt x="204" y="24"/>
                    </a:lnTo>
                    <a:lnTo>
                      <a:pt x="211" y="37"/>
                    </a:lnTo>
                    <a:lnTo>
                      <a:pt x="214" y="51"/>
                    </a:lnTo>
                    <a:lnTo>
                      <a:pt x="213" y="66"/>
                    </a:lnTo>
                    <a:lnTo>
                      <a:pt x="209" y="80"/>
                    </a:lnTo>
                    <a:lnTo>
                      <a:pt x="202" y="92"/>
                    </a:lnTo>
                    <a:lnTo>
                      <a:pt x="190" y="101"/>
                    </a:lnTo>
                    <a:lnTo>
                      <a:pt x="177" y="109"/>
                    </a:lnTo>
                    <a:lnTo>
                      <a:pt x="129" y="129"/>
                    </a:lnTo>
                    <a:lnTo>
                      <a:pt x="81" y="152"/>
                    </a:lnTo>
                    <a:lnTo>
                      <a:pt x="69" y="156"/>
                    </a:lnTo>
                    <a:lnTo>
                      <a:pt x="56" y="158"/>
                    </a:lnTo>
                    <a:lnTo>
                      <a:pt x="42" y="156"/>
                    </a:lnTo>
                    <a:lnTo>
                      <a:pt x="28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1" y="113"/>
                    </a:lnTo>
                    <a:lnTo>
                      <a:pt x="0" y="98"/>
                    </a:lnTo>
                    <a:lnTo>
                      <a:pt x="3" y="84"/>
                    </a:lnTo>
                    <a:lnTo>
                      <a:pt x="9" y="71"/>
                    </a:lnTo>
                    <a:lnTo>
                      <a:pt x="18" y="59"/>
                    </a:lnTo>
                    <a:lnTo>
                      <a:pt x="31" y="51"/>
                    </a:lnTo>
                    <a:lnTo>
                      <a:pt x="85" y="26"/>
                    </a:lnTo>
                    <a:lnTo>
                      <a:pt x="139" y="3"/>
                    </a:lnTo>
                    <a:lnTo>
                      <a:pt x="1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3" name="Freeform 1040">
                <a:extLst>
                  <a:ext uri="{FF2B5EF4-FFF2-40B4-BE49-F238E27FC236}">
                    <a16:creationId xmlns:a16="http://schemas.microsoft.com/office/drawing/2014/main" id="{654C28FE-C3CB-4CBF-8C13-CD2C073CB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288" y="5438776"/>
                <a:ext cx="33338" cy="26988"/>
              </a:xfrm>
              <a:custGeom>
                <a:avLst/>
                <a:gdLst>
                  <a:gd name="T0" fmla="*/ 59 w 208"/>
                  <a:gd name="T1" fmla="*/ 0 h 169"/>
                  <a:gd name="T2" fmla="*/ 74 w 208"/>
                  <a:gd name="T3" fmla="*/ 3 h 169"/>
                  <a:gd name="T4" fmla="*/ 87 w 208"/>
                  <a:gd name="T5" fmla="*/ 9 h 169"/>
                  <a:gd name="T6" fmla="*/ 132 w 208"/>
                  <a:gd name="T7" fmla="*/ 37 h 169"/>
                  <a:gd name="T8" fmla="*/ 178 w 208"/>
                  <a:gd name="T9" fmla="*/ 63 h 169"/>
                  <a:gd name="T10" fmla="*/ 190 w 208"/>
                  <a:gd name="T11" fmla="*/ 71 h 169"/>
                  <a:gd name="T12" fmla="*/ 200 w 208"/>
                  <a:gd name="T13" fmla="*/ 82 h 169"/>
                  <a:gd name="T14" fmla="*/ 206 w 208"/>
                  <a:gd name="T15" fmla="*/ 96 h 169"/>
                  <a:gd name="T16" fmla="*/ 208 w 208"/>
                  <a:gd name="T17" fmla="*/ 110 h 169"/>
                  <a:gd name="T18" fmla="*/ 207 w 208"/>
                  <a:gd name="T19" fmla="*/ 124 h 169"/>
                  <a:gd name="T20" fmla="*/ 202 w 208"/>
                  <a:gd name="T21" fmla="*/ 139 h 169"/>
                  <a:gd name="T22" fmla="*/ 193 w 208"/>
                  <a:gd name="T23" fmla="*/ 151 h 169"/>
                  <a:gd name="T24" fmla="*/ 182 w 208"/>
                  <a:gd name="T25" fmla="*/ 161 h 169"/>
                  <a:gd name="T26" fmla="*/ 167 w 208"/>
                  <a:gd name="T27" fmla="*/ 167 h 169"/>
                  <a:gd name="T28" fmla="*/ 152 w 208"/>
                  <a:gd name="T29" fmla="*/ 169 h 169"/>
                  <a:gd name="T30" fmla="*/ 140 w 208"/>
                  <a:gd name="T31" fmla="*/ 167 h 169"/>
                  <a:gd name="T32" fmla="*/ 127 w 208"/>
                  <a:gd name="T33" fmla="*/ 163 h 169"/>
                  <a:gd name="T34" fmla="*/ 76 w 208"/>
                  <a:gd name="T35" fmla="*/ 134 h 169"/>
                  <a:gd name="T36" fmla="*/ 26 w 208"/>
                  <a:gd name="T37" fmla="*/ 104 h 169"/>
                  <a:gd name="T38" fmla="*/ 15 w 208"/>
                  <a:gd name="T39" fmla="*/ 93 h 169"/>
                  <a:gd name="T40" fmla="*/ 6 w 208"/>
                  <a:gd name="T41" fmla="*/ 82 h 169"/>
                  <a:gd name="T42" fmla="*/ 1 w 208"/>
                  <a:gd name="T43" fmla="*/ 68 h 169"/>
                  <a:gd name="T44" fmla="*/ 0 w 208"/>
                  <a:gd name="T45" fmla="*/ 54 h 169"/>
                  <a:gd name="T46" fmla="*/ 3 w 208"/>
                  <a:gd name="T47" fmla="*/ 39 h 169"/>
                  <a:gd name="T48" fmla="*/ 9 w 208"/>
                  <a:gd name="T49" fmla="*/ 26 h 169"/>
                  <a:gd name="T50" fmla="*/ 20 w 208"/>
                  <a:gd name="T51" fmla="*/ 15 h 169"/>
                  <a:gd name="T52" fmla="*/ 31 w 208"/>
                  <a:gd name="T53" fmla="*/ 6 h 169"/>
                  <a:gd name="T54" fmla="*/ 45 w 208"/>
                  <a:gd name="T55" fmla="*/ 1 h 169"/>
                  <a:gd name="T56" fmla="*/ 59 w 208"/>
                  <a:gd name="T57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8" h="169">
                    <a:moveTo>
                      <a:pt x="59" y="0"/>
                    </a:moveTo>
                    <a:lnTo>
                      <a:pt x="74" y="3"/>
                    </a:lnTo>
                    <a:lnTo>
                      <a:pt x="87" y="9"/>
                    </a:lnTo>
                    <a:lnTo>
                      <a:pt x="132" y="37"/>
                    </a:lnTo>
                    <a:lnTo>
                      <a:pt x="178" y="63"/>
                    </a:lnTo>
                    <a:lnTo>
                      <a:pt x="190" y="71"/>
                    </a:lnTo>
                    <a:lnTo>
                      <a:pt x="200" y="82"/>
                    </a:lnTo>
                    <a:lnTo>
                      <a:pt x="206" y="96"/>
                    </a:lnTo>
                    <a:lnTo>
                      <a:pt x="208" y="110"/>
                    </a:lnTo>
                    <a:lnTo>
                      <a:pt x="207" y="124"/>
                    </a:lnTo>
                    <a:lnTo>
                      <a:pt x="202" y="139"/>
                    </a:lnTo>
                    <a:lnTo>
                      <a:pt x="193" y="151"/>
                    </a:lnTo>
                    <a:lnTo>
                      <a:pt x="182" y="161"/>
                    </a:lnTo>
                    <a:lnTo>
                      <a:pt x="167" y="167"/>
                    </a:lnTo>
                    <a:lnTo>
                      <a:pt x="152" y="169"/>
                    </a:lnTo>
                    <a:lnTo>
                      <a:pt x="140" y="167"/>
                    </a:lnTo>
                    <a:lnTo>
                      <a:pt x="127" y="163"/>
                    </a:lnTo>
                    <a:lnTo>
                      <a:pt x="76" y="134"/>
                    </a:lnTo>
                    <a:lnTo>
                      <a:pt x="26" y="104"/>
                    </a:lnTo>
                    <a:lnTo>
                      <a:pt x="15" y="93"/>
                    </a:lnTo>
                    <a:lnTo>
                      <a:pt x="6" y="82"/>
                    </a:lnTo>
                    <a:lnTo>
                      <a:pt x="1" y="68"/>
                    </a:lnTo>
                    <a:lnTo>
                      <a:pt x="0" y="54"/>
                    </a:lnTo>
                    <a:lnTo>
                      <a:pt x="3" y="39"/>
                    </a:lnTo>
                    <a:lnTo>
                      <a:pt x="9" y="26"/>
                    </a:lnTo>
                    <a:lnTo>
                      <a:pt x="20" y="15"/>
                    </a:lnTo>
                    <a:lnTo>
                      <a:pt x="31" y="6"/>
                    </a:lnTo>
                    <a:lnTo>
                      <a:pt x="45" y="1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4" name="Freeform 1041">
                <a:extLst>
                  <a:ext uri="{FF2B5EF4-FFF2-40B4-BE49-F238E27FC236}">
                    <a16:creationId xmlns:a16="http://schemas.microsoft.com/office/drawing/2014/main" id="{8CCE9CD1-7FA8-42E3-9510-D5F57EC00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7151" y="5254626"/>
                <a:ext cx="19050" cy="34925"/>
              </a:xfrm>
              <a:custGeom>
                <a:avLst/>
                <a:gdLst>
                  <a:gd name="T0" fmla="*/ 65 w 116"/>
                  <a:gd name="T1" fmla="*/ 0 h 223"/>
                  <a:gd name="T2" fmla="*/ 82 w 116"/>
                  <a:gd name="T3" fmla="*/ 4 h 223"/>
                  <a:gd name="T4" fmla="*/ 98 w 116"/>
                  <a:gd name="T5" fmla="*/ 13 h 223"/>
                  <a:gd name="T6" fmla="*/ 108 w 116"/>
                  <a:gd name="T7" fmla="*/ 26 h 223"/>
                  <a:gd name="T8" fmla="*/ 115 w 116"/>
                  <a:gd name="T9" fmla="*/ 42 h 223"/>
                  <a:gd name="T10" fmla="*/ 116 w 116"/>
                  <a:gd name="T11" fmla="*/ 60 h 223"/>
                  <a:gd name="T12" fmla="*/ 113 w 116"/>
                  <a:gd name="T13" fmla="*/ 113 h 223"/>
                  <a:gd name="T14" fmla="*/ 112 w 116"/>
                  <a:gd name="T15" fmla="*/ 166 h 223"/>
                  <a:gd name="T16" fmla="*/ 110 w 116"/>
                  <a:gd name="T17" fmla="*/ 184 h 223"/>
                  <a:gd name="T18" fmla="*/ 102 w 116"/>
                  <a:gd name="T19" fmla="*/ 199 h 223"/>
                  <a:gd name="T20" fmla="*/ 89 w 116"/>
                  <a:gd name="T21" fmla="*/ 212 h 223"/>
                  <a:gd name="T22" fmla="*/ 74 w 116"/>
                  <a:gd name="T23" fmla="*/ 220 h 223"/>
                  <a:gd name="T24" fmla="*/ 56 w 116"/>
                  <a:gd name="T25" fmla="*/ 223 h 223"/>
                  <a:gd name="T26" fmla="*/ 38 w 116"/>
                  <a:gd name="T27" fmla="*/ 220 h 223"/>
                  <a:gd name="T28" fmla="*/ 23 w 116"/>
                  <a:gd name="T29" fmla="*/ 212 h 223"/>
                  <a:gd name="T30" fmla="*/ 11 w 116"/>
                  <a:gd name="T31" fmla="*/ 200 h 223"/>
                  <a:gd name="T32" fmla="*/ 3 w 116"/>
                  <a:gd name="T33" fmla="*/ 185 h 223"/>
                  <a:gd name="T34" fmla="*/ 0 w 116"/>
                  <a:gd name="T35" fmla="*/ 167 h 223"/>
                  <a:gd name="T36" fmla="*/ 0 w 116"/>
                  <a:gd name="T37" fmla="*/ 166 h 223"/>
                  <a:gd name="T38" fmla="*/ 1 w 116"/>
                  <a:gd name="T39" fmla="*/ 108 h 223"/>
                  <a:gd name="T40" fmla="*/ 5 w 116"/>
                  <a:gd name="T41" fmla="*/ 51 h 223"/>
                  <a:gd name="T42" fmla="*/ 9 w 116"/>
                  <a:gd name="T43" fmla="*/ 34 h 223"/>
                  <a:gd name="T44" fmla="*/ 18 w 116"/>
                  <a:gd name="T45" fmla="*/ 19 h 223"/>
                  <a:gd name="T46" fmla="*/ 31 w 116"/>
                  <a:gd name="T47" fmla="*/ 8 h 223"/>
                  <a:gd name="T48" fmla="*/ 48 w 116"/>
                  <a:gd name="T49" fmla="*/ 1 h 223"/>
                  <a:gd name="T50" fmla="*/ 65 w 116"/>
                  <a:gd name="T5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6" h="223">
                    <a:moveTo>
                      <a:pt x="65" y="0"/>
                    </a:moveTo>
                    <a:lnTo>
                      <a:pt x="82" y="4"/>
                    </a:lnTo>
                    <a:lnTo>
                      <a:pt x="98" y="13"/>
                    </a:lnTo>
                    <a:lnTo>
                      <a:pt x="108" y="26"/>
                    </a:lnTo>
                    <a:lnTo>
                      <a:pt x="115" y="42"/>
                    </a:lnTo>
                    <a:lnTo>
                      <a:pt x="116" y="60"/>
                    </a:lnTo>
                    <a:lnTo>
                      <a:pt x="113" y="113"/>
                    </a:lnTo>
                    <a:lnTo>
                      <a:pt x="112" y="166"/>
                    </a:lnTo>
                    <a:lnTo>
                      <a:pt x="110" y="184"/>
                    </a:lnTo>
                    <a:lnTo>
                      <a:pt x="102" y="199"/>
                    </a:lnTo>
                    <a:lnTo>
                      <a:pt x="89" y="212"/>
                    </a:lnTo>
                    <a:lnTo>
                      <a:pt x="74" y="220"/>
                    </a:lnTo>
                    <a:lnTo>
                      <a:pt x="56" y="223"/>
                    </a:lnTo>
                    <a:lnTo>
                      <a:pt x="38" y="220"/>
                    </a:lnTo>
                    <a:lnTo>
                      <a:pt x="23" y="212"/>
                    </a:lnTo>
                    <a:lnTo>
                      <a:pt x="11" y="200"/>
                    </a:lnTo>
                    <a:lnTo>
                      <a:pt x="3" y="185"/>
                    </a:lnTo>
                    <a:lnTo>
                      <a:pt x="0" y="167"/>
                    </a:lnTo>
                    <a:lnTo>
                      <a:pt x="0" y="166"/>
                    </a:lnTo>
                    <a:lnTo>
                      <a:pt x="1" y="108"/>
                    </a:lnTo>
                    <a:lnTo>
                      <a:pt x="5" y="51"/>
                    </a:lnTo>
                    <a:lnTo>
                      <a:pt x="9" y="34"/>
                    </a:lnTo>
                    <a:lnTo>
                      <a:pt x="18" y="19"/>
                    </a:lnTo>
                    <a:lnTo>
                      <a:pt x="31" y="8"/>
                    </a:lnTo>
                    <a:lnTo>
                      <a:pt x="48" y="1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5" name="Freeform 1042">
                <a:extLst>
                  <a:ext uri="{FF2B5EF4-FFF2-40B4-BE49-F238E27FC236}">
                    <a16:creationId xmlns:a16="http://schemas.microsoft.com/office/drawing/2014/main" id="{EBA2C8FC-C40F-4472-ADC7-87A75D6FA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5324476"/>
                <a:ext cx="23813" cy="34925"/>
              </a:xfrm>
              <a:custGeom>
                <a:avLst/>
                <a:gdLst>
                  <a:gd name="T0" fmla="*/ 58 w 144"/>
                  <a:gd name="T1" fmla="*/ 0 h 220"/>
                  <a:gd name="T2" fmla="*/ 72 w 144"/>
                  <a:gd name="T3" fmla="*/ 2 h 220"/>
                  <a:gd name="T4" fmla="*/ 85 w 144"/>
                  <a:gd name="T5" fmla="*/ 8 h 220"/>
                  <a:gd name="T6" fmla="*/ 96 w 144"/>
                  <a:gd name="T7" fmla="*/ 18 h 220"/>
                  <a:gd name="T8" fmla="*/ 105 w 144"/>
                  <a:gd name="T9" fmla="*/ 29 h 220"/>
                  <a:gd name="T10" fmla="*/ 110 w 144"/>
                  <a:gd name="T11" fmla="*/ 43 h 220"/>
                  <a:gd name="T12" fmla="*/ 125 w 144"/>
                  <a:gd name="T13" fmla="*/ 94 h 220"/>
                  <a:gd name="T14" fmla="*/ 141 w 144"/>
                  <a:gd name="T15" fmla="*/ 146 h 220"/>
                  <a:gd name="T16" fmla="*/ 144 w 144"/>
                  <a:gd name="T17" fmla="*/ 161 h 220"/>
                  <a:gd name="T18" fmla="*/ 143 w 144"/>
                  <a:gd name="T19" fmla="*/ 175 h 220"/>
                  <a:gd name="T20" fmla="*/ 138 w 144"/>
                  <a:gd name="T21" fmla="*/ 189 h 220"/>
                  <a:gd name="T22" fmla="*/ 130 w 144"/>
                  <a:gd name="T23" fmla="*/ 201 h 220"/>
                  <a:gd name="T24" fmla="*/ 120 w 144"/>
                  <a:gd name="T25" fmla="*/ 210 h 220"/>
                  <a:gd name="T26" fmla="*/ 105 w 144"/>
                  <a:gd name="T27" fmla="*/ 217 h 220"/>
                  <a:gd name="T28" fmla="*/ 88 w 144"/>
                  <a:gd name="T29" fmla="*/ 220 h 220"/>
                  <a:gd name="T30" fmla="*/ 74 w 144"/>
                  <a:gd name="T31" fmla="*/ 218 h 220"/>
                  <a:gd name="T32" fmla="*/ 62 w 144"/>
                  <a:gd name="T33" fmla="*/ 213 h 220"/>
                  <a:gd name="T34" fmla="*/ 50 w 144"/>
                  <a:gd name="T35" fmla="*/ 206 h 220"/>
                  <a:gd name="T36" fmla="*/ 41 w 144"/>
                  <a:gd name="T37" fmla="*/ 195 h 220"/>
                  <a:gd name="T38" fmla="*/ 35 w 144"/>
                  <a:gd name="T39" fmla="*/ 183 h 220"/>
                  <a:gd name="T40" fmla="*/ 17 w 144"/>
                  <a:gd name="T41" fmla="*/ 126 h 220"/>
                  <a:gd name="T42" fmla="*/ 2 w 144"/>
                  <a:gd name="T43" fmla="*/ 71 h 220"/>
                  <a:gd name="T44" fmla="*/ 0 w 144"/>
                  <a:gd name="T45" fmla="*/ 56 h 220"/>
                  <a:gd name="T46" fmla="*/ 3 w 144"/>
                  <a:gd name="T47" fmla="*/ 41 h 220"/>
                  <a:gd name="T48" fmla="*/ 9 w 144"/>
                  <a:gd name="T49" fmla="*/ 28 h 220"/>
                  <a:gd name="T50" fmla="*/ 18 w 144"/>
                  <a:gd name="T51" fmla="*/ 17 h 220"/>
                  <a:gd name="T52" fmla="*/ 29 w 144"/>
                  <a:gd name="T53" fmla="*/ 7 h 220"/>
                  <a:gd name="T54" fmla="*/ 43 w 144"/>
                  <a:gd name="T55" fmla="*/ 2 h 220"/>
                  <a:gd name="T56" fmla="*/ 58 w 144"/>
                  <a:gd name="T5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220">
                    <a:moveTo>
                      <a:pt x="58" y="0"/>
                    </a:moveTo>
                    <a:lnTo>
                      <a:pt x="72" y="2"/>
                    </a:lnTo>
                    <a:lnTo>
                      <a:pt x="85" y="8"/>
                    </a:lnTo>
                    <a:lnTo>
                      <a:pt x="96" y="18"/>
                    </a:lnTo>
                    <a:lnTo>
                      <a:pt x="105" y="29"/>
                    </a:lnTo>
                    <a:lnTo>
                      <a:pt x="110" y="43"/>
                    </a:lnTo>
                    <a:lnTo>
                      <a:pt x="125" y="94"/>
                    </a:lnTo>
                    <a:lnTo>
                      <a:pt x="141" y="146"/>
                    </a:lnTo>
                    <a:lnTo>
                      <a:pt x="144" y="161"/>
                    </a:lnTo>
                    <a:lnTo>
                      <a:pt x="143" y="175"/>
                    </a:lnTo>
                    <a:lnTo>
                      <a:pt x="138" y="189"/>
                    </a:lnTo>
                    <a:lnTo>
                      <a:pt x="130" y="201"/>
                    </a:lnTo>
                    <a:lnTo>
                      <a:pt x="120" y="210"/>
                    </a:lnTo>
                    <a:lnTo>
                      <a:pt x="105" y="217"/>
                    </a:lnTo>
                    <a:lnTo>
                      <a:pt x="88" y="220"/>
                    </a:lnTo>
                    <a:lnTo>
                      <a:pt x="74" y="218"/>
                    </a:lnTo>
                    <a:lnTo>
                      <a:pt x="62" y="213"/>
                    </a:lnTo>
                    <a:lnTo>
                      <a:pt x="50" y="206"/>
                    </a:lnTo>
                    <a:lnTo>
                      <a:pt x="41" y="195"/>
                    </a:lnTo>
                    <a:lnTo>
                      <a:pt x="35" y="183"/>
                    </a:lnTo>
                    <a:lnTo>
                      <a:pt x="17" y="126"/>
                    </a:lnTo>
                    <a:lnTo>
                      <a:pt x="2" y="71"/>
                    </a:lnTo>
                    <a:lnTo>
                      <a:pt x="0" y="56"/>
                    </a:lnTo>
                    <a:lnTo>
                      <a:pt x="3" y="41"/>
                    </a:lnTo>
                    <a:lnTo>
                      <a:pt x="9" y="28"/>
                    </a:lnTo>
                    <a:lnTo>
                      <a:pt x="18" y="17"/>
                    </a:lnTo>
                    <a:lnTo>
                      <a:pt x="29" y="7"/>
                    </a:lnTo>
                    <a:lnTo>
                      <a:pt x="43" y="2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6" name="Freeform 1043">
                <a:extLst>
                  <a:ext uri="{FF2B5EF4-FFF2-40B4-BE49-F238E27FC236}">
                    <a16:creationId xmlns:a16="http://schemas.microsoft.com/office/drawing/2014/main" id="{79A712DE-7F33-4274-ABC7-468517C0D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8263" y="5186363"/>
                <a:ext cx="25400" cy="33338"/>
              </a:xfrm>
              <a:custGeom>
                <a:avLst/>
                <a:gdLst>
                  <a:gd name="T0" fmla="*/ 90 w 152"/>
                  <a:gd name="T1" fmla="*/ 0 h 217"/>
                  <a:gd name="T2" fmla="*/ 104 w 152"/>
                  <a:gd name="T3" fmla="*/ 1 h 217"/>
                  <a:gd name="T4" fmla="*/ 118 w 152"/>
                  <a:gd name="T5" fmla="*/ 5 h 217"/>
                  <a:gd name="T6" fmla="*/ 131 w 152"/>
                  <a:gd name="T7" fmla="*/ 13 h 217"/>
                  <a:gd name="T8" fmla="*/ 142 w 152"/>
                  <a:gd name="T9" fmla="*/ 23 h 217"/>
                  <a:gd name="T10" fmla="*/ 149 w 152"/>
                  <a:gd name="T11" fmla="*/ 35 h 217"/>
                  <a:gd name="T12" fmla="*/ 152 w 152"/>
                  <a:gd name="T13" fmla="*/ 50 h 217"/>
                  <a:gd name="T14" fmla="*/ 152 w 152"/>
                  <a:gd name="T15" fmla="*/ 64 h 217"/>
                  <a:gd name="T16" fmla="*/ 148 w 152"/>
                  <a:gd name="T17" fmla="*/ 78 h 217"/>
                  <a:gd name="T18" fmla="*/ 127 w 152"/>
                  <a:gd name="T19" fmla="*/ 128 h 217"/>
                  <a:gd name="T20" fmla="*/ 109 w 152"/>
                  <a:gd name="T21" fmla="*/ 179 h 217"/>
                  <a:gd name="T22" fmla="*/ 103 w 152"/>
                  <a:gd name="T23" fmla="*/ 191 h 217"/>
                  <a:gd name="T24" fmla="*/ 94 w 152"/>
                  <a:gd name="T25" fmla="*/ 202 h 217"/>
                  <a:gd name="T26" fmla="*/ 83 w 152"/>
                  <a:gd name="T27" fmla="*/ 209 h 217"/>
                  <a:gd name="T28" fmla="*/ 69 w 152"/>
                  <a:gd name="T29" fmla="*/ 215 h 217"/>
                  <a:gd name="T30" fmla="*/ 56 w 152"/>
                  <a:gd name="T31" fmla="*/ 217 h 217"/>
                  <a:gd name="T32" fmla="*/ 47 w 152"/>
                  <a:gd name="T33" fmla="*/ 216 h 217"/>
                  <a:gd name="T34" fmla="*/ 39 w 152"/>
                  <a:gd name="T35" fmla="*/ 214 h 217"/>
                  <a:gd name="T36" fmla="*/ 24 w 152"/>
                  <a:gd name="T37" fmla="*/ 206 h 217"/>
                  <a:gd name="T38" fmla="*/ 14 w 152"/>
                  <a:gd name="T39" fmla="*/ 197 h 217"/>
                  <a:gd name="T40" fmla="*/ 6 w 152"/>
                  <a:gd name="T41" fmla="*/ 185 h 217"/>
                  <a:gd name="T42" fmla="*/ 1 w 152"/>
                  <a:gd name="T43" fmla="*/ 172 h 217"/>
                  <a:gd name="T44" fmla="*/ 0 w 152"/>
                  <a:gd name="T45" fmla="*/ 157 h 217"/>
                  <a:gd name="T46" fmla="*/ 3 w 152"/>
                  <a:gd name="T47" fmla="*/ 142 h 217"/>
                  <a:gd name="T48" fmla="*/ 22 w 152"/>
                  <a:gd name="T49" fmla="*/ 88 h 217"/>
                  <a:gd name="T50" fmla="*/ 45 w 152"/>
                  <a:gd name="T51" fmla="*/ 33 h 217"/>
                  <a:gd name="T52" fmla="*/ 53 w 152"/>
                  <a:gd name="T53" fmla="*/ 20 h 217"/>
                  <a:gd name="T54" fmla="*/ 63 w 152"/>
                  <a:gd name="T55" fmla="*/ 11 h 217"/>
                  <a:gd name="T56" fmla="*/ 75 w 152"/>
                  <a:gd name="T57" fmla="*/ 4 h 217"/>
                  <a:gd name="T58" fmla="*/ 90 w 152"/>
                  <a:gd name="T5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217">
                    <a:moveTo>
                      <a:pt x="90" y="0"/>
                    </a:moveTo>
                    <a:lnTo>
                      <a:pt x="104" y="1"/>
                    </a:lnTo>
                    <a:lnTo>
                      <a:pt x="118" y="5"/>
                    </a:lnTo>
                    <a:lnTo>
                      <a:pt x="131" y="13"/>
                    </a:lnTo>
                    <a:lnTo>
                      <a:pt x="142" y="23"/>
                    </a:lnTo>
                    <a:lnTo>
                      <a:pt x="149" y="35"/>
                    </a:lnTo>
                    <a:lnTo>
                      <a:pt x="152" y="50"/>
                    </a:lnTo>
                    <a:lnTo>
                      <a:pt x="152" y="64"/>
                    </a:lnTo>
                    <a:lnTo>
                      <a:pt x="148" y="78"/>
                    </a:lnTo>
                    <a:lnTo>
                      <a:pt x="127" y="128"/>
                    </a:lnTo>
                    <a:lnTo>
                      <a:pt x="109" y="179"/>
                    </a:lnTo>
                    <a:lnTo>
                      <a:pt x="103" y="191"/>
                    </a:lnTo>
                    <a:lnTo>
                      <a:pt x="94" y="202"/>
                    </a:lnTo>
                    <a:lnTo>
                      <a:pt x="83" y="209"/>
                    </a:lnTo>
                    <a:lnTo>
                      <a:pt x="69" y="215"/>
                    </a:lnTo>
                    <a:lnTo>
                      <a:pt x="56" y="217"/>
                    </a:lnTo>
                    <a:lnTo>
                      <a:pt x="47" y="216"/>
                    </a:lnTo>
                    <a:lnTo>
                      <a:pt x="39" y="214"/>
                    </a:lnTo>
                    <a:lnTo>
                      <a:pt x="24" y="206"/>
                    </a:lnTo>
                    <a:lnTo>
                      <a:pt x="14" y="197"/>
                    </a:lnTo>
                    <a:lnTo>
                      <a:pt x="6" y="185"/>
                    </a:lnTo>
                    <a:lnTo>
                      <a:pt x="1" y="172"/>
                    </a:lnTo>
                    <a:lnTo>
                      <a:pt x="0" y="157"/>
                    </a:lnTo>
                    <a:lnTo>
                      <a:pt x="3" y="142"/>
                    </a:lnTo>
                    <a:lnTo>
                      <a:pt x="22" y="88"/>
                    </a:lnTo>
                    <a:lnTo>
                      <a:pt x="45" y="33"/>
                    </a:lnTo>
                    <a:lnTo>
                      <a:pt x="53" y="20"/>
                    </a:lnTo>
                    <a:lnTo>
                      <a:pt x="63" y="11"/>
                    </a:lnTo>
                    <a:lnTo>
                      <a:pt x="75" y="4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Freeform 1044">
                <a:extLst>
                  <a:ext uri="{FF2B5EF4-FFF2-40B4-BE49-F238E27FC236}">
                    <a16:creationId xmlns:a16="http://schemas.microsoft.com/office/drawing/2014/main" id="{F65C8502-E9FC-4159-9883-3200AC3FD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076" y="5389563"/>
                <a:ext cx="28575" cy="31750"/>
              </a:xfrm>
              <a:custGeom>
                <a:avLst/>
                <a:gdLst>
                  <a:gd name="T0" fmla="*/ 53 w 178"/>
                  <a:gd name="T1" fmla="*/ 0 h 203"/>
                  <a:gd name="T2" fmla="*/ 67 w 178"/>
                  <a:gd name="T3" fmla="*/ 1 h 203"/>
                  <a:gd name="T4" fmla="*/ 80 w 178"/>
                  <a:gd name="T5" fmla="*/ 6 h 203"/>
                  <a:gd name="T6" fmla="*/ 92 w 178"/>
                  <a:gd name="T7" fmla="*/ 13 h 203"/>
                  <a:gd name="T8" fmla="*/ 103 w 178"/>
                  <a:gd name="T9" fmla="*/ 24 h 203"/>
                  <a:gd name="T10" fmla="*/ 133 w 178"/>
                  <a:gd name="T11" fmla="*/ 68 h 203"/>
                  <a:gd name="T12" fmla="*/ 166 w 178"/>
                  <a:gd name="T13" fmla="*/ 110 h 203"/>
                  <a:gd name="T14" fmla="*/ 174 w 178"/>
                  <a:gd name="T15" fmla="*/ 123 h 203"/>
                  <a:gd name="T16" fmla="*/ 178 w 178"/>
                  <a:gd name="T17" fmla="*/ 137 h 203"/>
                  <a:gd name="T18" fmla="*/ 178 w 178"/>
                  <a:gd name="T19" fmla="*/ 151 h 203"/>
                  <a:gd name="T20" fmla="*/ 175 w 178"/>
                  <a:gd name="T21" fmla="*/ 166 h 203"/>
                  <a:gd name="T22" fmla="*/ 168 w 178"/>
                  <a:gd name="T23" fmla="*/ 178 h 203"/>
                  <a:gd name="T24" fmla="*/ 158 w 178"/>
                  <a:gd name="T25" fmla="*/ 189 h 203"/>
                  <a:gd name="T26" fmla="*/ 146 w 178"/>
                  <a:gd name="T27" fmla="*/ 196 h 203"/>
                  <a:gd name="T28" fmla="*/ 135 w 178"/>
                  <a:gd name="T29" fmla="*/ 201 h 203"/>
                  <a:gd name="T30" fmla="*/ 122 w 178"/>
                  <a:gd name="T31" fmla="*/ 203 h 203"/>
                  <a:gd name="T32" fmla="*/ 107 w 178"/>
                  <a:gd name="T33" fmla="*/ 200 h 203"/>
                  <a:gd name="T34" fmla="*/ 91 w 178"/>
                  <a:gd name="T35" fmla="*/ 193 h 203"/>
                  <a:gd name="T36" fmla="*/ 79 w 178"/>
                  <a:gd name="T37" fmla="*/ 182 h 203"/>
                  <a:gd name="T38" fmla="*/ 43 w 178"/>
                  <a:gd name="T39" fmla="*/ 136 h 203"/>
                  <a:gd name="T40" fmla="*/ 10 w 178"/>
                  <a:gd name="T41" fmla="*/ 88 h 203"/>
                  <a:gd name="T42" fmla="*/ 3 w 178"/>
                  <a:gd name="T43" fmla="*/ 75 h 203"/>
                  <a:gd name="T44" fmla="*/ 0 w 178"/>
                  <a:gd name="T45" fmla="*/ 60 h 203"/>
                  <a:gd name="T46" fmla="*/ 1 w 178"/>
                  <a:gd name="T47" fmla="*/ 46 h 203"/>
                  <a:gd name="T48" fmla="*/ 6 w 178"/>
                  <a:gd name="T49" fmla="*/ 32 h 203"/>
                  <a:gd name="T50" fmla="*/ 13 w 178"/>
                  <a:gd name="T51" fmla="*/ 19 h 203"/>
                  <a:gd name="T52" fmla="*/ 24 w 178"/>
                  <a:gd name="T53" fmla="*/ 10 h 203"/>
                  <a:gd name="T54" fmla="*/ 38 w 178"/>
                  <a:gd name="T55" fmla="*/ 3 h 203"/>
                  <a:gd name="T56" fmla="*/ 53 w 178"/>
                  <a:gd name="T5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8" h="203">
                    <a:moveTo>
                      <a:pt x="53" y="0"/>
                    </a:moveTo>
                    <a:lnTo>
                      <a:pt x="67" y="1"/>
                    </a:lnTo>
                    <a:lnTo>
                      <a:pt x="80" y="6"/>
                    </a:lnTo>
                    <a:lnTo>
                      <a:pt x="92" y="13"/>
                    </a:lnTo>
                    <a:lnTo>
                      <a:pt x="103" y="24"/>
                    </a:lnTo>
                    <a:lnTo>
                      <a:pt x="133" y="68"/>
                    </a:lnTo>
                    <a:lnTo>
                      <a:pt x="166" y="110"/>
                    </a:lnTo>
                    <a:lnTo>
                      <a:pt x="174" y="123"/>
                    </a:lnTo>
                    <a:lnTo>
                      <a:pt x="178" y="137"/>
                    </a:lnTo>
                    <a:lnTo>
                      <a:pt x="178" y="151"/>
                    </a:lnTo>
                    <a:lnTo>
                      <a:pt x="175" y="166"/>
                    </a:lnTo>
                    <a:lnTo>
                      <a:pt x="168" y="178"/>
                    </a:lnTo>
                    <a:lnTo>
                      <a:pt x="158" y="189"/>
                    </a:lnTo>
                    <a:lnTo>
                      <a:pt x="146" y="196"/>
                    </a:lnTo>
                    <a:lnTo>
                      <a:pt x="135" y="201"/>
                    </a:lnTo>
                    <a:lnTo>
                      <a:pt x="122" y="203"/>
                    </a:lnTo>
                    <a:lnTo>
                      <a:pt x="107" y="200"/>
                    </a:lnTo>
                    <a:lnTo>
                      <a:pt x="91" y="193"/>
                    </a:lnTo>
                    <a:lnTo>
                      <a:pt x="79" y="182"/>
                    </a:lnTo>
                    <a:lnTo>
                      <a:pt x="43" y="136"/>
                    </a:lnTo>
                    <a:lnTo>
                      <a:pt x="10" y="88"/>
                    </a:lnTo>
                    <a:lnTo>
                      <a:pt x="3" y="75"/>
                    </a:lnTo>
                    <a:lnTo>
                      <a:pt x="0" y="60"/>
                    </a:lnTo>
                    <a:lnTo>
                      <a:pt x="1" y="46"/>
                    </a:lnTo>
                    <a:lnTo>
                      <a:pt x="6" y="32"/>
                    </a:lnTo>
                    <a:lnTo>
                      <a:pt x="13" y="19"/>
                    </a:lnTo>
                    <a:lnTo>
                      <a:pt x="24" y="10"/>
                    </a:lnTo>
                    <a:lnTo>
                      <a:pt x="38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Freeform 1045">
                <a:extLst>
                  <a:ext uri="{FF2B5EF4-FFF2-40B4-BE49-F238E27FC236}">
                    <a16:creationId xmlns:a16="http://schemas.microsoft.com/office/drawing/2014/main" id="{ACEF9233-40EE-4C16-9D2B-1C81EBB89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1" y="5202238"/>
                <a:ext cx="22225" cy="34925"/>
              </a:xfrm>
              <a:custGeom>
                <a:avLst/>
                <a:gdLst>
                  <a:gd name="T0" fmla="*/ 53 w 144"/>
                  <a:gd name="T1" fmla="*/ 0 h 219"/>
                  <a:gd name="T2" fmla="*/ 68 w 144"/>
                  <a:gd name="T3" fmla="*/ 1 h 219"/>
                  <a:gd name="T4" fmla="*/ 81 w 144"/>
                  <a:gd name="T5" fmla="*/ 5 h 219"/>
                  <a:gd name="T6" fmla="*/ 93 w 144"/>
                  <a:gd name="T7" fmla="*/ 13 h 219"/>
                  <a:gd name="T8" fmla="*/ 103 w 144"/>
                  <a:gd name="T9" fmla="*/ 23 h 219"/>
                  <a:gd name="T10" fmla="*/ 109 w 144"/>
                  <a:gd name="T11" fmla="*/ 38 h 219"/>
                  <a:gd name="T12" fmla="*/ 127 w 144"/>
                  <a:gd name="T13" fmla="*/ 93 h 219"/>
                  <a:gd name="T14" fmla="*/ 142 w 144"/>
                  <a:gd name="T15" fmla="*/ 149 h 219"/>
                  <a:gd name="T16" fmla="*/ 144 w 144"/>
                  <a:gd name="T17" fmla="*/ 164 h 219"/>
                  <a:gd name="T18" fmla="*/ 142 w 144"/>
                  <a:gd name="T19" fmla="*/ 178 h 219"/>
                  <a:gd name="T20" fmla="*/ 136 w 144"/>
                  <a:gd name="T21" fmla="*/ 191 h 219"/>
                  <a:gd name="T22" fmla="*/ 128 w 144"/>
                  <a:gd name="T23" fmla="*/ 203 h 219"/>
                  <a:gd name="T24" fmla="*/ 116 w 144"/>
                  <a:gd name="T25" fmla="*/ 212 h 219"/>
                  <a:gd name="T26" fmla="*/ 101 w 144"/>
                  <a:gd name="T27" fmla="*/ 217 h 219"/>
                  <a:gd name="T28" fmla="*/ 95 w 144"/>
                  <a:gd name="T29" fmla="*/ 218 h 219"/>
                  <a:gd name="T30" fmla="*/ 88 w 144"/>
                  <a:gd name="T31" fmla="*/ 219 h 219"/>
                  <a:gd name="T32" fmla="*/ 74 w 144"/>
                  <a:gd name="T33" fmla="*/ 217 h 219"/>
                  <a:gd name="T34" fmla="*/ 60 w 144"/>
                  <a:gd name="T35" fmla="*/ 211 h 219"/>
                  <a:gd name="T36" fmla="*/ 48 w 144"/>
                  <a:gd name="T37" fmla="*/ 203 h 219"/>
                  <a:gd name="T38" fmla="*/ 39 w 144"/>
                  <a:gd name="T39" fmla="*/ 190 h 219"/>
                  <a:gd name="T40" fmla="*/ 34 w 144"/>
                  <a:gd name="T41" fmla="*/ 176 h 219"/>
                  <a:gd name="T42" fmla="*/ 20 w 144"/>
                  <a:gd name="T43" fmla="*/ 125 h 219"/>
                  <a:gd name="T44" fmla="*/ 4 w 144"/>
                  <a:gd name="T45" fmla="*/ 74 h 219"/>
                  <a:gd name="T46" fmla="*/ 0 w 144"/>
                  <a:gd name="T47" fmla="*/ 59 h 219"/>
                  <a:gd name="T48" fmla="*/ 1 w 144"/>
                  <a:gd name="T49" fmla="*/ 45 h 219"/>
                  <a:gd name="T50" fmla="*/ 7 w 144"/>
                  <a:gd name="T51" fmla="*/ 31 h 219"/>
                  <a:gd name="T52" fmla="*/ 14 w 144"/>
                  <a:gd name="T53" fmla="*/ 19 h 219"/>
                  <a:gd name="T54" fmla="*/ 25 w 144"/>
                  <a:gd name="T55" fmla="*/ 9 h 219"/>
                  <a:gd name="T56" fmla="*/ 38 w 144"/>
                  <a:gd name="T57" fmla="*/ 3 h 219"/>
                  <a:gd name="T58" fmla="*/ 53 w 144"/>
                  <a:gd name="T59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4" h="219">
                    <a:moveTo>
                      <a:pt x="53" y="0"/>
                    </a:moveTo>
                    <a:lnTo>
                      <a:pt x="68" y="1"/>
                    </a:lnTo>
                    <a:lnTo>
                      <a:pt x="81" y="5"/>
                    </a:lnTo>
                    <a:lnTo>
                      <a:pt x="93" y="13"/>
                    </a:lnTo>
                    <a:lnTo>
                      <a:pt x="103" y="23"/>
                    </a:lnTo>
                    <a:lnTo>
                      <a:pt x="109" y="38"/>
                    </a:lnTo>
                    <a:lnTo>
                      <a:pt x="127" y="93"/>
                    </a:lnTo>
                    <a:lnTo>
                      <a:pt x="142" y="149"/>
                    </a:lnTo>
                    <a:lnTo>
                      <a:pt x="144" y="164"/>
                    </a:lnTo>
                    <a:lnTo>
                      <a:pt x="142" y="178"/>
                    </a:lnTo>
                    <a:lnTo>
                      <a:pt x="136" y="191"/>
                    </a:lnTo>
                    <a:lnTo>
                      <a:pt x="128" y="203"/>
                    </a:lnTo>
                    <a:lnTo>
                      <a:pt x="116" y="212"/>
                    </a:lnTo>
                    <a:lnTo>
                      <a:pt x="101" y="217"/>
                    </a:lnTo>
                    <a:lnTo>
                      <a:pt x="95" y="218"/>
                    </a:lnTo>
                    <a:lnTo>
                      <a:pt x="88" y="219"/>
                    </a:lnTo>
                    <a:lnTo>
                      <a:pt x="74" y="217"/>
                    </a:lnTo>
                    <a:lnTo>
                      <a:pt x="60" y="211"/>
                    </a:lnTo>
                    <a:lnTo>
                      <a:pt x="48" y="203"/>
                    </a:lnTo>
                    <a:lnTo>
                      <a:pt x="39" y="190"/>
                    </a:lnTo>
                    <a:lnTo>
                      <a:pt x="34" y="176"/>
                    </a:lnTo>
                    <a:lnTo>
                      <a:pt x="20" y="125"/>
                    </a:lnTo>
                    <a:lnTo>
                      <a:pt x="4" y="74"/>
                    </a:lnTo>
                    <a:lnTo>
                      <a:pt x="0" y="59"/>
                    </a:lnTo>
                    <a:lnTo>
                      <a:pt x="1" y="45"/>
                    </a:lnTo>
                    <a:lnTo>
                      <a:pt x="7" y="31"/>
                    </a:lnTo>
                    <a:lnTo>
                      <a:pt x="14" y="19"/>
                    </a:lnTo>
                    <a:lnTo>
                      <a:pt x="25" y="9"/>
                    </a:lnTo>
                    <a:lnTo>
                      <a:pt x="38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Freeform 1046">
                <a:extLst>
                  <a:ext uri="{FF2B5EF4-FFF2-40B4-BE49-F238E27FC236}">
                    <a16:creationId xmlns:a16="http://schemas.microsoft.com/office/drawing/2014/main" id="{BA2F9D6E-6ED9-4E8E-8802-014A21F40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426" y="5080001"/>
                <a:ext cx="34925" cy="19050"/>
              </a:xfrm>
              <a:custGeom>
                <a:avLst/>
                <a:gdLst>
                  <a:gd name="T0" fmla="*/ 55 w 221"/>
                  <a:gd name="T1" fmla="*/ 0 h 119"/>
                  <a:gd name="T2" fmla="*/ 55 w 221"/>
                  <a:gd name="T3" fmla="*/ 56 h 119"/>
                  <a:gd name="T4" fmla="*/ 56 w 221"/>
                  <a:gd name="T5" fmla="*/ 0 h 119"/>
                  <a:gd name="T6" fmla="*/ 95 w 221"/>
                  <a:gd name="T7" fmla="*/ 1 h 119"/>
                  <a:gd name="T8" fmla="*/ 134 w 221"/>
                  <a:gd name="T9" fmla="*/ 3 h 119"/>
                  <a:gd name="T10" fmla="*/ 172 w 221"/>
                  <a:gd name="T11" fmla="*/ 7 h 119"/>
                  <a:gd name="T12" fmla="*/ 189 w 221"/>
                  <a:gd name="T13" fmla="*/ 12 h 119"/>
                  <a:gd name="T14" fmla="*/ 203 w 221"/>
                  <a:gd name="T15" fmla="*/ 21 h 119"/>
                  <a:gd name="T16" fmla="*/ 214 w 221"/>
                  <a:gd name="T17" fmla="*/ 35 h 119"/>
                  <a:gd name="T18" fmla="*/ 221 w 221"/>
                  <a:gd name="T19" fmla="*/ 51 h 119"/>
                  <a:gd name="T20" fmla="*/ 221 w 221"/>
                  <a:gd name="T21" fmla="*/ 69 h 119"/>
                  <a:gd name="T22" fmla="*/ 217 w 221"/>
                  <a:gd name="T23" fmla="*/ 86 h 119"/>
                  <a:gd name="T24" fmla="*/ 209 w 221"/>
                  <a:gd name="T25" fmla="*/ 99 h 119"/>
                  <a:gd name="T26" fmla="*/ 196 w 221"/>
                  <a:gd name="T27" fmla="*/ 110 h 119"/>
                  <a:gd name="T28" fmla="*/ 182 w 221"/>
                  <a:gd name="T29" fmla="*/ 116 h 119"/>
                  <a:gd name="T30" fmla="*/ 166 w 221"/>
                  <a:gd name="T31" fmla="*/ 119 h 119"/>
                  <a:gd name="T32" fmla="*/ 163 w 221"/>
                  <a:gd name="T33" fmla="*/ 118 h 119"/>
                  <a:gd name="T34" fmla="*/ 159 w 221"/>
                  <a:gd name="T35" fmla="*/ 118 h 119"/>
                  <a:gd name="T36" fmla="*/ 108 w 221"/>
                  <a:gd name="T37" fmla="*/ 114 h 119"/>
                  <a:gd name="T38" fmla="*/ 57 w 221"/>
                  <a:gd name="T39" fmla="*/ 112 h 119"/>
                  <a:gd name="T40" fmla="*/ 39 w 221"/>
                  <a:gd name="T41" fmla="*/ 110 h 119"/>
                  <a:gd name="T42" fmla="*/ 23 w 221"/>
                  <a:gd name="T43" fmla="*/ 102 h 119"/>
                  <a:gd name="T44" fmla="*/ 11 w 221"/>
                  <a:gd name="T45" fmla="*/ 90 h 119"/>
                  <a:gd name="T46" fmla="*/ 3 w 221"/>
                  <a:gd name="T47" fmla="*/ 74 h 119"/>
                  <a:gd name="T48" fmla="*/ 0 w 221"/>
                  <a:gd name="T49" fmla="*/ 56 h 119"/>
                  <a:gd name="T50" fmla="*/ 3 w 221"/>
                  <a:gd name="T51" fmla="*/ 39 h 119"/>
                  <a:gd name="T52" fmla="*/ 10 w 221"/>
                  <a:gd name="T53" fmla="*/ 23 h 119"/>
                  <a:gd name="T54" fmla="*/ 22 w 221"/>
                  <a:gd name="T55" fmla="*/ 11 h 119"/>
                  <a:gd name="T56" fmla="*/ 37 w 221"/>
                  <a:gd name="T57" fmla="*/ 3 h 119"/>
                  <a:gd name="T58" fmla="*/ 55 w 221"/>
                  <a:gd name="T5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1" h="119">
                    <a:moveTo>
                      <a:pt x="55" y="0"/>
                    </a:moveTo>
                    <a:lnTo>
                      <a:pt x="55" y="56"/>
                    </a:lnTo>
                    <a:lnTo>
                      <a:pt x="56" y="0"/>
                    </a:lnTo>
                    <a:lnTo>
                      <a:pt x="95" y="1"/>
                    </a:lnTo>
                    <a:lnTo>
                      <a:pt x="134" y="3"/>
                    </a:lnTo>
                    <a:lnTo>
                      <a:pt x="172" y="7"/>
                    </a:lnTo>
                    <a:lnTo>
                      <a:pt x="189" y="12"/>
                    </a:lnTo>
                    <a:lnTo>
                      <a:pt x="203" y="21"/>
                    </a:lnTo>
                    <a:lnTo>
                      <a:pt x="214" y="35"/>
                    </a:lnTo>
                    <a:lnTo>
                      <a:pt x="221" y="51"/>
                    </a:lnTo>
                    <a:lnTo>
                      <a:pt x="221" y="69"/>
                    </a:lnTo>
                    <a:lnTo>
                      <a:pt x="217" y="86"/>
                    </a:lnTo>
                    <a:lnTo>
                      <a:pt x="209" y="99"/>
                    </a:lnTo>
                    <a:lnTo>
                      <a:pt x="196" y="110"/>
                    </a:lnTo>
                    <a:lnTo>
                      <a:pt x="182" y="116"/>
                    </a:lnTo>
                    <a:lnTo>
                      <a:pt x="166" y="119"/>
                    </a:lnTo>
                    <a:lnTo>
                      <a:pt x="163" y="118"/>
                    </a:lnTo>
                    <a:lnTo>
                      <a:pt x="159" y="118"/>
                    </a:lnTo>
                    <a:lnTo>
                      <a:pt x="108" y="114"/>
                    </a:lnTo>
                    <a:lnTo>
                      <a:pt x="57" y="112"/>
                    </a:lnTo>
                    <a:lnTo>
                      <a:pt x="39" y="110"/>
                    </a:lnTo>
                    <a:lnTo>
                      <a:pt x="23" y="102"/>
                    </a:lnTo>
                    <a:lnTo>
                      <a:pt x="11" y="90"/>
                    </a:lnTo>
                    <a:lnTo>
                      <a:pt x="3" y="74"/>
                    </a:lnTo>
                    <a:lnTo>
                      <a:pt x="0" y="56"/>
                    </a:lnTo>
                    <a:lnTo>
                      <a:pt x="3" y="39"/>
                    </a:lnTo>
                    <a:lnTo>
                      <a:pt x="10" y="23"/>
                    </a:lnTo>
                    <a:lnTo>
                      <a:pt x="22" y="11"/>
                    </a:lnTo>
                    <a:lnTo>
                      <a:pt x="37" y="3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Freeform 1047">
                <a:extLst>
                  <a:ext uri="{FF2B5EF4-FFF2-40B4-BE49-F238E27FC236}">
                    <a16:creationId xmlns:a16="http://schemas.microsoft.com/office/drawing/2014/main" id="{B54F4762-EBDC-4507-BCED-DDA965A04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2101" y="5095876"/>
                <a:ext cx="33338" cy="26988"/>
              </a:xfrm>
              <a:custGeom>
                <a:avLst/>
                <a:gdLst>
                  <a:gd name="T0" fmla="*/ 53 w 208"/>
                  <a:gd name="T1" fmla="*/ 0 h 168"/>
                  <a:gd name="T2" fmla="*/ 68 w 208"/>
                  <a:gd name="T3" fmla="*/ 1 h 168"/>
                  <a:gd name="T4" fmla="*/ 82 w 208"/>
                  <a:gd name="T5" fmla="*/ 6 h 168"/>
                  <a:gd name="T6" fmla="*/ 133 w 208"/>
                  <a:gd name="T7" fmla="*/ 34 h 168"/>
                  <a:gd name="T8" fmla="*/ 183 w 208"/>
                  <a:gd name="T9" fmla="*/ 65 h 168"/>
                  <a:gd name="T10" fmla="*/ 195 w 208"/>
                  <a:gd name="T11" fmla="*/ 75 h 168"/>
                  <a:gd name="T12" fmla="*/ 203 w 208"/>
                  <a:gd name="T13" fmla="*/ 86 h 168"/>
                  <a:gd name="T14" fmla="*/ 207 w 208"/>
                  <a:gd name="T15" fmla="*/ 100 h 168"/>
                  <a:gd name="T16" fmla="*/ 208 w 208"/>
                  <a:gd name="T17" fmla="*/ 115 h 168"/>
                  <a:gd name="T18" fmla="*/ 206 w 208"/>
                  <a:gd name="T19" fmla="*/ 129 h 168"/>
                  <a:gd name="T20" fmla="*/ 200 w 208"/>
                  <a:gd name="T21" fmla="*/ 142 h 168"/>
                  <a:gd name="T22" fmla="*/ 190 w 208"/>
                  <a:gd name="T23" fmla="*/ 154 h 168"/>
                  <a:gd name="T24" fmla="*/ 179 w 208"/>
                  <a:gd name="T25" fmla="*/ 162 h 168"/>
                  <a:gd name="T26" fmla="*/ 166 w 208"/>
                  <a:gd name="T27" fmla="*/ 166 h 168"/>
                  <a:gd name="T28" fmla="*/ 152 w 208"/>
                  <a:gd name="T29" fmla="*/ 168 h 168"/>
                  <a:gd name="T30" fmla="*/ 137 w 208"/>
                  <a:gd name="T31" fmla="*/ 166 h 168"/>
                  <a:gd name="T32" fmla="*/ 122 w 208"/>
                  <a:gd name="T33" fmla="*/ 159 h 168"/>
                  <a:gd name="T34" fmla="*/ 77 w 208"/>
                  <a:gd name="T35" fmla="*/ 131 h 168"/>
                  <a:gd name="T36" fmla="*/ 31 w 208"/>
                  <a:gd name="T37" fmla="*/ 107 h 168"/>
                  <a:gd name="T38" fmla="*/ 19 w 208"/>
                  <a:gd name="T39" fmla="*/ 97 h 168"/>
                  <a:gd name="T40" fmla="*/ 10 w 208"/>
                  <a:gd name="T41" fmla="*/ 87 h 168"/>
                  <a:gd name="T42" fmla="*/ 3 w 208"/>
                  <a:gd name="T43" fmla="*/ 74 h 168"/>
                  <a:gd name="T44" fmla="*/ 0 w 208"/>
                  <a:gd name="T45" fmla="*/ 59 h 168"/>
                  <a:gd name="T46" fmla="*/ 1 w 208"/>
                  <a:gd name="T47" fmla="*/ 45 h 168"/>
                  <a:gd name="T48" fmla="*/ 7 w 208"/>
                  <a:gd name="T49" fmla="*/ 31 h 168"/>
                  <a:gd name="T50" fmla="*/ 15 w 208"/>
                  <a:gd name="T51" fmla="*/ 19 h 168"/>
                  <a:gd name="T52" fmla="*/ 26 w 208"/>
                  <a:gd name="T53" fmla="*/ 9 h 168"/>
                  <a:gd name="T54" fmla="*/ 39 w 208"/>
                  <a:gd name="T55" fmla="*/ 2 h 168"/>
                  <a:gd name="T56" fmla="*/ 53 w 208"/>
                  <a:gd name="T5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8" h="168">
                    <a:moveTo>
                      <a:pt x="53" y="0"/>
                    </a:moveTo>
                    <a:lnTo>
                      <a:pt x="68" y="1"/>
                    </a:lnTo>
                    <a:lnTo>
                      <a:pt x="82" y="6"/>
                    </a:lnTo>
                    <a:lnTo>
                      <a:pt x="133" y="34"/>
                    </a:lnTo>
                    <a:lnTo>
                      <a:pt x="183" y="65"/>
                    </a:lnTo>
                    <a:lnTo>
                      <a:pt x="195" y="75"/>
                    </a:lnTo>
                    <a:lnTo>
                      <a:pt x="203" y="86"/>
                    </a:lnTo>
                    <a:lnTo>
                      <a:pt x="207" y="100"/>
                    </a:lnTo>
                    <a:lnTo>
                      <a:pt x="208" y="115"/>
                    </a:lnTo>
                    <a:lnTo>
                      <a:pt x="206" y="129"/>
                    </a:lnTo>
                    <a:lnTo>
                      <a:pt x="200" y="142"/>
                    </a:lnTo>
                    <a:lnTo>
                      <a:pt x="190" y="154"/>
                    </a:lnTo>
                    <a:lnTo>
                      <a:pt x="179" y="162"/>
                    </a:lnTo>
                    <a:lnTo>
                      <a:pt x="166" y="166"/>
                    </a:lnTo>
                    <a:lnTo>
                      <a:pt x="152" y="168"/>
                    </a:lnTo>
                    <a:lnTo>
                      <a:pt x="137" y="166"/>
                    </a:lnTo>
                    <a:lnTo>
                      <a:pt x="122" y="159"/>
                    </a:lnTo>
                    <a:lnTo>
                      <a:pt x="77" y="131"/>
                    </a:lnTo>
                    <a:lnTo>
                      <a:pt x="31" y="107"/>
                    </a:lnTo>
                    <a:lnTo>
                      <a:pt x="19" y="97"/>
                    </a:lnTo>
                    <a:lnTo>
                      <a:pt x="10" y="87"/>
                    </a:lnTo>
                    <a:lnTo>
                      <a:pt x="3" y="74"/>
                    </a:lnTo>
                    <a:lnTo>
                      <a:pt x="0" y="59"/>
                    </a:lnTo>
                    <a:lnTo>
                      <a:pt x="1" y="45"/>
                    </a:lnTo>
                    <a:lnTo>
                      <a:pt x="7" y="31"/>
                    </a:lnTo>
                    <a:lnTo>
                      <a:pt x="15" y="19"/>
                    </a:lnTo>
                    <a:lnTo>
                      <a:pt x="26" y="9"/>
                    </a:lnTo>
                    <a:lnTo>
                      <a:pt x="39" y="2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Freeform 1048">
                <a:extLst>
                  <a:ext uri="{FF2B5EF4-FFF2-40B4-BE49-F238E27FC236}">
                    <a16:creationId xmlns:a16="http://schemas.microsoft.com/office/drawing/2014/main" id="{88BA5518-FA4C-41A2-BEF2-B725D6A87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2238" y="5172076"/>
                <a:ext cx="207963" cy="219075"/>
              </a:xfrm>
              <a:custGeom>
                <a:avLst/>
                <a:gdLst>
                  <a:gd name="T0" fmla="*/ 905 w 1311"/>
                  <a:gd name="T1" fmla="*/ 12 h 1373"/>
                  <a:gd name="T2" fmla="*/ 1075 w 1311"/>
                  <a:gd name="T3" fmla="*/ 75 h 1373"/>
                  <a:gd name="T4" fmla="*/ 1181 w 1311"/>
                  <a:gd name="T5" fmla="*/ 73 h 1373"/>
                  <a:gd name="T6" fmla="*/ 1203 w 1311"/>
                  <a:gd name="T7" fmla="*/ 28 h 1373"/>
                  <a:gd name="T8" fmla="*/ 1256 w 1311"/>
                  <a:gd name="T9" fmla="*/ 20 h 1373"/>
                  <a:gd name="T10" fmla="*/ 1289 w 1311"/>
                  <a:gd name="T11" fmla="*/ 55 h 1373"/>
                  <a:gd name="T12" fmla="*/ 1290 w 1311"/>
                  <a:gd name="T13" fmla="*/ 437 h 1373"/>
                  <a:gd name="T14" fmla="*/ 1266 w 1311"/>
                  <a:gd name="T15" fmla="*/ 470 h 1373"/>
                  <a:gd name="T16" fmla="*/ 1218 w 1311"/>
                  <a:gd name="T17" fmla="*/ 474 h 1373"/>
                  <a:gd name="T18" fmla="*/ 1184 w 1311"/>
                  <a:gd name="T19" fmla="*/ 440 h 1373"/>
                  <a:gd name="T20" fmla="*/ 1151 w 1311"/>
                  <a:gd name="T21" fmla="*/ 271 h 1373"/>
                  <a:gd name="T22" fmla="*/ 1031 w 1311"/>
                  <a:gd name="T23" fmla="*/ 181 h 1373"/>
                  <a:gd name="T24" fmla="*/ 879 w 1311"/>
                  <a:gd name="T25" fmla="*/ 122 h 1373"/>
                  <a:gd name="T26" fmla="*/ 724 w 1311"/>
                  <a:gd name="T27" fmla="*/ 113 h 1373"/>
                  <a:gd name="T28" fmla="*/ 595 w 1311"/>
                  <a:gd name="T29" fmla="*/ 148 h 1373"/>
                  <a:gd name="T30" fmla="*/ 478 w 1311"/>
                  <a:gd name="T31" fmla="*/ 225 h 1373"/>
                  <a:gd name="T32" fmla="*/ 379 w 1311"/>
                  <a:gd name="T33" fmla="*/ 344 h 1373"/>
                  <a:gd name="T34" fmla="*/ 316 w 1311"/>
                  <a:gd name="T35" fmla="*/ 493 h 1373"/>
                  <a:gd name="T36" fmla="*/ 834 w 1311"/>
                  <a:gd name="T37" fmla="*/ 503 h 1373"/>
                  <a:gd name="T38" fmla="*/ 856 w 1311"/>
                  <a:gd name="T39" fmla="*/ 550 h 1373"/>
                  <a:gd name="T40" fmla="*/ 841 w 1311"/>
                  <a:gd name="T41" fmla="*/ 590 h 1373"/>
                  <a:gd name="T42" fmla="*/ 801 w 1311"/>
                  <a:gd name="T43" fmla="*/ 605 h 1373"/>
                  <a:gd name="T44" fmla="*/ 292 w 1311"/>
                  <a:gd name="T45" fmla="*/ 688 h 1373"/>
                  <a:gd name="T46" fmla="*/ 764 w 1311"/>
                  <a:gd name="T47" fmla="*/ 768 h 1373"/>
                  <a:gd name="T48" fmla="*/ 810 w 1311"/>
                  <a:gd name="T49" fmla="*/ 789 h 1373"/>
                  <a:gd name="T50" fmla="*/ 817 w 1311"/>
                  <a:gd name="T51" fmla="*/ 842 h 1373"/>
                  <a:gd name="T52" fmla="*/ 783 w 1311"/>
                  <a:gd name="T53" fmla="*/ 876 h 1373"/>
                  <a:gd name="T54" fmla="*/ 333 w 1311"/>
                  <a:gd name="T55" fmla="*/ 933 h 1373"/>
                  <a:gd name="T56" fmla="*/ 412 w 1311"/>
                  <a:gd name="T57" fmla="*/ 1073 h 1373"/>
                  <a:gd name="T58" fmla="*/ 526 w 1311"/>
                  <a:gd name="T59" fmla="*/ 1178 h 1373"/>
                  <a:gd name="T60" fmla="*/ 661 w 1311"/>
                  <a:gd name="T61" fmla="*/ 1241 h 1373"/>
                  <a:gd name="T62" fmla="*/ 819 w 1311"/>
                  <a:gd name="T63" fmla="*/ 1261 h 1373"/>
                  <a:gd name="T64" fmla="*/ 990 w 1311"/>
                  <a:gd name="T65" fmla="*/ 1239 h 1373"/>
                  <a:gd name="T66" fmla="*/ 1135 w 1311"/>
                  <a:gd name="T67" fmla="*/ 1172 h 1373"/>
                  <a:gd name="T68" fmla="*/ 1227 w 1311"/>
                  <a:gd name="T69" fmla="*/ 1093 h 1373"/>
                  <a:gd name="T70" fmla="*/ 1264 w 1311"/>
                  <a:gd name="T71" fmla="*/ 1086 h 1373"/>
                  <a:gd name="T72" fmla="*/ 1295 w 1311"/>
                  <a:gd name="T73" fmla="*/ 1108 h 1373"/>
                  <a:gd name="T74" fmla="*/ 1311 w 1311"/>
                  <a:gd name="T75" fmla="*/ 1144 h 1373"/>
                  <a:gd name="T76" fmla="*/ 1293 w 1311"/>
                  <a:gd name="T77" fmla="*/ 1182 h 1373"/>
                  <a:gd name="T78" fmla="*/ 1154 w 1311"/>
                  <a:gd name="T79" fmla="*/ 1288 h 1373"/>
                  <a:gd name="T80" fmla="*/ 996 w 1311"/>
                  <a:gd name="T81" fmla="*/ 1352 h 1373"/>
                  <a:gd name="T82" fmla="*/ 819 w 1311"/>
                  <a:gd name="T83" fmla="*/ 1373 h 1373"/>
                  <a:gd name="T84" fmla="*/ 649 w 1311"/>
                  <a:gd name="T85" fmla="*/ 1353 h 1373"/>
                  <a:gd name="T86" fmla="*/ 498 w 1311"/>
                  <a:gd name="T87" fmla="*/ 1293 h 1373"/>
                  <a:gd name="T88" fmla="*/ 368 w 1311"/>
                  <a:gd name="T89" fmla="*/ 1191 h 1373"/>
                  <a:gd name="T90" fmla="*/ 266 w 1311"/>
                  <a:gd name="T91" fmla="*/ 1049 h 1373"/>
                  <a:gd name="T92" fmla="*/ 203 w 1311"/>
                  <a:gd name="T93" fmla="*/ 879 h 1373"/>
                  <a:gd name="T94" fmla="*/ 21 w 1311"/>
                  <a:gd name="T95" fmla="*/ 869 h 1373"/>
                  <a:gd name="T96" fmla="*/ 0 w 1311"/>
                  <a:gd name="T97" fmla="*/ 823 h 1373"/>
                  <a:gd name="T98" fmla="*/ 21 w 1311"/>
                  <a:gd name="T99" fmla="*/ 778 h 1373"/>
                  <a:gd name="T100" fmla="*/ 185 w 1311"/>
                  <a:gd name="T101" fmla="*/ 768 h 1373"/>
                  <a:gd name="T102" fmla="*/ 182 w 1311"/>
                  <a:gd name="T103" fmla="*/ 645 h 1373"/>
                  <a:gd name="T104" fmla="*/ 72 w 1311"/>
                  <a:gd name="T105" fmla="*/ 602 h 1373"/>
                  <a:gd name="T106" fmla="*/ 39 w 1311"/>
                  <a:gd name="T107" fmla="*/ 568 h 1373"/>
                  <a:gd name="T108" fmla="*/ 46 w 1311"/>
                  <a:gd name="T109" fmla="*/ 515 h 1373"/>
                  <a:gd name="T110" fmla="*/ 92 w 1311"/>
                  <a:gd name="T111" fmla="*/ 493 h 1373"/>
                  <a:gd name="T112" fmla="*/ 239 w 1311"/>
                  <a:gd name="T113" fmla="*/ 379 h 1373"/>
                  <a:gd name="T114" fmla="*/ 325 w 1311"/>
                  <a:gd name="T115" fmla="*/ 228 h 1373"/>
                  <a:gd name="T116" fmla="*/ 442 w 1311"/>
                  <a:gd name="T117" fmla="*/ 110 h 1373"/>
                  <a:gd name="T118" fmla="*/ 577 w 1311"/>
                  <a:gd name="T119" fmla="*/ 35 h 1373"/>
                  <a:gd name="T120" fmla="*/ 731 w 1311"/>
                  <a:gd name="T121" fmla="*/ 2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11" h="1373">
                    <a:moveTo>
                      <a:pt x="786" y="0"/>
                    </a:moveTo>
                    <a:lnTo>
                      <a:pt x="846" y="3"/>
                    </a:lnTo>
                    <a:lnTo>
                      <a:pt x="905" y="12"/>
                    </a:lnTo>
                    <a:lnTo>
                      <a:pt x="963" y="27"/>
                    </a:lnTo>
                    <a:lnTo>
                      <a:pt x="1020" y="48"/>
                    </a:lnTo>
                    <a:lnTo>
                      <a:pt x="1075" y="75"/>
                    </a:lnTo>
                    <a:lnTo>
                      <a:pt x="1129" y="108"/>
                    </a:lnTo>
                    <a:lnTo>
                      <a:pt x="1181" y="147"/>
                    </a:lnTo>
                    <a:lnTo>
                      <a:pt x="1181" y="73"/>
                    </a:lnTo>
                    <a:lnTo>
                      <a:pt x="1184" y="55"/>
                    </a:lnTo>
                    <a:lnTo>
                      <a:pt x="1192" y="39"/>
                    </a:lnTo>
                    <a:lnTo>
                      <a:pt x="1203" y="28"/>
                    </a:lnTo>
                    <a:lnTo>
                      <a:pt x="1218" y="20"/>
                    </a:lnTo>
                    <a:lnTo>
                      <a:pt x="1237" y="18"/>
                    </a:lnTo>
                    <a:lnTo>
                      <a:pt x="1256" y="20"/>
                    </a:lnTo>
                    <a:lnTo>
                      <a:pt x="1271" y="28"/>
                    </a:lnTo>
                    <a:lnTo>
                      <a:pt x="1282" y="39"/>
                    </a:lnTo>
                    <a:lnTo>
                      <a:pt x="1289" y="55"/>
                    </a:lnTo>
                    <a:lnTo>
                      <a:pt x="1292" y="73"/>
                    </a:lnTo>
                    <a:lnTo>
                      <a:pt x="1292" y="421"/>
                    </a:lnTo>
                    <a:lnTo>
                      <a:pt x="1290" y="437"/>
                    </a:lnTo>
                    <a:lnTo>
                      <a:pt x="1285" y="450"/>
                    </a:lnTo>
                    <a:lnTo>
                      <a:pt x="1277" y="461"/>
                    </a:lnTo>
                    <a:lnTo>
                      <a:pt x="1266" y="470"/>
                    </a:lnTo>
                    <a:lnTo>
                      <a:pt x="1253" y="475"/>
                    </a:lnTo>
                    <a:lnTo>
                      <a:pt x="1237" y="477"/>
                    </a:lnTo>
                    <a:lnTo>
                      <a:pt x="1218" y="474"/>
                    </a:lnTo>
                    <a:lnTo>
                      <a:pt x="1203" y="467"/>
                    </a:lnTo>
                    <a:lnTo>
                      <a:pt x="1192" y="455"/>
                    </a:lnTo>
                    <a:lnTo>
                      <a:pt x="1184" y="440"/>
                    </a:lnTo>
                    <a:lnTo>
                      <a:pt x="1181" y="421"/>
                    </a:lnTo>
                    <a:lnTo>
                      <a:pt x="1181" y="304"/>
                    </a:lnTo>
                    <a:lnTo>
                      <a:pt x="1151" y="271"/>
                    </a:lnTo>
                    <a:lnTo>
                      <a:pt x="1116" y="240"/>
                    </a:lnTo>
                    <a:lnTo>
                      <a:pt x="1079" y="212"/>
                    </a:lnTo>
                    <a:lnTo>
                      <a:pt x="1031" y="181"/>
                    </a:lnTo>
                    <a:lnTo>
                      <a:pt x="982" y="156"/>
                    </a:lnTo>
                    <a:lnTo>
                      <a:pt x="931" y="136"/>
                    </a:lnTo>
                    <a:lnTo>
                      <a:pt x="879" y="122"/>
                    </a:lnTo>
                    <a:lnTo>
                      <a:pt x="825" y="113"/>
                    </a:lnTo>
                    <a:lnTo>
                      <a:pt x="771" y="111"/>
                    </a:lnTo>
                    <a:lnTo>
                      <a:pt x="724" y="113"/>
                    </a:lnTo>
                    <a:lnTo>
                      <a:pt x="679" y="120"/>
                    </a:lnTo>
                    <a:lnTo>
                      <a:pt x="637" y="132"/>
                    </a:lnTo>
                    <a:lnTo>
                      <a:pt x="595" y="148"/>
                    </a:lnTo>
                    <a:lnTo>
                      <a:pt x="554" y="169"/>
                    </a:lnTo>
                    <a:lnTo>
                      <a:pt x="515" y="194"/>
                    </a:lnTo>
                    <a:lnTo>
                      <a:pt x="478" y="225"/>
                    </a:lnTo>
                    <a:lnTo>
                      <a:pt x="441" y="261"/>
                    </a:lnTo>
                    <a:lnTo>
                      <a:pt x="408" y="301"/>
                    </a:lnTo>
                    <a:lnTo>
                      <a:pt x="379" y="344"/>
                    </a:lnTo>
                    <a:lnTo>
                      <a:pt x="354" y="391"/>
                    </a:lnTo>
                    <a:lnTo>
                      <a:pt x="333" y="440"/>
                    </a:lnTo>
                    <a:lnTo>
                      <a:pt x="316" y="493"/>
                    </a:lnTo>
                    <a:lnTo>
                      <a:pt x="801" y="493"/>
                    </a:lnTo>
                    <a:lnTo>
                      <a:pt x="819" y="496"/>
                    </a:lnTo>
                    <a:lnTo>
                      <a:pt x="834" y="503"/>
                    </a:lnTo>
                    <a:lnTo>
                      <a:pt x="846" y="515"/>
                    </a:lnTo>
                    <a:lnTo>
                      <a:pt x="853" y="530"/>
                    </a:lnTo>
                    <a:lnTo>
                      <a:pt x="856" y="550"/>
                    </a:lnTo>
                    <a:lnTo>
                      <a:pt x="854" y="565"/>
                    </a:lnTo>
                    <a:lnTo>
                      <a:pt x="849" y="578"/>
                    </a:lnTo>
                    <a:lnTo>
                      <a:pt x="841" y="590"/>
                    </a:lnTo>
                    <a:lnTo>
                      <a:pt x="830" y="598"/>
                    </a:lnTo>
                    <a:lnTo>
                      <a:pt x="816" y="603"/>
                    </a:lnTo>
                    <a:lnTo>
                      <a:pt x="801" y="605"/>
                    </a:lnTo>
                    <a:lnTo>
                      <a:pt x="296" y="605"/>
                    </a:lnTo>
                    <a:lnTo>
                      <a:pt x="293" y="645"/>
                    </a:lnTo>
                    <a:lnTo>
                      <a:pt x="292" y="688"/>
                    </a:lnTo>
                    <a:lnTo>
                      <a:pt x="293" y="730"/>
                    </a:lnTo>
                    <a:lnTo>
                      <a:pt x="296" y="768"/>
                    </a:lnTo>
                    <a:lnTo>
                      <a:pt x="764" y="768"/>
                    </a:lnTo>
                    <a:lnTo>
                      <a:pt x="783" y="771"/>
                    </a:lnTo>
                    <a:lnTo>
                      <a:pt x="798" y="778"/>
                    </a:lnTo>
                    <a:lnTo>
                      <a:pt x="810" y="789"/>
                    </a:lnTo>
                    <a:lnTo>
                      <a:pt x="817" y="805"/>
                    </a:lnTo>
                    <a:lnTo>
                      <a:pt x="820" y="823"/>
                    </a:lnTo>
                    <a:lnTo>
                      <a:pt x="817" y="842"/>
                    </a:lnTo>
                    <a:lnTo>
                      <a:pt x="810" y="858"/>
                    </a:lnTo>
                    <a:lnTo>
                      <a:pt x="798" y="869"/>
                    </a:lnTo>
                    <a:lnTo>
                      <a:pt x="783" y="876"/>
                    </a:lnTo>
                    <a:lnTo>
                      <a:pt x="764" y="879"/>
                    </a:lnTo>
                    <a:lnTo>
                      <a:pt x="316" y="879"/>
                    </a:lnTo>
                    <a:lnTo>
                      <a:pt x="333" y="933"/>
                    </a:lnTo>
                    <a:lnTo>
                      <a:pt x="355" y="983"/>
                    </a:lnTo>
                    <a:lnTo>
                      <a:pt x="381" y="1029"/>
                    </a:lnTo>
                    <a:lnTo>
                      <a:pt x="412" y="1073"/>
                    </a:lnTo>
                    <a:lnTo>
                      <a:pt x="446" y="1112"/>
                    </a:lnTo>
                    <a:lnTo>
                      <a:pt x="486" y="1148"/>
                    </a:lnTo>
                    <a:lnTo>
                      <a:pt x="526" y="1178"/>
                    </a:lnTo>
                    <a:lnTo>
                      <a:pt x="568" y="1204"/>
                    </a:lnTo>
                    <a:lnTo>
                      <a:pt x="613" y="1225"/>
                    </a:lnTo>
                    <a:lnTo>
                      <a:pt x="661" y="1241"/>
                    </a:lnTo>
                    <a:lnTo>
                      <a:pt x="711" y="1252"/>
                    </a:lnTo>
                    <a:lnTo>
                      <a:pt x="764" y="1259"/>
                    </a:lnTo>
                    <a:lnTo>
                      <a:pt x="819" y="1261"/>
                    </a:lnTo>
                    <a:lnTo>
                      <a:pt x="879" y="1259"/>
                    </a:lnTo>
                    <a:lnTo>
                      <a:pt x="936" y="1251"/>
                    </a:lnTo>
                    <a:lnTo>
                      <a:pt x="990" y="1239"/>
                    </a:lnTo>
                    <a:lnTo>
                      <a:pt x="1041" y="1221"/>
                    </a:lnTo>
                    <a:lnTo>
                      <a:pt x="1089" y="1200"/>
                    </a:lnTo>
                    <a:lnTo>
                      <a:pt x="1135" y="1172"/>
                    </a:lnTo>
                    <a:lnTo>
                      <a:pt x="1176" y="1141"/>
                    </a:lnTo>
                    <a:lnTo>
                      <a:pt x="1215" y="1104"/>
                    </a:lnTo>
                    <a:lnTo>
                      <a:pt x="1227" y="1093"/>
                    </a:lnTo>
                    <a:lnTo>
                      <a:pt x="1240" y="1087"/>
                    </a:lnTo>
                    <a:lnTo>
                      <a:pt x="1255" y="1085"/>
                    </a:lnTo>
                    <a:lnTo>
                      <a:pt x="1264" y="1086"/>
                    </a:lnTo>
                    <a:lnTo>
                      <a:pt x="1275" y="1090"/>
                    </a:lnTo>
                    <a:lnTo>
                      <a:pt x="1288" y="1100"/>
                    </a:lnTo>
                    <a:lnTo>
                      <a:pt x="1295" y="1108"/>
                    </a:lnTo>
                    <a:lnTo>
                      <a:pt x="1303" y="1118"/>
                    </a:lnTo>
                    <a:lnTo>
                      <a:pt x="1309" y="1130"/>
                    </a:lnTo>
                    <a:lnTo>
                      <a:pt x="1311" y="1144"/>
                    </a:lnTo>
                    <a:lnTo>
                      <a:pt x="1310" y="1154"/>
                    </a:lnTo>
                    <a:lnTo>
                      <a:pt x="1304" y="1167"/>
                    </a:lnTo>
                    <a:lnTo>
                      <a:pt x="1293" y="1182"/>
                    </a:lnTo>
                    <a:lnTo>
                      <a:pt x="1249" y="1221"/>
                    </a:lnTo>
                    <a:lnTo>
                      <a:pt x="1203" y="1257"/>
                    </a:lnTo>
                    <a:lnTo>
                      <a:pt x="1154" y="1288"/>
                    </a:lnTo>
                    <a:lnTo>
                      <a:pt x="1104" y="1314"/>
                    </a:lnTo>
                    <a:lnTo>
                      <a:pt x="1051" y="1335"/>
                    </a:lnTo>
                    <a:lnTo>
                      <a:pt x="996" y="1352"/>
                    </a:lnTo>
                    <a:lnTo>
                      <a:pt x="939" y="1363"/>
                    </a:lnTo>
                    <a:lnTo>
                      <a:pt x="880" y="1370"/>
                    </a:lnTo>
                    <a:lnTo>
                      <a:pt x="819" y="1373"/>
                    </a:lnTo>
                    <a:lnTo>
                      <a:pt x="760" y="1370"/>
                    </a:lnTo>
                    <a:lnTo>
                      <a:pt x="703" y="1364"/>
                    </a:lnTo>
                    <a:lnTo>
                      <a:pt x="649" y="1353"/>
                    </a:lnTo>
                    <a:lnTo>
                      <a:pt x="596" y="1337"/>
                    </a:lnTo>
                    <a:lnTo>
                      <a:pt x="546" y="1317"/>
                    </a:lnTo>
                    <a:lnTo>
                      <a:pt x="498" y="1293"/>
                    </a:lnTo>
                    <a:lnTo>
                      <a:pt x="453" y="1263"/>
                    </a:lnTo>
                    <a:lnTo>
                      <a:pt x="410" y="1231"/>
                    </a:lnTo>
                    <a:lnTo>
                      <a:pt x="368" y="1191"/>
                    </a:lnTo>
                    <a:lnTo>
                      <a:pt x="329" y="1147"/>
                    </a:lnTo>
                    <a:lnTo>
                      <a:pt x="295" y="1101"/>
                    </a:lnTo>
                    <a:lnTo>
                      <a:pt x="266" y="1049"/>
                    </a:lnTo>
                    <a:lnTo>
                      <a:pt x="240" y="996"/>
                    </a:lnTo>
                    <a:lnTo>
                      <a:pt x="219" y="939"/>
                    </a:lnTo>
                    <a:lnTo>
                      <a:pt x="203" y="879"/>
                    </a:lnTo>
                    <a:lnTo>
                      <a:pt x="55" y="879"/>
                    </a:lnTo>
                    <a:lnTo>
                      <a:pt x="37" y="876"/>
                    </a:lnTo>
                    <a:lnTo>
                      <a:pt x="21" y="869"/>
                    </a:lnTo>
                    <a:lnTo>
                      <a:pt x="9" y="858"/>
                    </a:lnTo>
                    <a:lnTo>
                      <a:pt x="2" y="842"/>
                    </a:lnTo>
                    <a:lnTo>
                      <a:pt x="0" y="823"/>
                    </a:lnTo>
                    <a:lnTo>
                      <a:pt x="2" y="805"/>
                    </a:lnTo>
                    <a:lnTo>
                      <a:pt x="9" y="789"/>
                    </a:lnTo>
                    <a:lnTo>
                      <a:pt x="21" y="778"/>
                    </a:lnTo>
                    <a:lnTo>
                      <a:pt x="37" y="771"/>
                    </a:lnTo>
                    <a:lnTo>
                      <a:pt x="55" y="768"/>
                    </a:lnTo>
                    <a:lnTo>
                      <a:pt x="185" y="768"/>
                    </a:lnTo>
                    <a:lnTo>
                      <a:pt x="182" y="730"/>
                    </a:lnTo>
                    <a:lnTo>
                      <a:pt x="181" y="688"/>
                    </a:lnTo>
                    <a:lnTo>
                      <a:pt x="182" y="645"/>
                    </a:lnTo>
                    <a:lnTo>
                      <a:pt x="185" y="605"/>
                    </a:lnTo>
                    <a:lnTo>
                      <a:pt x="92" y="605"/>
                    </a:lnTo>
                    <a:lnTo>
                      <a:pt x="72" y="602"/>
                    </a:lnTo>
                    <a:lnTo>
                      <a:pt x="57" y="595"/>
                    </a:lnTo>
                    <a:lnTo>
                      <a:pt x="46" y="583"/>
                    </a:lnTo>
                    <a:lnTo>
                      <a:pt x="39" y="568"/>
                    </a:lnTo>
                    <a:lnTo>
                      <a:pt x="36" y="550"/>
                    </a:lnTo>
                    <a:lnTo>
                      <a:pt x="39" y="530"/>
                    </a:lnTo>
                    <a:lnTo>
                      <a:pt x="46" y="515"/>
                    </a:lnTo>
                    <a:lnTo>
                      <a:pt x="57" y="503"/>
                    </a:lnTo>
                    <a:lnTo>
                      <a:pt x="72" y="496"/>
                    </a:lnTo>
                    <a:lnTo>
                      <a:pt x="92" y="493"/>
                    </a:lnTo>
                    <a:lnTo>
                      <a:pt x="203" y="493"/>
                    </a:lnTo>
                    <a:lnTo>
                      <a:pt x="219" y="434"/>
                    </a:lnTo>
                    <a:lnTo>
                      <a:pt x="239" y="379"/>
                    </a:lnTo>
                    <a:lnTo>
                      <a:pt x="264" y="325"/>
                    </a:lnTo>
                    <a:lnTo>
                      <a:pt x="292" y="275"/>
                    </a:lnTo>
                    <a:lnTo>
                      <a:pt x="325" y="228"/>
                    </a:lnTo>
                    <a:lnTo>
                      <a:pt x="362" y="184"/>
                    </a:lnTo>
                    <a:lnTo>
                      <a:pt x="401" y="144"/>
                    </a:lnTo>
                    <a:lnTo>
                      <a:pt x="442" y="110"/>
                    </a:lnTo>
                    <a:lnTo>
                      <a:pt x="485" y="81"/>
                    </a:lnTo>
                    <a:lnTo>
                      <a:pt x="531" y="56"/>
                    </a:lnTo>
                    <a:lnTo>
                      <a:pt x="577" y="35"/>
                    </a:lnTo>
                    <a:lnTo>
                      <a:pt x="626" y="20"/>
                    </a:lnTo>
                    <a:lnTo>
                      <a:pt x="677" y="9"/>
                    </a:lnTo>
                    <a:lnTo>
                      <a:pt x="731" y="2"/>
                    </a:lnTo>
                    <a:lnTo>
                      <a:pt x="7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65" name="Group 2262">
              <a:extLst>
                <a:ext uri="{FF2B5EF4-FFF2-40B4-BE49-F238E27FC236}">
                  <a16:creationId xmlns:a16="http://schemas.microsoft.com/office/drawing/2014/main" id="{80AC3E34-DC56-4A6A-80BB-5AC403D6DCC0}"/>
                </a:ext>
              </a:extLst>
            </p:cNvPr>
            <p:cNvGrpSpPr/>
            <p:nvPr/>
          </p:nvGrpSpPr>
          <p:grpSpPr>
            <a:xfrm>
              <a:off x="8766808" y="3368338"/>
              <a:ext cx="506413" cy="519113"/>
              <a:chOff x="6303963" y="5021263"/>
              <a:chExt cx="506413" cy="519113"/>
            </a:xfrm>
            <a:grpFill/>
          </p:grpSpPr>
          <p:sp>
            <p:nvSpPr>
              <p:cNvPr id="66" name="Freeform 1031">
                <a:extLst>
                  <a:ext uri="{FF2B5EF4-FFF2-40B4-BE49-F238E27FC236}">
                    <a16:creationId xmlns:a16="http://schemas.microsoft.com/office/drawing/2014/main" id="{9D55A8F0-CE49-4363-9CCA-6C854408DC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03963" y="5021263"/>
                <a:ext cx="506413" cy="519113"/>
              </a:xfrm>
              <a:custGeom>
                <a:avLst/>
                <a:gdLst>
                  <a:gd name="T0" fmla="*/ 1172 w 3193"/>
                  <a:gd name="T1" fmla="*/ 3120 h 3267"/>
                  <a:gd name="T2" fmla="*/ 828 w 3193"/>
                  <a:gd name="T3" fmla="*/ 2986 h 3267"/>
                  <a:gd name="T4" fmla="*/ 821 w 3193"/>
                  <a:gd name="T5" fmla="*/ 2860 h 3267"/>
                  <a:gd name="T6" fmla="*/ 316 w 3193"/>
                  <a:gd name="T7" fmla="*/ 2445 h 3267"/>
                  <a:gd name="T8" fmla="*/ 515 w 3193"/>
                  <a:gd name="T9" fmla="*/ 2425 h 3267"/>
                  <a:gd name="T10" fmla="*/ 437 w 3193"/>
                  <a:gd name="T11" fmla="*/ 2235 h 3267"/>
                  <a:gd name="T12" fmla="*/ 120 w 3193"/>
                  <a:gd name="T13" fmla="*/ 1803 h 3267"/>
                  <a:gd name="T14" fmla="*/ 351 w 3193"/>
                  <a:gd name="T15" fmla="*/ 1873 h 3267"/>
                  <a:gd name="T16" fmla="*/ 114 w 3193"/>
                  <a:gd name="T17" fmla="*/ 1690 h 3267"/>
                  <a:gd name="T18" fmla="*/ 157 w 3193"/>
                  <a:gd name="T19" fmla="*/ 1239 h 3267"/>
                  <a:gd name="T20" fmla="*/ 352 w 3193"/>
                  <a:gd name="T21" fmla="*/ 1389 h 3267"/>
                  <a:gd name="T22" fmla="*/ 217 w 3193"/>
                  <a:gd name="T23" fmla="*/ 1042 h 3267"/>
                  <a:gd name="T24" fmla="*/ 449 w 3193"/>
                  <a:gd name="T25" fmla="*/ 620 h 3267"/>
                  <a:gd name="T26" fmla="*/ 528 w 3193"/>
                  <a:gd name="T27" fmla="*/ 817 h 3267"/>
                  <a:gd name="T28" fmla="*/ 741 w 3193"/>
                  <a:gd name="T29" fmla="*/ 338 h 3267"/>
                  <a:gd name="T30" fmla="*/ 821 w 3193"/>
                  <a:gd name="T31" fmla="*/ 409 h 3267"/>
                  <a:gd name="T32" fmla="*/ 996 w 3193"/>
                  <a:gd name="T33" fmla="*/ 199 h 3267"/>
                  <a:gd name="T34" fmla="*/ 1190 w 3193"/>
                  <a:gd name="T35" fmla="*/ 138 h 3267"/>
                  <a:gd name="T36" fmla="*/ 1542 w 3193"/>
                  <a:gd name="T37" fmla="*/ 135 h 3267"/>
                  <a:gd name="T38" fmla="*/ 1368 w 3193"/>
                  <a:gd name="T39" fmla="*/ 183 h 3267"/>
                  <a:gd name="T40" fmla="*/ 964 w 3193"/>
                  <a:gd name="T41" fmla="*/ 427 h 3267"/>
                  <a:gd name="T42" fmla="*/ 608 w 3193"/>
                  <a:gd name="T43" fmla="*/ 908 h 3267"/>
                  <a:gd name="T44" fmla="*/ 522 w 3193"/>
                  <a:gd name="T45" fmla="*/ 1131 h 3267"/>
                  <a:gd name="T46" fmla="*/ 466 w 3193"/>
                  <a:gd name="T47" fmla="*/ 1379 h 3267"/>
                  <a:gd name="T48" fmla="*/ 448 w 3193"/>
                  <a:gd name="T49" fmla="*/ 1672 h 3267"/>
                  <a:gd name="T50" fmla="*/ 473 w 3193"/>
                  <a:gd name="T51" fmla="*/ 1928 h 3267"/>
                  <a:gd name="T52" fmla="*/ 532 w 3193"/>
                  <a:gd name="T53" fmla="*/ 2168 h 3267"/>
                  <a:gd name="T54" fmla="*/ 608 w 3193"/>
                  <a:gd name="T55" fmla="*/ 2359 h 3267"/>
                  <a:gd name="T56" fmla="*/ 964 w 3193"/>
                  <a:gd name="T57" fmla="*/ 2841 h 3267"/>
                  <a:gd name="T58" fmla="*/ 1368 w 3193"/>
                  <a:gd name="T59" fmla="*/ 3084 h 3267"/>
                  <a:gd name="T60" fmla="*/ 1542 w 3193"/>
                  <a:gd name="T61" fmla="*/ 3133 h 3267"/>
                  <a:gd name="T62" fmla="*/ 1850 w 3193"/>
                  <a:gd name="T63" fmla="*/ 3152 h 3267"/>
                  <a:gd name="T64" fmla="*/ 2404 w 3193"/>
                  <a:gd name="T65" fmla="*/ 2962 h 3267"/>
                  <a:gd name="T66" fmla="*/ 2826 w 3193"/>
                  <a:gd name="T67" fmla="*/ 2532 h 3267"/>
                  <a:gd name="T68" fmla="*/ 3055 w 3193"/>
                  <a:gd name="T69" fmla="*/ 1928 h 3267"/>
                  <a:gd name="T70" fmla="*/ 3037 w 3193"/>
                  <a:gd name="T71" fmla="*/ 1245 h 3267"/>
                  <a:gd name="T72" fmla="*/ 2776 w 3193"/>
                  <a:gd name="T73" fmla="*/ 663 h 3267"/>
                  <a:gd name="T74" fmla="*/ 2332 w 3193"/>
                  <a:gd name="T75" fmla="*/ 262 h 3267"/>
                  <a:gd name="T76" fmla="*/ 1764 w 3193"/>
                  <a:gd name="T77" fmla="*/ 113 h 3267"/>
                  <a:gd name="T78" fmla="*/ 1854 w 3193"/>
                  <a:gd name="T79" fmla="*/ 3 h 3267"/>
                  <a:gd name="T80" fmla="*/ 2435 w 3193"/>
                  <a:gd name="T81" fmla="*/ 192 h 3267"/>
                  <a:gd name="T82" fmla="*/ 2886 w 3193"/>
                  <a:gd name="T83" fmla="*/ 624 h 3267"/>
                  <a:gd name="T84" fmla="*/ 3149 w 3193"/>
                  <a:gd name="T85" fmla="*/ 1232 h 3267"/>
                  <a:gd name="T86" fmla="*/ 3167 w 3193"/>
                  <a:gd name="T87" fmla="*/ 1938 h 3267"/>
                  <a:gd name="T88" fmla="*/ 2936 w 3193"/>
                  <a:gd name="T89" fmla="*/ 2567 h 3267"/>
                  <a:gd name="T90" fmla="*/ 2508 w 3193"/>
                  <a:gd name="T91" fmla="*/ 3028 h 3267"/>
                  <a:gd name="T92" fmla="*/ 1943 w 3193"/>
                  <a:gd name="T93" fmla="*/ 3255 h 3267"/>
                  <a:gd name="T94" fmla="*/ 1428 w 3193"/>
                  <a:gd name="T95" fmla="*/ 3267 h 3267"/>
                  <a:gd name="T96" fmla="*/ 834 w 3193"/>
                  <a:gd name="T97" fmla="*/ 3120 h 3267"/>
                  <a:gd name="T98" fmla="*/ 491 w 3193"/>
                  <a:gd name="T99" fmla="*/ 2865 h 3267"/>
                  <a:gd name="T100" fmla="*/ 287 w 3193"/>
                  <a:gd name="T101" fmla="*/ 2616 h 3267"/>
                  <a:gd name="T102" fmla="*/ 101 w 3193"/>
                  <a:gd name="T103" fmla="*/ 2236 h 3267"/>
                  <a:gd name="T104" fmla="*/ 2 w 3193"/>
                  <a:gd name="T105" fmla="*/ 1539 h 3267"/>
                  <a:gd name="T106" fmla="*/ 90 w 3193"/>
                  <a:gd name="T107" fmla="*/ 1065 h 3267"/>
                  <a:gd name="T108" fmla="*/ 282 w 3193"/>
                  <a:gd name="T109" fmla="*/ 661 h 3267"/>
                  <a:gd name="T110" fmla="*/ 554 w 3193"/>
                  <a:gd name="T111" fmla="*/ 343 h 3267"/>
                  <a:gd name="T112" fmla="*/ 1075 w 3193"/>
                  <a:gd name="T113" fmla="*/ 50 h 3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93" h="3267">
                    <a:moveTo>
                      <a:pt x="828" y="2986"/>
                    </a:moveTo>
                    <a:lnTo>
                      <a:pt x="896" y="3024"/>
                    </a:lnTo>
                    <a:lnTo>
                      <a:pt x="967" y="3057"/>
                    </a:lnTo>
                    <a:lnTo>
                      <a:pt x="1040" y="3087"/>
                    </a:lnTo>
                    <a:lnTo>
                      <a:pt x="1114" y="3111"/>
                    </a:lnTo>
                    <a:lnTo>
                      <a:pt x="1190" y="3130"/>
                    </a:lnTo>
                    <a:lnTo>
                      <a:pt x="1172" y="3120"/>
                    </a:lnTo>
                    <a:lnTo>
                      <a:pt x="1118" y="3090"/>
                    </a:lnTo>
                    <a:lnTo>
                      <a:pt x="1088" y="3072"/>
                    </a:lnTo>
                    <a:lnTo>
                      <a:pt x="1053" y="3050"/>
                    </a:lnTo>
                    <a:lnTo>
                      <a:pt x="1020" y="3028"/>
                    </a:lnTo>
                    <a:lnTo>
                      <a:pt x="985" y="3002"/>
                    </a:lnTo>
                    <a:lnTo>
                      <a:pt x="963" y="2986"/>
                    </a:lnTo>
                    <a:lnTo>
                      <a:pt x="828" y="2986"/>
                    </a:lnTo>
                    <a:close/>
                    <a:moveTo>
                      <a:pt x="494" y="2704"/>
                    </a:moveTo>
                    <a:lnTo>
                      <a:pt x="549" y="2764"/>
                    </a:lnTo>
                    <a:lnTo>
                      <a:pt x="606" y="2821"/>
                    </a:lnTo>
                    <a:lnTo>
                      <a:pt x="666" y="2873"/>
                    </a:lnTo>
                    <a:lnTo>
                      <a:pt x="834" y="2873"/>
                    </a:lnTo>
                    <a:lnTo>
                      <a:pt x="828" y="2866"/>
                    </a:lnTo>
                    <a:lnTo>
                      <a:pt x="821" y="2860"/>
                    </a:lnTo>
                    <a:lnTo>
                      <a:pt x="788" y="2826"/>
                    </a:lnTo>
                    <a:lnTo>
                      <a:pt x="758" y="2792"/>
                    </a:lnTo>
                    <a:lnTo>
                      <a:pt x="706" y="2730"/>
                    </a:lnTo>
                    <a:lnTo>
                      <a:pt x="686" y="2704"/>
                    </a:lnTo>
                    <a:lnTo>
                      <a:pt x="494" y="2704"/>
                    </a:lnTo>
                    <a:close/>
                    <a:moveTo>
                      <a:pt x="276" y="2366"/>
                    </a:moveTo>
                    <a:lnTo>
                      <a:pt x="316" y="2445"/>
                    </a:lnTo>
                    <a:lnTo>
                      <a:pt x="359" y="2520"/>
                    </a:lnTo>
                    <a:lnTo>
                      <a:pt x="407" y="2591"/>
                    </a:lnTo>
                    <a:lnTo>
                      <a:pt x="608" y="2591"/>
                    </a:lnTo>
                    <a:lnTo>
                      <a:pt x="577" y="2542"/>
                    </a:lnTo>
                    <a:lnTo>
                      <a:pt x="564" y="2518"/>
                    </a:lnTo>
                    <a:lnTo>
                      <a:pt x="528" y="2450"/>
                    </a:lnTo>
                    <a:lnTo>
                      <a:pt x="515" y="2425"/>
                    </a:lnTo>
                    <a:lnTo>
                      <a:pt x="488" y="2366"/>
                    </a:lnTo>
                    <a:lnTo>
                      <a:pt x="276" y="2366"/>
                    </a:lnTo>
                    <a:close/>
                    <a:moveTo>
                      <a:pt x="172" y="2084"/>
                    </a:moveTo>
                    <a:lnTo>
                      <a:pt x="198" y="2170"/>
                    </a:lnTo>
                    <a:lnTo>
                      <a:pt x="227" y="2253"/>
                    </a:lnTo>
                    <a:lnTo>
                      <a:pt x="443" y="2253"/>
                    </a:lnTo>
                    <a:lnTo>
                      <a:pt x="437" y="2235"/>
                    </a:lnTo>
                    <a:lnTo>
                      <a:pt x="430" y="2214"/>
                    </a:lnTo>
                    <a:lnTo>
                      <a:pt x="413" y="2164"/>
                    </a:lnTo>
                    <a:lnTo>
                      <a:pt x="398" y="2113"/>
                    </a:lnTo>
                    <a:lnTo>
                      <a:pt x="396" y="2106"/>
                    </a:lnTo>
                    <a:lnTo>
                      <a:pt x="392" y="2084"/>
                    </a:lnTo>
                    <a:lnTo>
                      <a:pt x="172" y="2084"/>
                    </a:lnTo>
                    <a:close/>
                    <a:moveTo>
                      <a:pt x="120" y="1803"/>
                    </a:moveTo>
                    <a:lnTo>
                      <a:pt x="131" y="1889"/>
                    </a:lnTo>
                    <a:lnTo>
                      <a:pt x="146" y="1972"/>
                    </a:lnTo>
                    <a:lnTo>
                      <a:pt x="367" y="1972"/>
                    </a:lnTo>
                    <a:lnTo>
                      <a:pt x="358" y="1926"/>
                    </a:lnTo>
                    <a:lnTo>
                      <a:pt x="352" y="1878"/>
                    </a:lnTo>
                    <a:lnTo>
                      <a:pt x="351" y="1876"/>
                    </a:lnTo>
                    <a:lnTo>
                      <a:pt x="351" y="1873"/>
                    </a:lnTo>
                    <a:lnTo>
                      <a:pt x="343" y="1803"/>
                    </a:lnTo>
                    <a:lnTo>
                      <a:pt x="120" y="1803"/>
                    </a:lnTo>
                    <a:close/>
                    <a:moveTo>
                      <a:pt x="116" y="1521"/>
                    </a:moveTo>
                    <a:lnTo>
                      <a:pt x="113" y="1577"/>
                    </a:lnTo>
                    <a:lnTo>
                      <a:pt x="112" y="1634"/>
                    </a:lnTo>
                    <a:lnTo>
                      <a:pt x="113" y="1662"/>
                    </a:lnTo>
                    <a:lnTo>
                      <a:pt x="114" y="1690"/>
                    </a:lnTo>
                    <a:lnTo>
                      <a:pt x="337" y="1690"/>
                    </a:lnTo>
                    <a:lnTo>
                      <a:pt x="336" y="1634"/>
                    </a:lnTo>
                    <a:lnTo>
                      <a:pt x="337" y="1578"/>
                    </a:lnTo>
                    <a:lnTo>
                      <a:pt x="339" y="1524"/>
                    </a:lnTo>
                    <a:lnTo>
                      <a:pt x="339" y="1521"/>
                    </a:lnTo>
                    <a:lnTo>
                      <a:pt x="116" y="1521"/>
                    </a:lnTo>
                    <a:close/>
                    <a:moveTo>
                      <a:pt x="157" y="1239"/>
                    </a:moveTo>
                    <a:lnTo>
                      <a:pt x="141" y="1323"/>
                    </a:lnTo>
                    <a:lnTo>
                      <a:pt x="127" y="1408"/>
                    </a:lnTo>
                    <a:lnTo>
                      <a:pt x="349" y="1408"/>
                    </a:lnTo>
                    <a:lnTo>
                      <a:pt x="350" y="1401"/>
                    </a:lnTo>
                    <a:lnTo>
                      <a:pt x="351" y="1394"/>
                    </a:lnTo>
                    <a:lnTo>
                      <a:pt x="351" y="1392"/>
                    </a:lnTo>
                    <a:lnTo>
                      <a:pt x="352" y="1389"/>
                    </a:lnTo>
                    <a:lnTo>
                      <a:pt x="359" y="1336"/>
                    </a:lnTo>
                    <a:lnTo>
                      <a:pt x="370" y="1281"/>
                    </a:lnTo>
                    <a:lnTo>
                      <a:pt x="374" y="1260"/>
                    </a:lnTo>
                    <a:lnTo>
                      <a:pt x="378" y="1239"/>
                    </a:lnTo>
                    <a:lnTo>
                      <a:pt x="157" y="1239"/>
                    </a:lnTo>
                    <a:close/>
                    <a:moveTo>
                      <a:pt x="249" y="958"/>
                    </a:moveTo>
                    <a:lnTo>
                      <a:pt x="217" y="1042"/>
                    </a:lnTo>
                    <a:lnTo>
                      <a:pt x="188" y="1127"/>
                    </a:lnTo>
                    <a:lnTo>
                      <a:pt x="406" y="1127"/>
                    </a:lnTo>
                    <a:lnTo>
                      <a:pt x="429" y="1054"/>
                    </a:lnTo>
                    <a:lnTo>
                      <a:pt x="437" y="1032"/>
                    </a:lnTo>
                    <a:lnTo>
                      <a:pt x="464" y="958"/>
                    </a:lnTo>
                    <a:lnTo>
                      <a:pt x="249" y="958"/>
                    </a:lnTo>
                    <a:close/>
                    <a:moveTo>
                      <a:pt x="449" y="620"/>
                    </a:moveTo>
                    <a:lnTo>
                      <a:pt x="397" y="691"/>
                    </a:lnTo>
                    <a:lnTo>
                      <a:pt x="348" y="766"/>
                    </a:lnTo>
                    <a:lnTo>
                      <a:pt x="303" y="845"/>
                    </a:lnTo>
                    <a:lnTo>
                      <a:pt x="514" y="845"/>
                    </a:lnTo>
                    <a:lnTo>
                      <a:pt x="514" y="844"/>
                    </a:lnTo>
                    <a:lnTo>
                      <a:pt x="515" y="843"/>
                    </a:lnTo>
                    <a:lnTo>
                      <a:pt x="528" y="817"/>
                    </a:lnTo>
                    <a:lnTo>
                      <a:pt x="564" y="751"/>
                    </a:lnTo>
                    <a:lnTo>
                      <a:pt x="577" y="726"/>
                    </a:lnTo>
                    <a:lnTo>
                      <a:pt x="601" y="687"/>
                    </a:lnTo>
                    <a:lnTo>
                      <a:pt x="625" y="649"/>
                    </a:lnTo>
                    <a:lnTo>
                      <a:pt x="646" y="620"/>
                    </a:lnTo>
                    <a:lnTo>
                      <a:pt x="449" y="620"/>
                    </a:lnTo>
                    <a:close/>
                    <a:moveTo>
                      <a:pt x="741" y="338"/>
                    </a:moveTo>
                    <a:lnTo>
                      <a:pt x="673" y="390"/>
                    </a:lnTo>
                    <a:lnTo>
                      <a:pt x="608" y="447"/>
                    </a:lnTo>
                    <a:lnTo>
                      <a:pt x="547" y="507"/>
                    </a:lnTo>
                    <a:lnTo>
                      <a:pt x="731" y="507"/>
                    </a:lnTo>
                    <a:lnTo>
                      <a:pt x="758" y="476"/>
                    </a:lnTo>
                    <a:lnTo>
                      <a:pt x="788" y="442"/>
                    </a:lnTo>
                    <a:lnTo>
                      <a:pt x="821" y="409"/>
                    </a:lnTo>
                    <a:lnTo>
                      <a:pt x="854" y="376"/>
                    </a:lnTo>
                    <a:lnTo>
                      <a:pt x="896" y="338"/>
                    </a:lnTo>
                    <a:lnTo>
                      <a:pt x="741" y="338"/>
                    </a:lnTo>
                    <a:close/>
                    <a:moveTo>
                      <a:pt x="1190" y="138"/>
                    </a:moveTo>
                    <a:lnTo>
                      <a:pt x="1124" y="154"/>
                    </a:lnTo>
                    <a:lnTo>
                      <a:pt x="1059" y="174"/>
                    </a:lnTo>
                    <a:lnTo>
                      <a:pt x="996" y="199"/>
                    </a:lnTo>
                    <a:lnTo>
                      <a:pt x="934" y="225"/>
                    </a:lnTo>
                    <a:lnTo>
                      <a:pt x="1042" y="225"/>
                    </a:lnTo>
                    <a:lnTo>
                      <a:pt x="1088" y="196"/>
                    </a:lnTo>
                    <a:lnTo>
                      <a:pt x="1118" y="177"/>
                    </a:lnTo>
                    <a:lnTo>
                      <a:pt x="1172" y="147"/>
                    </a:lnTo>
                    <a:lnTo>
                      <a:pt x="1181" y="142"/>
                    </a:lnTo>
                    <a:lnTo>
                      <a:pt x="1190" y="138"/>
                    </a:lnTo>
                    <a:close/>
                    <a:moveTo>
                      <a:pt x="1764" y="113"/>
                    </a:moveTo>
                    <a:lnTo>
                      <a:pt x="1698" y="115"/>
                    </a:lnTo>
                    <a:lnTo>
                      <a:pt x="1632" y="121"/>
                    </a:lnTo>
                    <a:lnTo>
                      <a:pt x="1610" y="124"/>
                    </a:lnTo>
                    <a:lnTo>
                      <a:pt x="1602" y="125"/>
                    </a:lnTo>
                    <a:lnTo>
                      <a:pt x="1544" y="135"/>
                    </a:lnTo>
                    <a:lnTo>
                      <a:pt x="1542" y="135"/>
                    </a:lnTo>
                    <a:lnTo>
                      <a:pt x="1540" y="135"/>
                    </a:lnTo>
                    <a:lnTo>
                      <a:pt x="1484" y="147"/>
                    </a:lnTo>
                    <a:lnTo>
                      <a:pt x="1480" y="149"/>
                    </a:lnTo>
                    <a:lnTo>
                      <a:pt x="1477" y="150"/>
                    </a:lnTo>
                    <a:lnTo>
                      <a:pt x="1425" y="164"/>
                    </a:lnTo>
                    <a:lnTo>
                      <a:pt x="1410" y="169"/>
                    </a:lnTo>
                    <a:lnTo>
                      <a:pt x="1368" y="183"/>
                    </a:lnTo>
                    <a:lnTo>
                      <a:pt x="1334" y="197"/>
                    </a:lnTo>
                    <a:lnTo>
                      <a:pt x="1311" y="206"/>
                    </a:lnTo>
                    <a:lnTo>
                      <a:pt x="1236" y="241"/>
                    </a:lnTo>
                    <a:lnTo>
                      <a:pt x="1164" y="281"/>
                    </a:lnTo>
                    <a:lnTo>
                      <a:pt x="1095" y="325"/>
                    </a:lnTo>
                    <a:lnTo>
                      <a:pt x="1028" y="374"/>
                    </a:lnTo>
                    <a:lnTo>
                      <a:pt x="964" y="427"/>
                    </a:lnTo>
                    <a:lnTo>
                      <a:pt x="903" y="484"/>
                    </a:lnTo>
                    <a:lnTo>
                      <a:pt x="845" y="546"/>
                    </a:lnTo>
                    <a:lnTo>
                      <a:pt x="790" y="611"/>
                    </a:lnTo>
                    <a:lnTo>
                      <a:pt x="739" y="681"/>
                    </a:lnTo>
                    <a:lnTo>
                      <a:pt x="691" y="754"/>
                    </a:lnTo>
                    <a:lnTo>
                      <a:pt x="648" y="830"/>
                    </a:lnTo>
                    <a:lnTo>
                      <a:pt x="608" y="908"/>
                    </a:lnTo>
                    <a:lnTo>
                      <a:pt x="604" y="916"/>
                    </a:lnTo>
                    <a:lnTo>
                      <a:pt x="579" y="971"/>
                    </a:lnTo>
                    <a:lnTo>
                      <a:pt x="571" y="991"/>
                    </a:lnTo>
                    <a:lnTo>
                      <a:pt x="555" y="1034"/>
                    </a:lnTo>
                    <a:lnTo>
                      <a:pt x="545" y="1061"/>
                    </a:lnTo>
                    <a:lnTo>
                      <a:pt x="532" y="1100"/>
                    </a:lnTo>
                    <a:lnTo>
                      <a:pt x="522" y="1131"/>
                    </a:lnTo>
                    <a:lnTo>
                      <a:pt x="511" y="1167"/>
                    </a:lnTo>
                    <a:lnTo>
                      <a:pt x="503" y="1199"/>
                    </a:lnTo>
                    <a:lnTo>
                      <a:pt x="494" y="1236"/>
                    </a:lnTo>
                    <a:lnTo>
                      <a:pt x="486" y="1270"/>
                    </a:lnTo>
                    <a:lnTo>
                      <a:pt x="479" y="1306"/>
                    </a:lnTo>
                    <a:lnTo>
                      <a:pt x="473" y="1341"/>
                    </a:lnTo>
                    <a:lnTo>
                      <a:pt x="466" y="1379"/>
                    </a:lnTo>
                    <a:lnTo>
                      <a:pt x="462" y="1412"/>
                    </a:lnTo>
                    <a:lnTo>
                      <a:pt x="457" y="1453"/>
                    </a:lnTo>
                    <a:lnTo>
                      <a:pt x="454" y="1485"/>
                    </a:lnTo>
                    <a:lnTo>
                      <a:pt x="451" y="1532"/>
                    </a:lnTo>
                    <a:lnTo>
                      <a:pt x="449" y="1559"/>
                    </a:lnTo>
                    <a:lnTo>
                      <a:pt x="448" y="1634"/>
                    </a:lnTo>
                    <a:lnTo>
                      <a:pt x="448" y="1672"/>
                    </a:lnTo>
                    <a:lnTo>
                      <a:pt x="449" y="1709"/>
                    </a:lnTo>
                    <a:lnTo>
                      <a:pt x="451" y="1735"/>
                    </a:lnTo>
                    <a:lnTo>
                      <a:pt x="454" y="1782"/>
                    </a:lnTo>
                    <a:lnTo>
                      <a:pt x="457" y="1815"/>
                    </a:lnTo>
                    <a:lnTo>
                      <a:pt x="462" y="1856"/>
                    </a:lnTo>
                    <a:lnTo>
                      <a:pt x="466" y="1890"/>
                    </a:lnTo>
                    <a:lnTo>
                      <a:pt x="473" y="1928"/>
                    </a:lnTo>
                    <a:lnTo>
                      <a:pt x="479" y="1961"/>
                    </a:lnTo>
                    <a:lnTo>
                      <a:pt x="486" y="1998"/>
                    </a:lnTo>
                    <a:lnTo>
                      <a:pt x="494" y="2032"/>
                    </a:lnTo>
                    <a:lnTo>
                      <a:pt x="503" y="2068"/>
                    </a:lnTo>
                    <a:lnTo>
                      <a:pt x="511" y="2101"/>
                    </a:lnTo>
                    <a:lnTo>
                      <a:pt x="522" y="2138"/>
                    </a:lnTo>
                    <a:lnTo>
                      <a:pt x="532" y="2168"/>
                    </a:lnTo>
                    <a:lnTo>
                      <a:pt x="545" y="2206"/>
                    </a:lnTo>
                    <a:lnTo>
                      <a:pt x="554" y="2233"/>
                    </a:lnTo>
                    <a:lnTo>
                      <a:pt x="571" y="2277"/>
                    </a:lnTo>
                    <a:lnTo>
                      <a:pt x="579" y="2297"/>
                    </a:lnTo>
                    <a:lnTo>
                      <a:pt x="604" y="2352"/>
                    </a:lnTo>
                    <a:lnTo>
                      <a:pt x="606" y="2356"/>
                    </a:lnTo>
                    <a:lnTo>
                      <a:pt x="608" y="2359"/>
                    </a:lnTo>
                    <a:lnTo>
                      <a:pt x="648" y="2439"/>
                    </a:lnTo>
                    <a:lnTo>
                      <a:pt x="691" y="2515"/>
                    </a:lnTo>
                    <a:lnTo>
                      <a:pt x="739" y="2587"/>
                    </a:lnTo>
                    <a:lnTo>
                      <a:pt x="790" y="2656"/>
                    </a:lnTo>
                    <a:lnTo>
                      <a:pt x="845" y="2721"/>
                    </a:lnTo>
                    <a:lnTo>
                      <a:pt x="903" y="2783"/>
                    </a:lnTo>
                    <a:lnTo>
                      <a:pt x="964" y="2841"/>
                    </a:lnTo>
                    <a:lnTo>
                      <a:pt x="1028" y="2895"/>
                    </a:lnTo>
                    <a:lnTo>
                      <a:pt x="1095" y="2944"/>
                    </a:lnTo>
                    <a:lnTo>
                      <a:pt x="1164" y="2988"/>
                    </a:lnTo>
                    <a:lnTo>
                      <a:pt x="1236" y="3028"/>
                    </a:lnTo>
                    <a:lnTo>
                      <a:pt x="1311" y="3061"/>
                    </a:lnTo>
                    <a:lnTo>
                      <a:pt x="1334" y="3071"/>
                    </a:lnTo>
                    <a:lnTo>
                      <a:pt x="1368" y="3084"/>
                    </a:lnTo>
                    <a:lnTo>
                      <a:pt x="1410" y="3098"/>
                    </a:lnTo>
                    <a:lnTo>
                      <a:pt x="1425" y="3103"/>
                    </a:lnTo>
                    <a:lnTo>
                      <a:pt x="1477" y="3118"/>
                    </a:lnTo>
                    <a:lnTo>
                      <a:pt x="1480" y="3119"/>
                    </a:lnTo>
                    <a:lnTo>
                      <a:pt x="1484" y="3120"/>
                    </a:lnTo>
                    <a:lnTo>
                      <a:pt x="1540" y="3132"/>
                    </a:lnTo>
                    <a:lnTo>
                      <a:pt x="1542" y="3133"/>
                    </a:lnTo>
                    <a:lnTo>
                      <a:pt x="1544" y="3133"/>
                    </a:lnTo>
                    <a:lnTo>
                      <a:pt x="1602" y="3142"/>
                    </a:lnTo>
                    <a:lnTo>
                      <a:pt x="1610" y="3144"/>
                    </a:lnTo>
                    <a:lnTo>
                      <a:pt x="1632" y="3147"/>
                    </a:lnTo>
                    <a:lnTo>
                      <a:pt x="1698" y="3153"/>
                    </a:lnTo>
                    <a:lnTo>
                      <a:pt x="1764" y="3155"/>
                    </a:lnTo>
                    <a:lnTo>
                      <a:pt x="1850" y="3152"/>
                    </a:lnTo>
                    <a:lnTo>
                      <a:pt x="1935" y="3142"/>
                    </a:lnTo>
                    <a:lnTo>
                      <a:pt x="2018" y="3126"/>
                    </a:lnTo>
                    <a:lnTo>
                      <a:pt x="2100" y="3104"/>
                    </a:lnTo>
                    <a:lnTo>
                      <a:pt x="2179" y="3077"/>
                    </a:lnTo>
                    <a:lnTo>
                      <a:pt x="2257" y="3044"/>
                    </a:lnTo>
                    <a:lnTo>
                      <a:pt x="2332" y="3006"/>
                    </a:lnTo>
                    <a:lnTo>
                      <a:pt x="2404" y="2962"/>
                    </a:lnTo>
                    <a:lnTo>
                      <a:pt x="2474" y="2914"/>
                    </a:lnTo>
                    <a:lnTo>
                      <a:pt x="2541" y="2861"/>
                    </a:lnTo>
                    <a:lnTo>
                      <a:pt x="2605" y="2803"/>
                    </a:lnTo>
                    <a:lnTo>
                      <a:pt x="2665" y="2742"/>
                    </a:lnTo>
                    <a:lnTo>
                      <a:pt x="2722" y="2675"/>
                    </a:lnTo>
                    <a:lnTo>
                      <a:pt x="2776" y="2606"/>
                    </a:lnTo>
                    <a:lnTo>
                      <a:pt x="2826" y="2532"/>
                    </a:lnTo>
                    <a:lnTo>
                      <a:pt x="2872" y="2454"/>
                    </a:lnTo>
                    <a:lnTo>
                      <a:pt x="2913" y="2374"/>
                    </a:lnTo>
                    <a:lnTo>
                      <a:pt x="2951" y="2290"/>
                    </a:lnTo>
                    <a:lnTo>
                      <a:pt x="2985" y="2203"/>
                    </a:lnTo>
                    <a:lnTo>
                      <a:pt x="3013" y="2114"/>
                    </a:lnTo>
                    <a:lnTo>
                      <a:pt x="3037" y="2022"/>
                    </a:lnTo>
                    <a:lnTo>
                      <a:pt x="3055" y="1928"/>
                    </a:lnTo>
                    <a:lnTo>
                      <a:pt x="3069" y="1832"/>
                    </a:lnTo>
                    <a:lnTo>
                      <a:pt x="3077" y="1734"/>
                    </a:lnTo>
                    <a:lnTo>
                      <a:pt x="3080" y="1634"/>
                    </a:lnTo>
                    <a:lnTo>
                      <a:pt x="3077" y="1534"/>
                    </a:lnTo>
                    <a:lnTo>
                      <a:pt x="3069" y="1436"/>
                    </a:lnTo>
                    <a:lnTo>
                      <a:pt x="3055" y="1340"/>
                    </a:lnTo>
                    <a:lnTo>
                      <a:pt x="3037" y="1245"/>
                    </a:lnTo>
                    <a:lnTo>
                      <a:pt x="3013" y="1153"/>
                    </a:lnTo>
                    <a:lnTo>
                      <a:pt x="2985" y="1064"/>
                    </a:lnTo>
                    <a:lnTo>
                      <a:pt x="2951" y="978"/>
                    </a:lnTo>
                    <a:lnTo>
                      <a:pt x="2913" y="894"/>
                    </a:lnTo>
                    <a:lnTo>
                      <a:pt x="2872" y="813"/>
                    </a:lnTo>
                    <a:lnTo>
                      <a:pt x="2826" y="736"/>
                    </a:lnTo>
                    <a:lnTo>
                      <a:pt x="2776" y="663"/>
                    </a:lnTo>
                    <a:lnTo>
                      <a:pt x="2722" y="592"/>
                    </a:lnTo>
                    <a:lnTo>
                      <a:pt x="2665" y="526"/>
                    </a:lnTo>
                    <a:lnTo>
                      <a:pt x="2605" y="464"/>
                    </a:lnTo>
                    <a:lnTo>
                      <a:pt x="2541" y="407"/>
                    </a:lnTo>
                    <a:lnTo>
                      <a:pt x="2474" y="353"/>
                    </a:lnTo>
                    <a:lnTo>
                      <a:pt x="2404" y="305"/>
                    </a:lnTo>
                    <a:lnTo>
                      <a:pt x="2332" y="262"/>
                    </a:lnTo>
                    <a:lnTo>
                      <a:pt x="2257" y="223"/>
                    </a:lnTo>
                    <a:lnTo>
                      <a:pt x="2179" y="191"/>
                    </a:lnTo>
                    <a:lnTo>
                      <a:pt x="2100" y="163"/>
                    </a:lnTo>
                    <a:lnTo>
                      <a:pt x="2018" y="141"/>
                    </a:lnTo>
                    <a:lnTo>
                      <a:pt x="1935" y="126"/>
                    </a:lnTo>
                    <a:lnTo>
                      <a:pt x="1850" y="117"/>
                    </a:lnTo>
                    <a:lnTo>
                      <a:pt x="1764" y="113"/>
                    </a:lnTo>
                    <a:close/>
                    <a:moveTo>
                      <a:pt x="1428" y="0"/>
                    </a:moveTo>
                    <a:lnTo>
                      <a:pt x="1483" y="2"/>
                    </a:lnTo>
                    <a:lnTo>
                      <a:pt x="1538" y="5"/>
                    </a:lnTo>
                    <a:lnTo>
                      <a:pt x="1595" y="12"/>
                    </a:lnTo>
                    <a:lnTo>
                      <a:pt x="1679" y="3"/>
                    </a:lnTo>
                    <a:lnTo>
                      <a:pt x="1764" y="0"/>
                    </a:lnTo>
                    <a:lnTo>
                      <a:pt x="1854" y="3"/>
                    </a:lnTo>
                    <a:lnTo>
                      <a:pt x="1943" y="13"/>
                    </a:lnTo>
                    <a:lnTo>
                      <a:pt x="2030" y="29"/>
                    </a:lnTo>
                    <a:lnTo>
                      <a:pt x="2115" y="50"/>
                    </a:lnTo>
                    <a:lnTo>
                      <a:pt x="2199" y="78"/>
                    </a:lnTo>
                    <a:lnTo>
                      <a:pt x="2280" y="111"/>
                    </a:lnTo>
                    <a:lnTo>
                      <a:pt x="2358" y="149"/>
                    </a:lnTo>
                    <a:lnTo>
                      <a:pt x="2435" y="192"/>
                    </a:lnTo>
                    <a:lnTo>
                      <a:pt x="2508" y="241"/>
                    </a:lnTo>
                    <a:lnTo>
                      <a:pt x="2579" y="293"/>
                    </a:lnTo>
                    <a:lnTo>
                      <a:pt x="2648" y="351"/>
                    </a:lnTo>
                    <a:lnTo>
                      <a:pt x="2712" y="413"/>
                    </a:lnTo>
                    <a:lnTo>
                      <a:pt x="2774" y="479"/>
                    </a:lnTo>
                    <a:lnTo>
                      <a:pt x="2831" y="549"/>
                    </a:lnTo>
                    <a:lnTo>
                      <a:pt x="2886" y="624"/>
                    </a:lnTo>
                    <a:lnTo>
                      <a:pt x="2936" y="702"/>
                    </a:lnTo>
                    <a:lnTo>
                      <a:pt x="2983" y="783"/>
                    </a:lnTo>
                    <a:lnTo>
                      <a:pt x="3024" y="867"/>
                    </a:lnTo>
                    <a:lnTo>
                      <a:pt x="3063" y="954"/>
                    </a:lnTo>
                    <a:lnTo>
                      <a:pt x="3096" y="1044"/>
                    </a:lnTo>
                    <a:lnTo>
                      <a:pt x="3125" y="1137"/>
                    </a:lnTo>
                    <a:lnTo>
                      <a:pt x="3149" y="1232"/>
                    </a:lnTo>
                    <a:lnTo>
                      <a:pt x="3167" y="1329"/>
                    </a:lnTo>
                    <a:lnTo>
                      <a:pt x="3181" y="1429"/>
                    </a:lnTo>
                    <a:lnTo>
                      <a:pt x="3189" y="1530"/>
                    </a:lnTo>
                    <a:lnTo>
                      <a:pt x="3193" y="1634"/>
                    </a:lnTo>
                    <a:lnTo>
                      <a:pt x="3189" y="1737"/>
                    </a:lnTo>
                    <a:lnTo>
                      <a:pt x="3181" y="1839"/>
                    </a:lnTo>
                    <a:lnTo>
                      <a:pt x="3167" y="1938"/>
                    </a:lnTo>
                    <a:lnTo>
                      <a:pt x="3149" y="2035"/>
                    </a:lnTo>
                    <a:lnTo>
                      <a:pt x="3125" y="2130"/>
                    </a:lnTo>
                    <a:lnTo>
                      <a:pt x="3096" y="2224"/>
                    </a:lnTo>
                    <a:lnTo>
                      <a:pt x="3063" y="2314"/>
                    </a:lnTo>
                    <a:lnTo>
                      <a:pt x="3024" y="2401"/>
                    </a:lnTo>
                    <a:lnTo>
                      <a:pt x="2983" y="2486"/>
                    </a:lnTo>
                    <a:lnTo>
                      <a:pt x="2936" y="2567"/>
                    </a:lnTo>
                    <a:lnTo>
                      <a:pt x="2886" y="2645"/>
                    </a:lnTo>
                    <a:lnTo>
                      <a:pt x="2831" y="2718"/>
                    </a:lnTo>
                    <a:lnTo>
                      <a:pt x="2774" y="2788"/>
                    </a:lnTo>
                    <a:lnTo>
                      <a:pt x="2712" y="2855"/>
                    </a:lnTo>
                    <a:lnTo>
                      <a:pt x="2648" y="2917"/>
                    </a:lnTo>
                    <a:lnTo>
                      <a:pt x="2579" y="2974"/>
                    </a:lnTo>
                    <a:lnTo>
                      <a:pt x="2508" y="3028"/>
                    </a:lnTo>
                    <a:lnTo>
                      <a:pt x="2435" y="3076"/>
                    </a:lnTo>
                    <a:lnTo>
                      <a:pt x="2358" y="3119"/>
                    </a:lnTo>
                    <a:lnTo>
                      <a:pt x="2280" y="3158"/>
                    </a:lnTo>
                    <a:lnTo>
                      <a:pt x="2199" y="3191"/>
                    </a:lnTo>
                    <a:lnTo>
                      <a:pt x="2115" y="3217"/>
                    </a:lnTo>
                    <a:lnTo>
                      <a:pt x="2030" y="3239"/>
                    </a:lnTo>
                    <a:lnTo>
                      <a:pt x="1943" y="3255"/>
                    </a:lnTo>
                    <a:lnTo>
                      <a:pt x="1854" y="3264"/>
                    </a:lnTo>
                    <a:lnTo>
                      <a:pt x="1764" y="3267"/>
                    </a:lnTo>
                    <a:lnTo>
                      <a:pt x="1679" y="3264"/>
                    </a:lnTo>
                    <a:lnTo>
                      <a:pt x="1595" y="3256"/>
                    </a:lnTo>
                    <a:lnTo>
                      <a:pt x="1538" y="3262"/>
                    </a:lnTo>
                    <a:lnTo>
                      <a:pt x="1483" y="3266"/>
                    </a:lnTo>
                    <a:lnTo>
                      <a:pt x="1428" y="3267"/>
                    </a:lnTo>
                    <a:lnTo>
                      <a:pt x="1338" y="3264"/>
                    </a:lnTo>
                    <a:lnTo>
                      <a:pt x="1250" y="3255"/>
                    </a:lnTo>
                    <a:lnTo>
                      <a:pt x="1162" y="3239"/>
                    </a:lnTo>
                    <a:lnTo>
                      <a:pt x="1077" y="3217"/>
                    </a:lnTo>
                    <a:lnTo>
                      <a:pt x="994" y="3191"/>
                    </a:lnTo>
                    <a:lnTo>
                      <a:pt x="913" y="3158"/>
                    </a:lnTo>
                    <a:lnTo>
                      <a:pt x="834" y="3120"/>
                    </a:lnTo>
                    <a:lnTo>
                      <a:pt x="758" y="3076"/>
                    </a:lnTo>
                    <a:lnTo>
                      <a:pt x="684" y="3028"/>
                    </a:lnTo>
                    <a:lnTo>
                      <a:pt x="614" y="2975"/>
                    </a:lnTo>
                    <a:lnTo>
                      <a:pt x="609" y="2971"/>
                    </a:lnTo>
                    <a:lnTo>
                      <a:pt x="604" y="2967"/>
                    </a:lnTo>
                    <a:lnTo>
                      <a:pt x="546" y="2917"/>
                    </a:lnTo>
                    <a:lnTo>
                      <a:pt x="491" y="2865"/>
                    </a:lnTo>
                    <a:lnTo>
                      <a:pt x="437" y="2808"/>
                    </a:lnTo>
                    <a:lnTo>
                      <a:pt x="387" y="2750"/>
                    </a:lnTo>
                    <a:lnTo>
                      <a:pt x="339" y="2689"/>
                    </a:lnTo>
                    <a:lnTo>
                      <a:pt x="336" y="2687"/>
                    </a:lnTo>
                    <a:lnTo>
                      <a:pt x="334" y="2684"/>
                    </a:lnTo>
                    <a:lnTo>
                      <a:pt x="332" y="2680"/>
                    </a:lnTo>
                    <a:lnTo>
                      <a:pt x="287" y="2616"/>
                    </a:lnTo>
                    <a:lnTo>
                      <a:pt x="245" y="2549"/>
                    </a:lnTo>
                    <a:lnTo>
                      <a:pt x="207" y="2480"/>
                    </a:lnTo>
                    <a:lnTo>
                      <a:pt x="171" y="2408"/>
                    </a:lnTo>
                    <a:lnTo>
                      <a:pt x="138" y="2334"/>
                    </a:lnTo>
                    <a:lnTo>
                      <a:pt x="136" y="2331"/>
                    </a:lnTo>
                    <a:lnTo>
                      <a:pt x="135" y="2328"/>
                    </a:lnTo>
                    <a:lnTo>
                      <a:pt x="101" y="2236"/>
                    </a:lnTo>
                    <a:lnTo>
                      <a:pt x="70" y="2142"/>
                    </a:lnTo>
                    <a:lnTo>
                      <a:pt x="46" y="2044"/>
                    </a:lnTo>
                    <a:lnTo>
                      <a:pt x="25" y="1945"/>
                    </a:lnTo>
                    <a:lnTo>
                      <a:pt x="11" y="1843"/>
                    </a:lnTo>
                    <a:lnTo>
                      <a:pt x="3" y="1739"/>
                    </a:lnTo>
                    <a:lnTo>
                      <a:pt x="0" y="1634"/>
                    </a:lnTo>
                    <a:lnTo>
                      <a:pt x="2" y="1539"/>
                    </a:lnTo>
                    <a:lnTo>
                      <a:pt x="9" y="1446"/>
                    </a:lnTo>
                    <a:lnTo>
                      <a:pt x="20" y="1355"/>
                    </a:lnTo>
                    <a:lnTo>
                      <a:pt x="37" y="1265"/>
                    </a:lnTo>
                    <a:lnTo>
                      <a:pt x="57" y="1177"/>
                    </a:lnTo>
                    <a:lnTo>
                      <a:pt x="58" y="1168"/>
                    </a:lnTo>
                    <a:lnTo>
                      <a:pt x="61" y="1159"/>
                    </a:lnTo>
                    <a:lnTo>
                      <a:pt x="90" y="1065"/>
                    </a:lnTo>
                    <a:lnTo>
                      <a:pt x="122" y="973"/>
                    </a:lnTo>
                    <a:lnTo>
                      <a:pt x="160" y="884"/>
                    </a:lnTo>
                    <a:lnTo>
                      <a:pt x="162" y="880"/>
                    </a:lnTo>
                    <a:lnTo>
                      <a:pt x="164" y="875"/>
                    </a:lnTo>
                    <a:lnTo>
                      <a:pt x="200" y="801"/>
                    </a:lnTo>
                    <a:lnTo>
                      <a:pt x="239" y="729"/>
                    </a:lnTo>
                    <a:lnTo>
                      <a:pt x="282" y="661"/>
                    </a:lnTo>
                    <a:lnTo>
                      <a:pt x="328" y="594"/>
                    </a:lnTo>
                    <a:lnTo>
                      <a:pt x="376" y="531"/>
                    </a:lnTo>
                    <a:lnTo>
                      <a:pt x="379" y="526"/>
                    </a:lnTo>
                    <a:lnTo>
                      <a:pt x="383" y="522"/>
                    </a:lnTo>
                    <a:lnTo>
                      <a:pt x="437" y="459"/>
                    </a:lnTo>
                    <a:lnTo>
                      <a:pt x="494" y="399"/>
                    </a:lnTo>
                    <a:lnTo>
                      <a:pt x="554" y="343"/>
                    </a:lnTo>
                    <a:lnTo>
                      <a:pt x="616" y="291"/>
                    </a:lnTo>
                    <a:lnTo>
                      <a:pt x="681" y="242"/>
                    </a:lnTo>
                    <a:lnTo>
                      <a:pt x="756" y="194"/>
                    </a:lnTo>
                    <a:lnTo>
                      <a:pt x="832" y="150"/>
                    </a:lnTo>
                    <a:lnTo>
                      <a:pt x="910" y="112"/>
                    </a:lnTo>
                    <a:lnTo>
                      <a:pt x="992" y="78"/>
                    </a:lnTo>
                    <a:lnTo>
                      <a:pt x="1075" y="50"/>
                    </a:lnTo>
                    <a:lnTo>
                      <a:pt x="1161" y="29"/>
                    </a:lnTo>
                    <a:lnTo>
                      <a:pt x="1248" y="13"/>
                    </a:lnTo>
                    <a:lnTo>
                      <a:pt x="1337" y="3"/>
                    </a:lnTo>
                    <a:lnTo>
                      <a:pt x="142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1032">
                <a:extLst>
                  <a:ext uri="{FF2B5EF4-FFF2-40B4-BE49-F238E27FC236}">
                    <a16:creationId xmlns:a16="http://schemas.microsoft.com/office/drawing/2014/main" id="{099D10B3-43B3-41BA-9D58-F7CC07FCF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7813" y="5448301"/>
                <a:ext cx="33338" cy="23813"/>
              </a:xfrm>
              <a:custGeom>
                <a:avLst/>
                <a:gdLst>
                  <a:gd name="T0" fmla="*/ 160 w 213"/>
                  <a:gd name="T1" fmla="*/ 0 h 157"/>
                  <a:gd name="T2" fmla="*/ 174 w 213"/>
                  <a:gd name="T3" fmla="*/ 2 h 157"/>
                  <a:gd name="T4" fmla="*/ 187 w 213"/>
                  <a:gd name="T5" fmla="*/ 8 h 157"/>
                  <a:gd name="T6" fmla="*/ 198 w 213"/>
                  <a:gd name="T7" fmla="*/ 17 h 157"/>
                  <a:gd name="T8" fmla="*/ 206 w 213"/>
                  <a:gd name="T9" fmla="*/ 30 h 157"/>
                  <a:gd name="T10" fmla="*/ 212 w 213"/>
                  <a:gd name="T11" fmla="*/ 44 h 157"/>
                  <a:gd name="T12" fmla="*/ 213 w 213"/>
                  <a:gd name="T13" fmla="*/ 59 h 157"/>
                  <a:gd name="T14" fmla="*/ 211 w 213"/>
                  <a:gd name="T15" fmla="*/ 72 h 157"/>
                  <a:gd name="T16" fmla="*/ 204 w 213"/>
                  <a:gd name="T17" fmla="*/ 86 h 157"/>
                  <a:gd name="T18" fmla="*/ 195 w 213"/>
                  <a:gd name="T19" fmla="*/ 97 h 157"/>
                  <a:gd name="T20" fmla="*/ 182 w 213"/>
                  <a:gd name="T21" fmla="*/ 105 h 157"/>
                  <a:gd name="T22" fmla="*/ 129 w 213"/>
                  <a:gd name="T23" fmla="*/ 131 h 157"/>
                  <a:gd name="T24" fmla="*/ 75 w 213"/>
                  <a:gd name="T25" fmla="*/ 153 h 157"/>
                  <a:gd name="T26" fmla="*/ 65 w 213"/>
                  <a:gd name="T27" fmla="*/ 156 h 157"/>
                  <a:gd name="T28" fmla="*/ 56 w 213"/>
                  <a:gd name="T29" fmla="*/ 157 h 157"/>
                  <a:gd name="T30" fmla="*/ 38 w 213"/>
                  <a:gd name="T31" fmla="*/ 154 h 157"/>
                  <a:gd name="T32" fmla="*/ 24 w 213"/>
                  <a:gd name="T33" fmla="*/ 147 h 157"/>
                  <a:gd name="T34" fmla="*/ 12 w 213"/>
                  <a:gd name="T35" fmla="*/ 136 h 157"/>
                  <a:gd name="T36" fmla="*/ 3 w 213"/>
                  <a:gd name="T37" fmla="*/ 120 h 157"/>
                  <a:gd name="T38" fmla="*/ 0 w 213"/>
                  <a:gd name="T39" fmla="*/ 106 h 157"/>
                  <a:gd name="T40" fmla="*/ 1 w 213"/>
                  <a:gd name="T41" fmla="*/ 92 h 157"/>
                  <a:gd name="T42" fmla="*/ 5 w 213"/>
                  <a:gd name="T43" fmla="*/ 77 h 157"/>
                  <a:gd name="T44" fmla="*/ 12 w 213"/>
                  <a:gd name="T45" fmla="*/ 65 h 157"/>
                  <a:gd name="T46" fmla="*/ 22 w 213"/>
                  <a:gd name="T47" fmla="*/ 55 h 157"/>
                  <a:gd name="T48" fmla="*/ 35 w 213"/>
                  <a:gd name="T49" fmla="*/ 48 h 157"/>
                  <a:gd name="T50" fmla="*/ 84 w 213"/>
                  <a:gd name="T51" fmla="*/ 28 h 157"/>
                  <a:gd name="T52" fmla="*/ 131 w 213"/>
                  <a:gd name="T53" fmla="*/ 6 h 157"/>
                  <a:gd name="T54" fmla="*/ 145 w 213"/>
                  <a:gd name="T55" fmla="*/ 1 h 157"/>
                  <a:gd name="T56" fmla="*/ 160 w 213"/>
                  <a:gd name="T5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3" h="157">
                    <a:moveTo>
                      <a:pt x="160" y="0"/>
                    </a:moveTo>
                    <a:lnTo>
                      <a:pt x="174" y="2"/>
                    </a:lnTo>
                    <a:lnTo>
                      <a:pt x="187" y="8"/>
                    </a:lnTo>
                    <a:lnTo>
                      <a:pt x="198" y="17"/>
                    </a:lnTo>
                    <a:lnTo>
                      <a:pt x="206" y="30"/>
                    </a:lnTo>
                    <a:lnTo>
                      <a:pt x="212" y="44"/>
                    </a:lnTo>
                    <a:lnTo>
                      <a:pt x="213" y="59"/>
                    </a:lnTo>
                    <a:lnTo>
                      <a:pt x="211" y="72"/>
                    </a:lnTo>
                    <a:lnTo>
                      <a:pt x="204" y="86"/>
                    </a:lnTo>
                    <a:lnTo>
                      <a:pt x="195" y="97"/>
                    </a:lnTo>
                    <a:lnTo>
                      <a:pt x="182" y="105"/>
                    </a:lnTo>
                    <a:lnTo>
                      <a:pt x="129" y="131"/>
                    </a:lnTo>
                    <a:lnTo>
                      <a:pt x="75" y="153"/>
                    </a:lnTo>
                    <a:lnTo>
                      <a:pt x="65" y="156"/>
                    </a:lnTo>
                    <a:lnTo>
                      <a:pt x="56" y="157"/>
                    </a:lnTo>
                    <a:lnTo>
                      <a:pt x="38" y="154"/>
                    </a:lnTo>
                    <a:lnTo>
                      <a:pt x="24" y="147"/>
                    </a:lnTo>
                    <a:lnTo>
                      <a:pt x="12" y="136"/>
                    </a:lnTo>
                    <a:lnTo>
                      <a:pt x="3" y="120"/>
                    </a:lnTo>
                    <a:lnTo>
                      <a:pt x="0" y="106"/>
                    </a:lnTo>
                    <a:lnTo>
                      <a:pt x="1" y="92"/>
                    </a:lnTo>
                    <a:lnTo>
                      <a:pt x="5" y="77"/>
                    </a:lnTo>
                    <a:lnTo>
                      <a:pt x="12" y="65"/>
                    </a:lnTo>
                    <a:lnTo>
                      <a:pt x="22" y="55"/>
                    </a:lnTo>
                    <a:lnTo>
                      <a:pt x="35" y="48"/>
                    </a:lnTo>
                    <a:lnTo>
                      <a:pt x="84" y="28"/>
                    </a:lnTo>
                    <a:lnTo>
                      <a:pt x="131" y="6"/>
                    </a:lnTo>
                    <a:lnTo>
                      <a:pt x="145" y="1"/>
                    </a:lnTo>
                    <a:lnTo>
                      <a:pt x="1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 1033">
                <a:extLst>
                  <a:ext uri="{FF2B5EF4-FFF2-40B4-BE49-F238E27FC236}">
                    <a16:creationId xmlns:a16="http://schemas.microsoft.com/office/drawing/2014/main" id="{B0CD2715-EF28-43DA-83E8-1F938B8B3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6551" y="5402263"/>
                <a:ext cx="28575" cy="31750"/>
              </a:xfrm>
              <a:custGeom>
                <a:avLst/>
                <a:gdLst>
                  <a:gd name="T0" fmla="*/ 125 w 187"/>
                  <a:gd name="T1" fmla="*/ 0 h 195"/>
                  <a:gd name="T2" fmla="*/ 139 w 187"/>
                  <a:gd name="T3" fmla="*/ 1 h 195"/>
                  <a:gd name="T4" fmla="*/ 153 w 187"/>
                  <a:gd name="T5" fmla="*/ 5 h 195"/>
                  <a:gd name="T6" fmla="*/ 166 w 187"/>
                  <a:gd name="T7" fmla="*/ 12 h 195"/>
                  <a:gd name="T8" fmla="*/ 177 w 187"/>
                  <a:gd name="T9" fmla="*/ 23 h 195"/>
                  <a:gd name="T10" fmla="*/ 184 w 187"/>
                  <a:gd name="T11" fmla="*/ 37 h 195"/>
                  <a:gd name="T12" fmla="*/ 187 w 187"/>
                  <a:gd name="T13" fmla="*/ 50 h 195"/>
                  <a:gd name="T14" fmla="*/ 186 w 187"/>
                  <a:gd name="T15" fmla="*/ 65 h 195"/>
                  <a:gd name="T16" fmla="*/ 182 w 187"/>
                  <a:gd name="T17" fmla="*/ 79 h 195"/>
                  <a:gd name="T18" fmla="*/ 174 w 187"/>
                  <a:gd name="T19" fmla="*/ 92 h 195"/>
                  <a:gd name="T20" fmla="*/ 137 w 187"/>
                  <a:gd name="T21" fmla="*/ 136 h 195"/>
                  <a:gd name="T22" fmla="*/ 97 w 187"/>
                  <a:gd name="T23" fmla="*/ 179 h 195"/>
                  <a:gd name="T24" fmla="*/ 85 w 187"/>
                  <a:gd name="T25" fmla="*/ 188 h 195"/>
                  <a:gd name="T26" fmla="*/ 71 w 187"/>
                  <a:gd name="T27" fmla="*/ 193 h 195"/>
                  <a:gd name="T28" fmla="*/ 56 w 187"/>
                  <a:gd name="T29" fmla="*/ 195 h 195"/>
                  <a:gd name="T30" fmla="*/ 43 w 187"/>
                  <a:gd name="T31" fmla="*/ 193 h 195"/>
                  <a:gd name="T32" fmla="*/ 29 w 187"/>
                  <a:gd name="T33" fmla="*/ 188 h 195"/>
                  <a:gd name="T34" fmla="*/ 18 w 187"/>
                  <a:gd name="T35" fmla="*/ 179 h 195"/>
                  <a:gd name="T36" fmla="*/ 8 w 187"/>
                  <a:gd name="T37" fmla="*/ 168 h 195"/>
                  <a:gd name="T38" fmla="*/ 2 w 187"/>
                  <a:gd name="T39" fmla="*/ 155 h 195"/>
                  <a:gd name="T40" fmla="*/ 0 w 187"/>
                  <a:gd name="T41" fmla="*/ 140 h 195"/>
                  <a:gd name="T42" fmla="*/ 2 w 187"/>
                  <a:gd name="T43" fmla="*/ 126 h 195"/>
                  <a:gd name="T44" fmla="*/ 7 w 187"/>
                  <a:gd name="T45" fmla="*/ 112 h 195"/>
                  <a:gd name="T46" fmla="*/ 17 w 187"/>
                  <a:gd name="T47" fmla="*/ 100 h 195"/>
                  <a:gd name="T48" fmla="*/ 53 w 187"/>
                  <a:gd name="T49" fmla="*/ 61 h 195"/>
                  <a:gd name="T50" fmla="*/ 87 w 187"/>
                  <a:gd name="T51" fmla="*/ 20 h 195"/>
                  <a:gd name="T52" fmla="*/ 98 w 187"/>
                  <a:gd name="T53" fmla="*/ 10 h 195"/>
                  <a:gd name="T54" fmla="*/ 111 w 187"/>
                  <a:gd name="T55" fmla="*/ 4 h 195"/>
                  <a:gd name="T56" fmla="*/ 125 w 187"/>
                  <a:gd name="T5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7" h="195">
                    <a:moveTo>
                      <a:pt x="125" y="0"/>
                    </a:moveTo>
                    <a:lnTo>
                      <a:pt x="139" y="1"/>
                    </a:lnTo>
                    <a:lnTo>
                      <a:pt x="153" y="5"/>
                    </a:lnTo>
                    <a:lnTo>
                      <a:pt x="166" y="12"/>
                    </a:lnTo>
                    <a:lnTo>
                      <a:pt x="177" y="23"/>
                    </a:lnTo>
                    <a:lnTo>
                      <a:pt x="184" y="37"/>
                    </a:lnTo>
                    <a:lnTo>
                      <a:pt x="187" y="50"/>
                    </a:lnTo>
                    <a:lnTo>
                      <a:pt x="186" y="65"/>
                    </a:lnTo>
                    <a:lnTo>
                      <a:pt x="182" y="79"/>
                    </a:lnTo>
                    <a:lnTo>
                      <a:pt x="174" y="92"/>
                    </a:lnTo>
                    <a:lnTo>
                      <a:pt x="137" y="136"/>
                    </a:lnTo>
                    <a:lnTo>
                      <a:pt x="97" y="179"/>
                    </a:lnTo>
                    <a:lnTo>
                      <a:pt x="85" y="188"/>
                    </a:lnTo>
                    <a:lnTo>
                      <a:pt x="71" y="193"/>
                    </a:lnTo>
                    <a:lnTo>
                      <a:pt x="56" y="195"/>
                    </a:lnTo>
                    <a:lnTo>
                      <a:pt x="43" y="193"/>
                    </a:lnTo>
                    <a:lnTo>
                      <a:pt x="29" y="188"/>
                    </a:lnTo>
                    <a:lnTo>
                      <a:pt x="18" y="179"/>
                    </a:lnTo>
                    <a:lnTo>
                      <a:pt x="8" y="168"/>
                    </a:lnTo>
                    <a:lnTo>
                      <a:pt x="2" y="155"/>
                    </a:lnTo>
                    <a:lnTo>
                      <a:pt x="0" y="140"/>
                    </a:lnTo>
                    <a:lnTo>
                      <a:pt x="2" y="126"/>
                    </a:lnTo>
                    <a:lnTo>
                      <a:pt x="7" y="112"/>
                    </a:lnTo>
                    <a:lnTo>
                      <a:pt x="17" y="100"/>
                    </a:lnTo>
                    <a:lnTo>
                      <a:pt x="53" y="61"/>
                    </a:lnTo>
                    <a:lnTo>
                      <a:pt x="87" y="20"/>
                    </a:lnTo>
                    <a:lnTo>
                      <a:pt x="98" y="10"/>
                    </a:lnTo>
                    <a:lnTo>
                      <a:pt x="111" y="4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 1034">
                <a:extLst>
                  <a:ext uri="{FF2B5EF4-FFF2-40B4-BE49-F238E27FC236}">
                    <a16:creationId xmlns:a16="http://schemas.microsoft.com/office/drawing/2014/main" id="{5109A72D-A1EC-483C-AA2A-C30A927C2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7963" y="5464176"/>
                <a:ext cx="34925" cy="17463"/>
              </a:xfrm>
              <a:custGeom>
                <a:avLst/>
                <a:gdLst>
                  <a:gd name="T0" fmla="*/ 62 w 225"/>
                  <a:gd name="T1" fmla="*/ 0 h 119"/>
                  <a:gd name="T2" fmla="*/ 114 w 225"/>
                  <a:gd name="T3" fmla="*/ 5 h 119"/>
                  <a:gd name="T4" fmla="*/ 166 w 225"/>
                  <a:gd name="T5" fmla="*/ 6 h 119"/>
                  <a:gd name="T6" fmla="*/ 184 w 225"/>
                  <a:gd name="T7" fmla="*/ 9 h 119"/>
                  <a:gd name="T8" fmla="*/ 200 w 225"/>
                  <a:gd name="T9" fmla="*/ 17 h 119"/>
                  <a:gd name="T10" fmla="*/ 213 w 225"/>
                  <a:gd name="T11" fmla="*/ 30 h 119"/>
                  <a:gd name="T12" fmla="*/ 222 w 225"/>
                  <a:gd name="T13" fmla="*/ 45 h 119"/>
                  <a:gd name="T14" fmla="*/ 225 w 225"/>
                  <a:gd name="T15" fmla="*/ 62 h 119"/>
                  <a:gd name="T16" fmla="*/ 222 w 225"/>
                  <a:gd name="T17" fmla="*/ 81 h 119"/>
                  <a:gd name="T18" fmla="*/ 215 w 225"/>
                  <a:gd name="T19" fmla="*/ 96 h 119"/>
                  <a:gd name="T20" fmla="*/ 203 w 225"/>
                  <a:gd name="T21" fmla="*/ 108 h 119"/>
                  <a:gd name="T22" fmla="*/ 188 w 225"/>
                  <a:gd name="T23" fmla="*/ 116 h 119"/>
                  <a:gd name="T24" fmla="*/ 171 w 225"/>
                  <a:gd name="T25" fmla="*/ 119 h 119"/>
                  <a:gd name="T26" fmla="*/ 166 w 225"/>
                  <a:gd name="T27" fmla="*/ 119 h 119"/>
                  <a:gd name="T28" fmla="*/ 107 w 225"/>
                  <a:gd name="T29" fmla="*/ 117 h 119"/>
                  <a:gd name="T30" fmla="*/ 49 w 225"/>
                  <a:gd name="T31" fmla="*/ 112 h 119"/>
                  <a:gd name="T32" fmla="*/ 31 w 225"/>
                  <a:gd name="T33" fmla="*/ 106 h 119"/>
                  <a:gd name="T34" fmla="*/ 17 w 225"/>
                  <a:gd name="T35" fmla="*/ 97 h 119"/>
                  <a:gd name="T36" fmla="*/ 7 w 225"/>
                  <a:gd name="T37" fmla="*/ 84 h 119"/>
                  <a:gd name="T38" fmla="*/ 1 w 225"/>
                  <a:gd name="T39" fmla="*/ 67 h 119"/>
                  <a:gd name="T40" fmla="*/ 0 w 225"/>
                  <a:gd name="T41" fmla="*/ 49 h 119"/>
                  <a:gd name="T42" fmla="*/ 5 w 225"/>
                  <a:gd name="T43" fmla="*/ 32 h 119"/>
                  <a:gd name="T44" fmla="*/ 14 w 225"/>
                  <a:gd name="T45" fmla="*/ 17 h 119"/>
                  <a:gd name="T46" fmla="*/ 27 w 225"/>
                  <a:gd name="T47" fmla="*/ 7 h 119"/>
                  <a:gd name="T48" fmla="*/ 44 w 225"/>
                  <a:gd name="T49" fmla="*/ 1 h 119"/>
                  <a:gd name="T50" fmla="*/ 62 w 225"/>
                  <a:gd name="T5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5" h="119">
                    <a:moveTo>
                      <a:pt x="62" y="0"/>
                    </a:moveTo>
                    <a:lnTo>
                      <a:pt x="114" y="5"/>
                    </a:lnTo>
                    <a:lnTo>
                      <a:pt x="166" y="6"/>
                    </a:lnTo>
                    <a:lnTo>
                      <a:pt x="184" y="9"/>
                    </a:lnTo>
                    <a:lnTo>
                      <a:pt x="200" y="17"/>
                    </a:lnTo>
                    <a:lnTo>
                      <a:pt x="213" y="30"/>
                    </a:lnTo>
                    <a:lnTo>
                      <a:pt x="222" y="45"/>
                    </a:lnTo>
                    <a:lnTo>
                      <a:pt x="225" y="62"/>
                    </a:lnTo>
                    <a:lnTo>
                      <a:pt x="222" y="81"/>
                    </a:lnTo>
                    <a:lnTo>
                      <a:pt x="215" y="96"/>
                    </a:lnTo>
                    <a:lnTo>
                      <a:pt x="203" y="108"/>
                    </a:lnTo>
                    <a:lnTo>
                      <a:pt x="188" y="116"/>
                    </a:lnTo>
                    <a:lnTo>
                      <a:pt x="171" y="119"/>
                    </a:lnTo>
                    <a:lnTo>
                      <a:pt x="166" y="119"/>
                    </a:lnTo>
                    <a:lnTo>
                      <a:pt x="107" y="117"/>
                    </a:lnTo>
                    <a:lnTo>
                      <a:pt x="49" y="112"/>
                    </a:lnTo>
                    <a:lnTo>
                      <a:pt x="31" y="106"/>
                    </a:lnTo>
                    <a:lnTo>
                      <a:pt x="17" y="97"/>
                    </a:lnTo>
                    <a:lnTo>
                      <a:pt x="7" y="84"/>
                    </a:lnTo>
                    <a:lnTo>
                      <a:pt x="1" y="67"/>
                    </a:lnTo>
                    <a:lnTo>
                      <a:pt x="0" y="49"/>
                    </a:lnTo>
                    <a:lnTo>
                      <a:pt x="5" y="32"/>
                    </a:lnTo>
                    <a:lnTo>
                      <a:pt x="14" y="17"/>
                    </a:lnTo>
                    <a:lnTo>
                      <a:pt x="27" y="7"/>
                    </a:lnTo>
                    <a:lnTo>
                      <a:pt x="44" y="1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Freeform 1035">
                <a:extLst>
                  <a:ext uri="{FF2B5EF4-FFF2-40B4-BE49-F238E27FC236}">
                    <a16:creationId xmlns:a16="http://schemas.microsoft.com/office/drawing/2014/main" id="{7B16A68D-3786-41AE-B22E-58AEE435B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7663" y="5140326"/>
                <a:ext cx="26988" cy="31750"/>
              </a:xfrm>
              <a:custGeom>
                <a:avLst/>
                <a:gdLst>
                  <a:gd name="T0" fmla="*/ 61 w 178"/>
                  <a:gd name="T1" fmla="*/ 0 h 201"/>
                  <a:gd name="T2" fmla="*/ 75 w 178"/>
                  <a:gd name="T3" fmla="*/ 3 h 201"/>
                  <a:gd name="T4" fmla="*/ 87 w 178"/>
                  <a:gd name="T5" fmla="*/ 10 h 201"/>
                  <a:gd name="T6" fmla="*/ 98 w 178"/>
                  <a:gd name="T7" fmla="*/ 20 h 201"/>
                  <a:gd name="T8" fmla="*/ 134 w 178"/>
                  <a:gd name="T9" fmla="*/ 66 h 201"/>
                  <a:gd name="T10" fmla="*/ 168 w 178"/>
                  <a:gd name="T11" fmla="*/ 114 h 201"/>
                  <a:gd name="T12" fmla="*/ 175 w 178"/>
                  <a:gd name="T13" fmla="*/ 128 h 201"/>
                  <a:gd name="T14" fmla="*/ 178 w 178"/>
                  <a:gd name="T15" fmla="*/ 142 h 201"/>
                  <a:gd name="T16" fmla="*/ 177 w 178"/>
                  <a:gd name="T17" fmla="*/ 156 h 201"/>
                  <a:gd name="T18" fmla="*/ 173 w 178"/>
                  <a:gd name="T19" fmla="*/ 170 h 201"/>
                  <a:gd name="T20" fmla="*/ 165 w 178"/>
                  <a:gd name="T21" fmla="*/ 182 h 201"/>
                  <a:gd name="T22" fmla="*/ 153 w 178"/>
                  <a:gd name="T23" fmla="*/ 192 h 201"/>
                  <a:gd name="T24" fmla="*/ 138 w 178"/>
                  <a:gd name="T25" fmla="*/ 199 h 201"/>
                  <a:gd name="T26" fmla="*/ 122 w 178"/>
                  <a:gd name="T27" fmla="*/ 201 h 201"/>
                  <a:gd name="T28" fmla="*/ 109 w 178"/>
                  <a:gd name="T29" fmla="*/ 200 h 201"/>
                  <a:gd name="T30" fmla="*/ 96 w 178"/>
                  <a:gd name="T31" fmla="*/ 195 h 201"/>
                  <a:gd name="T32" fmla="*/ 84 w 178"/>
                  <a:gd name="T33" fmla="*/ 188 h 201"/>
                  <a:gd name="T34" fmla="*/ 75 w 178"/>
                  <a:gd name="T35" fmla="*/ 177 h 201"/>
                  <a:gd name="T36" fmla="*/ 44 w 178"/>
                  <a:gd name="T37" fmla="*/ 134 h 201"/>
                  <a:gd name="T38" fmla="*/ 12 w 178"/>
                  <a:gd name="T39" fmla="*/ 92 h 201"/>
                  <a:gd name="T40" fmla="*/ 4 w 178"/>
                  <a:gd name="T41" fmla="*/ 79 h 201"/>
                  <a:gd name="T42" fmla="*/ 0 w 178"/>
                  <a:gd name="T43" fmla="*/ 65 h 201"/>
                  <a:gd name="T44" fmla="*/ 0 w 178"/>
                  <a:gd name="T45" fmla="*/ 51 h 201"/>
                  <a:gd name="T46" fmla="*/ 3 w 178"/>
                  <a:gd name="T47" fmla="*/ 37 h 201"/>
                  <a:gd name="T48" fmla="*/ 10 w 178"/>
                  <a:gd name="T49" fmla="*/ 23 h 201"/>
                  <a:gd name="T50" fmla="*/ 20 w 178"/>
                  <a:gd name="T51" fmla="*/ 12 h 201"/>
                  <a:gd name="T52" fmla="*/ 32 w 178"/>
                  <a:gd name="T53" fmla="*/ 5 h 201"/>
                  <a:gd name="T54" fmla="*/ 46 w 178"/>
                  <a:gd name="T55" fmla="*/ 1 h 201"/>
                  <a:gd name="T56" fmla="*/ 61 w 178"/>
                  <a:gd name="T5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8" h="201">
                    <a:moveTo>
                      <a:pt x="61" y="0"/>
                    </a:moveTo>
                    <a:lnTo>
                      <a:pt x="75" y="3"/>
                    </a:lnTo>
                    <a:lnTo>
                      <a:pt x="87" y="10"/>
                    </a:lnTo>
                    <a:lnTo>
                      <a:pt x="98" y="20"/>
                    </a:lnTo>
                    <a:lnTo>
                      <a:pt x="134" y="66"/>
                    </a:lnTo>
                    <a:lnTo>
                      <a:pt x="168" y="114"/>
                    </a:lnTo>
                    <a:lnTo>
                      <a:pt x="175" y="128"/>
                    </a:lnTo>
                    <a:lnTo>
                      <a:pt x="178" y="142"/>
                    </a:lnTo>
                    <a:lnTo>
                      <a:pt x="177" y="156"/>
                    </a:lnTo>
                    <a:lnTo>
                      <a:pt x="173" y="170"/>
                    </a:lnTo>
                    <a:lnTo>
                      <a:pt x="165" y="182"/>
                    </a:lnTo>
                    <a:lnTo>
                      <a:pt x="153" y="192"/>
                    </a:lnTo>
                    <a:lnTo>
                      <a:pt x="138" y="199"/>
                    </a:lnTo>
                    <a:lnTo>
                      <a:pt x="122" y="201"/>
                    </a:lnTo>
                    <a:lnTo>
                      <a:pt x="109" y="200"/>
                    </a:lnTo>
                    <a:lnTo>
                      <a:pt x="96" y="195"/>
                    </a:lnTo>
                    <a:lnTo>
                      <a:pt x="84" y="188"/>
                    </a:lnTo>
                    <a:lnTo>
                      <a:pt x="75" y="177"/>
                    </a:lnTo>
                    <a:lnTo>
                      <a:pt x="44" y="134"/>
                    </a:lnTo>
                    <a:lnTo>
                      <a:pt x="12" y="92"/>
                    </a:lnTo>
                    <a:lnTo>
                      <a:pt x="4" y="79"/>
                    </a:lnTo>
                    <a:lnTo>
                      <a:pt x="0" y="65"/>
                    </a:lnTo>
                    <a:lnTo>
                      <a:pt x="0" y="51"/>
                    </a:lnTo>
                    <a:lnTo>
                      <a:pt x="3" y="37"/>
                    </a:lnTo>
                    <a:lnTo>
                      <a:pt x="10" y="23"/>
                    </a:lnTo>
                    <a:lnTo>
                      <a:pt x="20" y="12"/>
                    </a:lnTo>
                    <a:lnTo>
                      <a:pt x="32" y="5"/>
                    </a:lnTo>
                    <a:lnTo>
                      <a:pt x="46" y="1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Freeform 1036">
                <a:extLst>
                  <a:ext uri="{FF2B5EF4-FFF2-40B4-BE49-F238E27FC236}">
                    <a16:creationId xmlns:a16="http://schemas.microsoft.com/office/drawing/2014/main" id="{BBEC8CF2-7517-41F2-AAF2-EA6C4DB4B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651" y="5341938"/>
                <a:ext cx="23813" cy="33338"/>
              </a:xfrm>
              <a:custGeom>
                <a:avLst/>
                <a:gdLst>
                  <a:gd name="T0" fmla="*/ 99 w 152"/>
                  <a:gd name="T1" fmla="*/ 0 h 216"/>
                  <a:gd name="T2" fmla="*/ 114 w 152"/>
                  <a:gd name="T3" fmla="*/ 2 h 216"/>
                  <a:gd name="T4" fmla="*/ 127 w 152"/>
                  <a:gd name="T5" fmla="*/ 9 h 216"/>
                  <a:gd name="T6" fmla="*/ 138 w 152"/>
                  <a:gd name="T7" fmla="*/ 18 h 216"/>
                  <a:gd name="T8" fmla="*/ 146 w 152"/>
                  <a:gd name="T9" fmla="*/ 30 h 216"/>
                  <a:gd name="T10" fmla="*/ 150 w 152"/>
                  <a:gd name="T11" fmla="*/ 44 h 216"/>
                  <a:gd name="T12" fmla="*/ 152 w 152"/>
                  <a:gd name="T13" fmla="*/ 59 h 216"/>
                  <a:gd name="T14" fmla="*/ 148 w 152"/>
                  <a:gd name="T15" fmla="*/ 73 h 216"/>
                  <a:gd name="T16" fmla="*/ 129 w 152"/>
                  <a:gd name="T17" fmla="*/ 128 h 216"/>
                  <a:gd name="T18" fmla="*/ 108 w 152"/>
                  <a:gd name="T19" fmla="*/ 182 h 216"/>
                  <a:gd name="T20" fmla="*/ 99 w 152"/>
                  <a:gd name="T21" fmla="*/ 196 h 216"/>
                  <a:gd name="T22" fmla="*/ 86 w 152"/>
                  <a:gd name="T23" fmla="*/ 207 h 216"/>
                  <a:gd name="T24" fmla="*/ 72 w 152"/>
                  <a:gd name="T25" fmla="*/ 214 h 216"/>
                  <a:gd name="T26" fmla="*/ 56 w 152"/>
                  <a:gd name="T27" fmla="*/ 216 h 216"/>
                  <a:gd name="T28" fmla="*/ 45 w 152"/>
                  <a:gd name="T29" fmla="*/ 215 h 216"/>
                  <a:gd name="T30" fmla="*/ 33 w 152"/>
                  <a:gd name="T31" fmla="*/ 212 h 216"/>
                  <a:gd name="T32" fmla="*/ 20 w 152"/>
                  <a:gd name="T33" fmla="*/ 203 h 216"/>
                  <a:gd name="T34" fmla="*/ 11 w 152"/>
                  <a:gd name="T35" fmla="*/ 193 h 216"/>
                  <a:gd name="T36" fmla="*/ 4 w 152"/>
                  <a:gd name="T37" fmla="*/ 180 h 216"/>
                  <a:gd name="T38" fmla="*/ 0 w 152"/>
                  <a:gd name="T39" fmla="*/ 167 h 216"/>
                  <a:gd name="T40" fmla="*/ 1 w 152"/>
                  <a:gd name="T41" fmla="*/ 151 h 216"/>
                  <a:gd name="T42" fmla="*/ 5 w 152"/>
                  <a:gd name="T43" fmla="*/ 137 h 216"/>
                  <a:gd name="T44" fmla="*/ 24 w 152"/>
                  <a:gd name="T45" fmla="*/ 88 h 216"/>
                  <a:gd name="T46" fmla="*/ 43 w 152"/>
                  <a:gd name="T47" fmla="*/ 38 h 216"/>
                  <a:gd name="T48" fmla="*/ 50 w 152"/>
                  <a:gd name="T49" fmla="*/ 24 h 216"/>
                  <a:gd name="T50" fmla="*/ 59 w 152"/>
                  <a:gd name="T51" fmla="*/ 13 h 216"/>
                  <a:gd name="T52" fmla="*/ 71 w 152"/>
                  <a:gd name="T53" fmla="*/ 5 h 216"/>
                  <a:gd name="T54" fmla="*/ 84 w 152"/>
                  <a:gd name="T55" fmla="*/ 1 h 216"/>
                  <a:gd name="T56" fmla="*/ 99 w 152"/>
                  <a:gd name="T57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2" h="216">
                    <a:moveTo>
                      <a:pt x="99" y="0"/>
                    </a:moveTo>
                    <a:lnTo>
                      <a:pt x="114" y="2"/>
                    </a:lnTo>
                    <a:lnTo>
                      <a:pt x="127" y="9"/>
                    </a:lnTo>
                    <a:lnTo>
                      <a:pt x="138" y="18"/>
                    </a:lnTo>
                    <a:lnTo>
                      <a:pt x="146" y="30"/>
                    </a:lnTo>
                    <a:lnTo>
                      <a:pt x="150" y="44"/>
                    </a:lnTo>
                    <a:lnTo>
                      <a:pt x="152" y="59"/>
                    </a:lnTo>
                    <a:lnTo>
                      <a:pt x="148" y="73"/>
                    </a:lnTo>
                    <a:lnTo>
                      <a:pt x="129" y="128"/>
                    </a:lnTo>
                    <a:lnTo>
                      <a:pt x="108" y="182"/>
                    </a:lnTo>
                    <a:lnTo>
                      <a:pt x="99" y="196"/>
                    </a:lnTo>
                    <a:lnTo>
                      <a:pt x="86" y="207"/>
                    </a:lnTo>
                    <a:lnTo>
                      <a:pt x="72" y="214"/>
                    </a:lnTo>
                    <a:lnTo>
                      <a:pt x="56" y="216"/>
                    </a:lnTo>
                    <a:lnTo>
                      <a:pt x="45" y="215"/>
                    </a:lnTo>
                    <a:lnTo>
                      <a:pt x="33" y="212"/>
                    </a:lnTo>
                    <a:lnTo>
                      <a:pt x="20" y="203"/>
                    </a:lnTo>
                    <a:lnTo>
                      <a:pt x="11" y="193"/>
                    </a:lnTo>
                    <a:lnTo>
                      <a:pt x="4" y="180"/>
                    </a:lnTo>
                    <a:lnTo>
                      <a:pt x="0" y="167"/>
                    </a:lnTo>
                    <a:lnTo>
                      <a:pt x="1" y="151"/>
                    </a:lnTo>
                    <a:lnTo>
                      <a:pt x="5" y="137"/>
                    </a:lnTo>
                    <a:lnTo>
                      <a:pt x="24" y="88"/>
                    </a:lnTo>
                    <a:lnTo>
                      <a:pt x="43" y="38"/>
                    </a:lnTo>
                    <a:lnTo>
                      <a:pt x="50" y="24"/>
                    </a:lnTo>
                    <a:lnTo>
                      <a:pt x="59" y="13"/>
                    </a:lnTo>
                    <a:lnTo>
                      <a:pt x="71" y="5"/>
                    </a:lnTo>
                    <a:lnTo>
                      <a:pt x="84" y="1"/>
                    </a:lnTo>
                    <a:lnTo>
                      <a:pt x="9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Freeform 1037">
                <a:extLst>
                  <a:ext uri="{FF2B5EF4-FFF2-40B4-BE49-F238E27FC236}">
                    <a16:creationId xmlns:a16="http://schemas.microsoft.com/office/drawing/2014/main" id="{B19F2E63-7BC8-46F2-99E2-8E7417DAE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2113" y="5272088"/>
                <a:ext cx="17463" cy="34925"/>
              </a:xfrm>
              <a:custGeom>
                <a:avLst/>
                <a:gdLst>
                  <a:gd name="T0" fmla="*/ 60 w 116"/>
                  <a:gd name="T1" fmla="*/ 0 h 223"/>
                  <a:gd name="T2" fmla="*/ 77 w 116"/>
                  <a:gd name="T3" fmla="*/ 2 h 223"/>
                  <a:gd name="T4" fmla="*/ 92 w 116"/>
                  <a:gd name="T5" fmla="*/ 11 h 223"/>
                  <a:gd name="T6" fmla="*/ 105 w 116"/>
                  <a:gd name="T7" fmla="*/ 22 h 223"/>
                  <a:gd name="T8" fmla="*/ 113 w 116"/>
                  <a:gd name="T9" fmla="*/ 37 h 223"/>
                  <a:gd name="T10" fmla="*/ 116 w 116"/>
                  <a:gd name="T11" fmla="*/ 55 h 223"/>
                  <a:gd name="T12" fmla="*/ 116 w 116"/>
                  <a:gd name="T13" fmla="*/ 58 h 223"/>
                  <a:gd name="T14" fmla="*/ 115 w 116"/>
                  <a:gd name="T15" fmla="*/ 114 h 223"/>
                  <a:gd name="T16" fmla="*/ 112 w 116"/>
                  <a:gd name="T17" fmla="*/ 170 h 223"/>
                  <a:gd name="T18" fmla="*/ 108 w 116"/>
                  <a:gd name="T19" fmla="*/ 187 h 223"/>
                  <a:gd name="T20" fmla="*/ 99 w 116"/>
                  <a:gd name="T21" fmla="*/ 201 h 223"/>
                  <a:gd name="T22" fmla="*/ 87 w 116"/>
                  <a:gd name="T23" fmla="*/ 212 h 223"/>
                  <a:gd name="T24" fmla="*/ 73 w 116"/>
                  <a:gd name="T25" fmla="*/ 219 h 223"/>
                  <a:gd name="T26" fmla="*/ 56 w 116"/>
                  <a:gd name="T27" fmla="*/ 223 h 223"/>
                  <a:gd name="T28" fmla="*/ 52 w 116"/>
                  <a:gd name="T29" fmla="*/ 223 h 223"/>
                  <a:gd name="T30" fmla="*/ 34 w 116"/>
                  <a:gd name="T31" fmla="*/ 217 h 223"/>
                  <a:gd name="T32" fmla="*/ 19 w 116"/>
                  <a:gd name="T33" fmla="*/ 208 h 223"/>
                  <a:gd name="T34" fmla="*/ 8 w 116"/>
                  <a:gd name="T35" fmla="*/ 196 h 223"/>
                  <a:gd name="T36" fmla="*/ 2 w 116"/>
                  <a:gd name="T37" fmla="*/ 180 h 223"/>
                  <a:gd name="T38" fmla="*/ 0 w 116"/>
                  <a:gd name="T39" fmla="*/ 161 h 223"/>
                  <a:gd name="T40" fmla="*/ 3 w 116"/>
                  <a:gd name="T41" fmla="*/ 110 h 223"/>
                  <a:gd name="T42" fmla="*/ 4 w 116"/>
                  <a:gd name="T43" fmla="*/ 58 h 223"/>
                  <a:gd name="T44" fmla="*/ 7 w 116"/>
                  <a:gd name="T45" fmla="*/ 40 h 223"/>
                  <a:gd name="T46" fmla="*/ 15 w 116"/>
                  <a:gd name="T47" fmla="*/ 24 h 223"/>
                  <a:gd name="T48" fmla="*/ 27 w 116"/>
                  <a:gd name="T49" fmla="*/ 12 h 223"/>
                  <a:gd name="T50" fmla="*/ 42 w 116"/>
                  <a:gd name="T51" fmla="*/ 3 h 223"/>
                  <a:gd name="T52" fmla="*/ 60 w 116"/>
                  <a:gd name="T5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6" h="223">
                    <a:moveTo>
                      <a:pt x="60" y="0"/>
                    </a:moveTo>
                    <a:lnTo>
                      <a:pt x="77" y="2"/>
                    </a:lnTo>
                    <a:lnTo>
                      <a:pt x="92" y="11"/>
                    </a:lnTo>
                    <a:lnTo>
                      <a:pt x="105" y="22"/>
                    </a:lnTo>
                    <a:lnTo>
                      <a:pt x="113" y="37"/>
                    </a:lnTo>
                    <a:lnTo>
                      <a:pt x="116" y="55"/>
                    </a:lnTo>
                    <a:lnTo>
                      <a:pt x="116" y="58"/>
                    </a:lnTo>
                    <a:lnTo>
                      <a:pt x="115" y="114"/>
                    </a:lnTo>
                    <a:lnTo>
                      <a:pt x="112" y="170"/>
                    </a:lnTo>
                    <a:lnTo>
                      <a:pt x="108" y="187"/>
                    </a:lnTo>
                    <a:lnTo>
                      <a:pt x="99" y="201"/>
                    </a:lnTo>
                    <a:lnTo>
                      <a:pt x="87" y="212"/>
                    </a:lnTo>
                    <a:lnTo>
                      <a:pt x="73" y="219"/>
                    </a:lnTo>
                    <a:lnTo>
                      <a:pt x="56" y="223"/>
                    </a:lnTo>
                    <a:lnTo>
                      <a:pt x="52" y="223"/>
                    </a:lnTo>
                    <a:lnTo>
                      <a:pt x="34" y="217"/>
                    </a:lnTo>
                    <a:lnTo>
                      <a:pt x="19" y="208"/>
                    </a:lnTo>
                    <a:lnTo>
                      <a:pt x="8" y="196"/>
                    </a:lnTo>
                    <a:lnTo>
                      <a:pt x="2" y="180"/>
                    </a:lnTo>
                    <a:lnTo>
                      <a:pt x="0" y="161"/>
                    </a:lnTo>
                    <a:lnTo>
                      <a:pt x="3" y="110"/>
                    </a:lnTo>
                    <a:lnTo>
                      <a:pt x="4" y="58"/>
                    </a:lnTo>
                    <a:lnTo>
                      <a:pt x="7" y="40"/>
                    </a:lnTo>
                    <a:lnTo>
                      <a:pt x="15" y="24"/>
                    </a:lnTo>
                    <a:lnTo>
                      <a:pt x="27" y="12"/>
                    </a:lnTo>
                    <a:lnTo>
                      <a:pt x="42" y="3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Freeform 1038">
                <a:extLst>
                  <a:ext uri="{FF2B5EF4-FFF2-40B4-BE49-F238E27FC236}">
                    <a16:creationId xmlns:a16="http://schemas.microsoft.com/office/drawing/2014/main" id="{84E5A27E-12FB-4A27-8187-24BFA2AFA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3188" y="5127626"/>
                <a:ext cx="28575" cy="31750"/>
              </a:xfrm>
              <a:custGeom>
                <a:avLst/>
                <a:gdLst>
                  <a:gd name="T0" fmla="*/ 130 w 186"/>
                  <a:gd name="T1" fmla="*/ 0 h 195"/>
                  <a:gd name="T2" fmla="*/ 144 w 186"/>
                  <a:gd name="T3" fmla="*/ 1 h 195"/>
                  <a:gd name="T4" fmla="*/ 158 w 186"/>
                  <a:gd name="T5" fmla="*/ 7 h 195"/>
                  <a:gd name="T6" fmla="*/ 170 w 186"/>
                  <a:gd name="T7" fmla="*/ 16 h 195"/>
                  <a:gd name="T8" fmla="*/ 179 w 186"/>
                  <a:gd name="T9" fmla="*/ 27 h 195"/>
                  <a:gd name="T10" fmla="*/ 184 w 186"/>
                  <a:gd name="T11" fmla="*/ 42 h 195"/>
                  <a:gd name="T12" fmla="*/ 186 w 186"/>
                  <a:gd name="T13" fmla="*/ 55 h 195"/>
                  <a:gd name="T14" fmla="*/ 184 w 186"/>
                  <a:gd name="T15" fmla="*/ 69 h 195"/>
                  <a:gd name="T16" fmla="*/ 179 w 186"/>
                  <a:gd name="T17" fmla="*/ 84 h 195"/>
                  <a:gd name="T18" fmla="*/ 170 w 186"/>
                  <a:gd name="T19" fmla="*/ 96 h 195"/>
                  <a:gd name="T20" fmla="*/ 133 w 186"/>
                  <a:gd name="T21" fmla="*/ 134 h 195"/>
                  <a:gd name="T22" fmla="*/ 100 w 186"/>
                  <a:gd name="T23" fmla="*/ 175 h 195"/>
                  <a:gd name="T24" fmla="*/ 86 w 186"/>
                  <a:gd name="T25" fmla="*/ 186 h 195"/>
                  <a:gd name="T26" fmla="*/ 72 w 186"/>
                  <a:gd name="T27" fmla="*/ 192 h 195"/>
                  <a:gd name="T28" fmla="*/ 56 w 186"/>
                  <a:gd name="T29" fmla="*/ 195 h 195"/>
                  <a:gd name="T30" fmla="*/ 44 w 186"/>
                  <a:gd name="T31" fmla="*/ 193 h 195"/>
                  <a:gd name="T32" fmla="*/ 31 w 186"/>
                  <a:gd name="T33" fmla="*/ 189 h 195"/>
                  <a:gd name="T34" fmla="*/ 20 w 186"/>
                  <a:gd name="T35" fmla="*/ 182 h 195"/>
                  <a:gd name="T36" fmla="*/ 10 w 186"/>
                  <a:gd name="T37" fmla="*/ 172 h 195"/>
                  <a:gd name="T38" fmla="*/ 3 w 186"/>
                  <a:gd name="T39" fmla="*/ 159 h 195"/>
                  <a:gd name="T40" fmla="*/ 0 w 186"/>
                  <a:gd name="T41" fmla="*/ 144 h 195"/>
                  <a:gd name="T42" fmla="*/ 1 w 186"/>
                  <a:gd name="T43" fmla="*/ 130 h 195"/>
                  <a:gd name="T44" fmla="*/ 4 w 186"/>
                  <a:gd name="T45" fmla="*/ 116 h 195"/>
                  <a:gd name="T46" fmla="*/ 12 w 186"/>
                  <a:gd name="T47" fmla="*/ 103 h 195"/>
                  <a:gd name="T48" fmla="*/ 51 w 186"/>
                  <a:gd name="T49" fmla="*/ 58 h 195"/>
                  <a:gd name="T50" fmla="*/ 91 w 186"/>
                  <a:gd name="T51" fmla="*/ 16 h 195"/>
                  <a:gd name="T52" fmla="*/ 102 w 186"/>
                  <a:gd name="T53" fmla="*/ 7 h 195"/>
                  <a:gd name="T54" fmla="*/ 116 w 186"/>
                  <a:gd name="T55" fmla="*/ 2 h 195"/>
                  <a:gd name="T56" fmla="*/ 130 w 186"/>
                  <a:gd name="T5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6" h="195">
                    <a:moveTo>
                      <a:pt x="130" y="0"/>
                    </a:moveTo>
                    <a:lnTo>
                      <a:pt x="144" y="1"/>
                    </a:lnTo>
                    <a:lnTo>
                      <a:pt x="158" y="7"/>
                    </a:lnTo>
                    <a:lnTo>
                      <a:pt x="170" y="16"/>
                    </a:lnTo>
                    <a:lnTo>
                      <a:pt x="179" y="27"/>
                    </a:lnTo>
                    <a:lnTo>
                      <a:pt x="184" y="42"/>
                    </a:lnTo>
                    <a:lnTo>
                      <a:pt x="186" y="55"/>
                    </a:lnTo>
                    <a:lnTo>
                      <a:pt x="184" y="69"/>
                    </a:lnTo>
                    <a:lnTo>
                      <a:pt x="179" y="84"/>
                    </a:lnTo>
                    <a:lnTo>
                      <a:pt x="170" y="96"/>
                    </a:lnTo>
                    <a:lnTo>
                      <a:pt x="133" y="134"/>
                    </a:lnTo>
                    <a:lnTo>
                      <a:pt x="100" y="175"/>
                    </a:lnTo>
                    <a:lnTo>
                      <a:pt x="86" y="186"/>
                    </a:lnTo>
                    <a:lnTo>
                      <a:pt x="72" y="192"/>
                    </a:lnTo>
                    <a:lnTo>
                      <a:pt x="56" y="195"/>
                    </a:lnTo>
                    <a:lnTo>
                      <a:pt x="44" y="193"/>
                    </a:lnTo>
                    <a:lnTo>
                      <a:pt x="31" y="189"/>
                    </a:lnTo>
                    <a:lnTo>
                      <a:pt x="20" y="182"/>
                    </a:lnTo>
                    <a:lnTo>
                      <a:pt x="10" y="172"/>
                    </a:lnTo>
                    <a:lnTo>
                      <a:pt x="3" y="159"/>
                    </a:lnTo>
                    <a:lnTo>
                      <a:pt x="0" y="144"/>
                    </a:lnTo>
                    <a:lnTo>
                      <a:pt x="1" y="130"/>
                    </a:lnTo>
                    <a:lnTo>
                      <a:pt x="4" y="116"/>
                    </a:lnTo>
                    <a:lnTo>
                      <a:pt x="12" y="103"/>
                    </a:lnTo>
                    <a:lnTo>
                      <a:pt x="51" y="58"/>
                    </a:lnTo>
                    <a:lnTo>
                      <a:pt x="91" y="16"/>
                    </a:lnTo>
                    <a:lnTo>
                      <a:pt x="102" y="7"/>
                    </a:lnTo>
                    <a:lnTo>
                      <a:pt x="116" y="2"/>
                    </a:lnTo>
                    <a:lnTo>
                      <a:pt x="13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Freeform 1039">
                <a:extLst>
                  <a:ext uri="{FF2B5EF4-FFF2-40B4-BE49-F238E27FC236}">
                    <a16:creationId xmlns:a16="http://schemas.microsoft.com/office/drawing/2014/main" id="{7B3B74B6-7ECF-45AA-B78E-55475A1C2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7163" y="5089526"/>
                <a:ext cx="33338" cy="23813"/>
              </a:xfrm>
              <a:custGeom>
                <a:avLst/>
                <a:gdLst>
                  <a:gd name="T0" fmla="*/ 153 w 214"/>
                  <a:gd name="T1" fmla="*/ 0 h 158"/>
                  <a:gd name="T2" fmla="*/ 167 w 214"/>
                  <a:gd name="T3" fmla="*/ 1 h 158"/>
                  <a:gd name="T4" fmla="*/ 181 w 214"/>
                  <a:gd name="T5" fmla="*/ 5 h 158"/>
                  <a:gd name="T6" fmla="*/ 194 w 214"/>
                  <a:gd name="T7" fmla="*/ 12 h 158"/>
                  <a:gd name="T8" fmla="*/ 204 w 214"/>
                  <a:gd name="T9" fmla="*/ 24 h 158"/>
                  <a:gd name="T10" fmla="*/ 211 w 214"/>
                  <a:gd name="T11" fmla="*/ 37 h 158"/>
                  <a:gd name="T12" fmla="*/ 214 w 214"/>
                  <a:gd name="T13" fmla="*/ 51 h 158"/>
                  <a:gd name="T14" fmla="*/ 213 w 214"/>
                  <a:gd name="T15" fmla="*/ 66 h 158"/>
                  <a:gd name="T16" fmla="*/ 209 w 214"/>
                  <a:gd name="T17" fmla="*/ 80 h 158"/>
                  <a:gd name="T18" fmla="*/ 202 w 214"/>
                  <a:gd name="T19" fmla="*/ 92 h 158"/>
                  <a:gd name="T20" fmla="*/ 190 w 214"/>
                  <a:gd name="T21" fmla="*/ 101 h 158"/>
                  <a:gd name="T22" fmla="*/ 177 w 214"/>
                  <a:gd name="T23" fmla="*/ 109 h 158"/>
                  <a:gd name="T24" fmla="*/ 129 w 214"/>
                  <a:gd name="T25" fmla="*/ 129 h 158"/>
                  <a:gd name="T26" fmla="*/ 81 w 214"/>
                  <a:gd name="T27" fmla="*/ 152 h 158"/>
                  <a:gd name="T28" fmla="*/ 69 w 214"/>
                  <a:gd name="T29" fmla="*/ 156 h 158"/>
                  <a:gd name="T30" fmla="*/ 56 w 214"/>
                  <a:gd name="T31" fmla="*/ 158 h 158"/>
                  <a:gd name="T32" fmla="*/ 42 w 214"/>
                  <a:gd name="T33" fmla="*/ 156 h 158"/>
                  <a:gd name="T34" fmla="*/ 28 w 214"/>
                  <a:gd name="T35" fmla="*/ 150 h 158"/>
                  <a:gd name="T36" fmla="*/ 15 w 214"/>
                  <a:gd name="T37" fmla="*/ 139 h 158"/>
                  <a:gd name="T38" fmla="*/ 6 w 214"/>
                  <a:gd name="T39" fmla="*/ 127 h 158"/>
                  <a:gd name="T40" fmla="*/ 1 w 214"/>
                  <a:gd name="T41" fmla="*/ 113 h 158"/>
                  <a:gd name="T42" fmla="*/ 0 w 214"/>
                  <a:gd name="T43" fmla="*/ 98 h 158"/>
                  <a:gd name="T44" fmla="*/ 3 w 214"/>
                  <a:gd name="T45" fmla="*/ 84 h 158"/>
                  <a:gd name="T46" fmla="*/ 9 w 214"/>
                  <a:gd name="T47" fmla="*/ 71 h 158"/>
                  <a:gd name="T48" fmla="*/ 18 w 214"/>
                  <a:gd name="T49" fmla="*/ 59 h 158"/>
                  <a:gd name="T50" fmla="*/ 31 w 214"/>
                  <a:gd name="T51" fmla="*/ 51 h 158"/>
                  <a:gd name="T52" fmla="*/ 85 w 214"/>
                  <a:gd name="T53" fmla="*/ 26 h 158"/>
                  <a:gd name="T54" fmla="*/ 139 w 214"/>
                  <a:gd name="T55" fmla="*/ 3 h 158"/>
                  <a:gd name="T56" fmla="*/ 153 w 214"/>
                  <a:gd name="T5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14" h="158">
                    <a:moveTo>
                      <a:pt x="153" y="0"/>
                    </a:moveTo>
                    <a:lnTo>
                      <a:pt x="167" y="1"/>
                    </a:lnTo>
                    <a:lnTo>
                      <a:pt x="181" y="5"/>
                    </a:lnTo>
                    <a:lnTo>
                      <a:pt x="194" y="12"/>
                    </a:lnTo>
                    <a:lnTo>
                      <a:pt x="204" y="24"/>
                    </a:lnTo>
                    <a:lnTo>
                      <a:pt x="211" y="37"/>
                    </a:lnTo>
                    <a:lnTo>
                      <a:pt x="214" y="51"/>
                    </a:lnTo>
                    <a:lnTo>
                      <a:pt x="213" y="66"/>
                    </a:lnTo>
                    <a:lnTo>
                      <a:pt x="209" y="80"/>
                    </a:lnTo>
                    <a:lnTo>
                      <a:pt x="202" y="92"/>
                    </a:lnTo>
                    <a:lnTo>
                      <a:pt x="190" y="101"/>
                    </a:lnTo>
                    <a:lnTo>
                      <a:pt x="177" y="109"/>
                    </a:lnTo>
                    <a:lnTo>
                      <a:pt x="129" y="129"/>
                    </a:lnTo>
                    <a:lnTo>
                      <a:pt x="81" y="152"/>
                    </a:lnTo>
                    <a:lnTo>
                      <a:pt x="69" y="156"/>
                    </a:lnTo>
                    <a:lnTo>
                      <a:pt x="56" y="158"/>
                    </a:lnTo>
                    <a:lnTo>
                      <a:pt x="42" y="156"/>
                    </a:lnTo>
                    <a:lnTo>
                      <a:pt x="28" y="150"/>
                    </a:lnTo>
                    <a:lnTo>
                      <a:pt x="15" y="139"/>
                    </a:lnTo>
                    <a:lnTo>
                      <a:pt x="6" y="127"/>
                    </a:lnTo>
                    <a:lnTo>
                      <a:pt x="1" y="113"/>
                    </a:lnTo>
                    <a:lnTo>
                      <a:pt x="0" y="98"/>
                    </a:lnTo>
                    <a:lnTo>
                      <a:pt x="3" y="84"/>
                    </a:lnTo>
                    <a:lnTo>
                      <a:pt x="9" y="71"/>
                    </a:lnTo>
                    <a:lnTo>
                      <a:pt x="18" y="59"/>
                    </a:lnTo>
                    <a:lnTo>
                      <a:pt x="31" y="51"/>
                    </a:lnTo>
                    <a:lnTo>
                      <a:pt x="85" y="26"/>
                    </a:lnTo>
                    <a:lnTo>
                      <a:pt x="139" y="3"/>
                    </a:lnTo>
                    <a:lnTo>
                      <a:pt x="1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Freeform 1040">
                <a:extLst>
                  <a:ext uri="{FF2B5EF4-FFF2-40B4-BE49-F238E27FC236}">
                    <a16:creationId xmlns:a16="http://schemas.microsoft.com/office/drawing/2014/main" id="{F249C215-180A-47E8-B6DB-FF9069ADE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1288" y="5438776"/>
                <a:ext cx="33338" cy="26988"/>
              </a:xfrm>
              <a:custGeom>
                <a:avLst/>
                <a:gdLst>
                  <a:gd name="T0" fmla="*/ 59 w 208"/>
                  <a:gd name="T1" fmla="*/ 0 h 169"/>
                  <a:gd name="T2" fmla="*/ 74 w 208"/>
                  <a:gd name="T3" fmla="*/ 3 h 169"/>
                  <a:gd name="T4" fmla="*/ 87 w 208"/>
                  <a:gd name="T5" fmla="*/ 9 h 169"/>
                  <a:gd name="T6" fmla="*/ 132 w 208"/>
                  <a:gd name="T7" fmla="*/ 37 h 169"/>
                  <a:gd name="T8" fmla="*/ 178 w 208"/>
                  <a:gd name="T9" fmla="*/ 63 h 169"/>
                  <a:gd name="T10" fmla="*/ 190 w 208"/>
                  <a:gd name="T11" fmla="*/ 71 h 169"/>
                  <a:gd name="T12" fmla="*/ 200 w 208"/>
                  <a:gd name="T13" fmla="*/ 82 h 169"/>
                  <a:gd name="T14" fmla="*/ 206 w 208"/>
                  <a:gd name="T15" fmla="*/ 96 h 169"/>
                  <a:gd name="T16" fmla="*/ 208 w 208"/>
                  <a:gd name="T17" fmla="*/ 110 h 169"/>
                  <a:gd name="T18" fmla="*/ 207 w 208"/>
                  <a:gd name="T19" fmla="*/ 124 h 169"/>
                  <a:gd name="T20" fmla="*/ 202 w 208"/>
                  <a:gd name="T21" fmla="*/ 139 h 169"/>
                  <a:gd name="T22" fmla="*/ 193 w 208"/>
                  <a:gd name="T23" fmla="*/ 151 h 169"/>
                  <a:gd name="T24" fmla="*/ 182 w 208"/>
                  <a:gd name="T25" fmla="*/ 161 h 169"/>
                  <a:gd name="T26" fmla="*/ 167 w 208"/>
                  <a:gd name="T27" fmla="*/ 167 h 169"/>
                  <a:gd name="T28" fmla="*/ 152 w 208"/>
                  <a:gd name="T29" fmla="*/ 169 h 169"/>
                  <a:gd name="T30" fmla="*/ 140 w 208"/>
                  <a:gd name="T31" fmla="*/ 167 h 169"/>
                  <a:gd name="T32" fmla="*/ 127 w 208"/>
                  <a:gd name="T33" fmla="*/ 163 h 169"/>
                  <a:gd name="T34" fmla="*/ 76 w 208"/>
                  <a:gd name="T35" fmla="*/ 134 h 169"/>
                  <a:gd name="T36" fmla="*/ 26 w 208"/>
                  <a:gd name="T37" fmla="*/ 104 h 169"/>
                  <a:gd name="T38" fmla="*/ 15 w 208"/>
                  <a:gd name="T39" fmla="*/ 93 h 169"/>
                  <a:gd name="T40" fmla="*/ 6 w 208"/>
                  <a:gd name="T41" fmla="*/ 82 h 169"/>
                  <a:gd name="T42" fmla="*/ 1 w 208"/>
                  <a:gd name="T43" fmla="*/ 68 h 169"/>
                  <a:gd name="T44" fmla="*/ 0 w 208"/>
                  <a:gd name="T45" fmla="*/ 54 h 169"/>
                  <a:gd name="T46" fmla="*/ 3 w 208"/>
                  <a:gd name="T47" fmla="*/ 39 h 169"/>
                  <a:gd name="T48" fmla="*/ 9 w 208"/>
                  <a:gd name="T49" fmla="*/ 26 h 169"/>
                  <a:gd name="T50" fmla="*/ 20 w 208"/>
                  <a:gd name="T51" fmla="*/ 15 h 169"/>
                  <a:gd name="T52" fmla="*/ 31 w 208"/>
                  <a:gd name="T53" fmla="*/ 6 h 169"/>
                  <a:gd name="T54" fmla="*/ 45 w 208"/>
                  <a:gd name="T55" fmla="*/ 1 h 169"/>
                  <a:gd name="T56" fmla="*/ 59 w 208"/>
                  <a:gd name="T57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8" h="169">
                    <a:moveTo>
                      <a:pt x="59" y="0"/>
                    </a:moveTo>
                    <a:lnTo>
                      <a:pt x="74" y="3"/>
                    </a:lnTo>
                    <a:lnTo>
                      <a:pt x="87" y="9"/>
                    </a:lnTo>
                    <a:lnTo>
                      <a:pt x="132" y="37"/>
                    </a:lnTo>
                    <a:lnTo>
                      <a:pt x="178" y="63"/>
                    </a:lnTo>
                    <a:lnTo>
                      <a:pt x="190" y="71"/>
                    </a:lnTo>
                    <a:lnTo>
                      <a:pt x="200" y="82"/>
                    </a:lnTo>
                    <a:lnTo>
                      <a:pt x="206" y="96"/>
                    </a:lnTo>
                    <a:lnTo>
                      <a:pt x="208" y="110"/>
                    </a:lnTo>
                    <a:lnTo>
                      <a:pt x="207" y="124"/>
                    </a:lnTo>
                    <a:lnTo>
                      <a:pt x="202" y="139"/>
                    </a:lnTo>
                    <a:lnTo>
                      <a:pt x="193" y="151"/>
                    </a:lnTo>
                    <a:lnTo>
                      <a:pt x="182" y="161"/>
                    </a:lnTo>
                    <a:lnTo>
                      <a:pt x="167" y="167"/>
                    </a:lnTo>
                    <a:lnTo>
                      <a:pt x="152" y="169"/>
                    </a:lnTo>
                    <a:lnTo>
                      <a:pt x="140" y="167"/>
                    </a:lnTo>
                    <a:lnTo>
                      <a:pt x="127" y="163"/>
                    </a:lnTo>
                    <a:lnTo>
                      <a:pt x="76" y="134"/>
                    </a:lnTo>
                    <a:lnTo>
                      <a:pt x="26" y="104"/>
                    </a:lnTo>
                    <a:lnTo>
                      <a:pt x="15" y="93"/>
                    </a:lnTo>
                    <a:lnTo>
                      <a:pt x="6" y="82"/>
                    </a:lnTo>
                    <a:lnTo>
                      <a:pt x="1" y="68"/>
                    </a:lnTo>
                    <a:lnTo>
                      <a:pt x="0" y="54"/>
                    </a:lnTo>
                    <a:lnTo>
                      <a:pt x="3" y="39"/>
                    </a:lnTo>
                    <a:lnTo>
                      <a:pt x="9" y="26"/>
                    </a:lnTo>
                    <a:lnTo>
                      <a:pt x="20" y="15"/>
                    </a:lnTo>
                    <a:lnTo>
                      <a:pt x="31" y="6"/>
                    </a:lnTo>
                    <a:lnTo>
                      <a:pt x="45" y="1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1041">
                <a:extLst>
                  <a:ext uri="{FF2B5EF4-FFF2-40B4-BE49-F238E27FC236}">
                    <a16:creationId xmlns:a16="http://schemas.microsoft.com/office/drawing/2014/main" id="{50A6A7CA-FFEB-4924-91BA-19E384D35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7151" y="5254626"/>
                <a:ext cx="19050" cy="34925"/>
              </a:xfrm>
              <a:custGeom>
                <a:avLst/>
                <a:gdLst>
                  <a:gd name="T0" fmla="*/ 65 w 116"/>
                  <a:gd name="T1" fmla="*/ 0 h 223"/>
                  <a:gd name="T2" fmla="*/ 82 w 116"/>
                  <a:gd name="T3" fmla="*/ 4 h 223"/>
                  <a:gd name="T4" fmla="*/ 98 w 116"/>
                  <a:gd name="T5" fmla="*/ 13 h 223"/>
                  <a:gd name="T6" fmla="*/ 108 w 116"/>
                  <a:gd name="T7" fmla="*/ 26 h 223"/>
                  <a:gd name="T8" fmla="*/ 115 w 116"/>
                  <a:gd name="T9" fmla="*/ 42 h 223"/>
                  <a:gd name="T10" fmla="*/ 116 w 116"/>
                  <a:gd name="T11" fmla="*/ 60 h 223"/>
                  <a:gd name="T12" fmla="*/ 113 w 116"/>
                  <a:gd name="T13" fmla="*/ 113 h 223"/>
                  <a:gd name="T14" fmla="*/ 112 w 116"/>
                  <a:gd name="T15" fmla="*/ 166 h 223"/>
                  <a:gd name="T16" fmla="*/ 110 w 116"/>
                  <a:gd name="T17" fmla="*/ 184 h 223"/>
                  <a:gd name="T18" fmla="*/ 102 w 116"/>
                  <a:gd name="T19" fmla="*/ 199 h 223"/>
                  <a:gd name="T20" fmla="*/ 89 w 116"/>
                  <a:gd name="T21" fmla="*/ 212 h 223"/>
                  <a:gd name="T22" fmla="*/ 74 w 116"/>
                  <a:gd name="T23" fmla="*/ 220 h 223"/>
                  <a:gd name="T24" fmla="*/ 56 w 116"/>
                  <a:gd name="T25" fmla="*/ 223 h 223"/>
                  <a:gd name="T26" fmla="*/ 38 w 116"/>
                  <a:gd name="T27" fmla="*/ 220 h 223"/>
                  <a:gd name="T28" fmla="*/ 23 w 116"/>
                  <a:gd name="T29" fmla="*/ 212 h 223"/>
                  <a:gd name="T30" fmla="*/ 11 w 116"/>
                  <a:gd name="T31" fmla="*/ 200 h 223"/>
                  <a:gd name="T32" fmla="*/ 3 w 116"/>
                  <a:gd name="T33" fmla="*/ 185 h 223"/>
                  <a:gd name="T34" fmla="*/ 0 w 116"/>
                  <a:gd name="T35" fmla="*/ 167 h 223"/>
                  <a:gd name="T36" fmla="*/ 0 w 116"/>
                  <a:gd name="T37" fmla="*/ 166 h 223"/>
                  <a:gd name="T38" fmla="*/ 1 w 116"/>
                  <a:gd name="T39" fmla="*/ 108 h 223"/>
                  <a:gd name="T40" fmla="*/ 5 w 116"/>
                  <a:gd name="T41" fmla="*/ 51 h 223"/>
                  <a:gd name="T42" fmla="*/ 9 w 116"/>
                  <a:gd name="T43" fmla="*/ 34 h 223"/>
                  <a:gd name="T44" fmla="*/ 18 w 116"/>
                  <a:gd name="T45" fmla="*/ 19 h 223"/>
                  <a:gd name="T46" fmla="*/ 31 w 116"/>
                  <a:gd name="T47" fmla="*/ 8 h 223"/>
                  <a:gd name="T48" fmla="*/ 48 w 116"/>
                  <a:gd name="T49" fmla="*/ 1 h 223"/>
                  <a:gd name="T50" fmla="*/ 65 w 116"/>
                  <a:gd name="T51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6" h="223">
                    <a:moveTo>
                      <a:pt x="65" y="0"/>
                    </a:moveTo>
                    <a:lnTo>
                      <a:pt x="82" y="4"/>
                    </a:lnTo>
                    <a:lnTo>
                      <a:pt x="98" y="13"/>
                    </a:lnTo>
                    <a:lnTo>
                      <a:pt x="108" y="26"/>
                    </a:lnTo>
                    <a:lnTo>
                      <a:pt x="115" y="42"/>
                    </a:lnTo>
                    <a:lnTo>
                      <a:pt x="116" y="60"/>
                    </a:lnTo>
                    <a:lnTo>
                      <a:pt x="113" y="113"/>
                    </a:lnTo>
                    <a:lnTo>
                      <a:pt x="112" y="166"/>
                    </a:lnTo>
                    <a:lnTo>
                      <a:pt x="110" y="184"/>
                    </a:lnTo>
                    <a:lnTo>
                      <a:pt x="102" y="199"/>
                    </a:lnTo>
                    <a:lnTo>
                      <a:pt x="89" y="212"/>
                    </a:lnTo>
                    <a:lnTo>
                      <a:pt x="74" y="220"/>
                    </a:lnTo>
                    <a:lnTo>
                      <a:pt x="56" y="223"/>
                    </a:lnTo>
                    <a:lnTo>
                      <a:pt x="38" y="220"/>
                    </a:lnTo>
                    <a:lnTo>
                      <a:pt x="23" y="212"/>
                    </a:lnTo>
                    <a:lnTo>
                      <a:pt x="11" y="200"/>
                    </a:lnTo>
                    <a:lnTo>
                      <a:pt x="3" y="185"/>
                    </a:lnTo>
                    <a:lnTo>
                      <a:pt x="0" y="167"/>
                    </a:lnTo>
                    <a:lnTo>
                      <a:pt x="0" y="166"/>
                    </a:lnTo>
                    <a:lnTo>
                      <a:pt x="1" y="108"/>
                    </a:lnTo>
                    <a:lnTo>
                      <a:pt x="5" y="51"/>
                    </a:lnTo>
                    <a:lnTo>
                      <a:pt x="9" y="34"/>
                    </a:lnTo>
                    <a:lnTo>
                      <a:pt x="18" y="19"/>
                    </a:lnTo>
                    <a:lnTo>
                      <a:pt x="31" y="8"/>
                    </a:lnTo>
                    <a:lnTo>
                      <a:pt x="48" y="1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1042">
                <a:extLst>
                  <a:ext uri="{FF2B5EF4-FFF2-40B4-BE49-F238E27FC236}">
                    <a16:creationId xmlns:a16="http://schemas.microsoft.com/office/drawing/2014/main" id="{4CFCDB11-2694-42D6-95AE-08B9ACB1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5324476"/>
                <a:ext cx="23813" cy="34925"/>
              </a:xfrm>
              <a:custGeom>
                <a:avLst/>
                <a:gdLst>
                  <a:gd name="T0" fmla="*/ 58 w 144"/>
                  <a:gd name="T1" fmla="*/ 0 h 220"/>
                  <a:gd name="T2" fmla="*/ 72 w 144"/>
                  <a:gd name="T3" fmla="*/ 2 h 220"/>
                  <a:gd name="T4" fmla="*/ 85 w 144"/>
                  <a:gd name="T5" fmla="*/ 8 h 220"/>
                  <a:gd name="T6" fmla="*/ 96 w 144"/>
                  <a:gd name="T7" fmla="*/ 18 h 220"/>
                  <a:gd name="T8" fmla="*/ 105 w 144"/>
                  <a:gd name="T9" fmla="*/ 29 h 220"/>
                  <a:gd name="T10" fmla="*/ 110 w 144"/>
                  <a:gd name="T11" fmla="*/ 43 h 220"/>
                  <a:gd name="T12" fmla="*/ 125 w 144"/>
                  <a:gd name="T13" fmla="*/ 94 h 220"/>
                  <a:gd name="T14" fmla="*/ 141 w 144"/>
                  <a:gd name="T15" fmla="*/ 146 h 220"/>
                  <a:gd name="T16" fmla="*/ 144 w 144"/>
                  <a:gd name="T17" fmla="*/ 161 h 220"/>
                  <a:gd name="T18" fmla="*/ 143 w 144"/>
                  <a:gd name="T19" fmla="*/ 175 h 220"/>
                  <a:gd name="T20" fmla="*/ 138 w 144"/>
                  <a:gd name="T21" fmla="*/ 189 h 220"/>
                  <a:gd name="T22" fmla="*/ 130 w 144"/>
                  <a:gd name="T23" fmla="*/ 201 h 220"/>
                  <a:gd name="T24" fmla="*/ 120 w 144"/>
                  <a:gd name="T25" fmla="*/ 210 h 220"/>
                  <a:gd name="T26" fmla="*/ 105 w 144"/>
                  <a:gd name="T27" fmla="*/ 217 h 220"/>
                  <a:gd name="T28" fmla="*/ 88 w 144"/>
                  <a:gd name="T29" fmla="*/ 220 h 220"/>
                  <a:gd name="T30" fmla="*/ 74 w 144"/>
                  <a:gd name="T31" fmla="*/ 218 h 220"/>
                  <a:gd name="T32" fmla="*/ 62 w 144"/>
                  <a:gd name="T33" fmla="*/ 213 h 220"/>
                  <a:gd name="T34" fmla="*/ 50 w 144"/>
                  <a:gd name="T35" fmla="*/ 206 h 220"/>
                  <a:gd name="T36" fmla="*/ 41 w 144"/>
                  <a:gd name="T37" fmla="*/ 195 h 220"/>
                  <a:gd name="T38" fmla="*/ 35 w 144"/>
                  <a:gd name="T39" fmla="*/ 183 h 220"/>
                  <a:gd name="T40" fmla="*/ 17 w 144"/>
                  <a:gd name="T41" fmla="*/ 126 h 220"/>
                  <a:gd name="T42" fmla="*/ 2 w 144"/>
                  <a:gd name="T43" fmla="*/ 71 h 220"/>
                  <a:gd name="T44" fmla="*/ 0 w 144"/>
                  <a:gd name="T45" fmla="*/ 56 h 220"/>
                  <a:gd name="T46" fmla="*/ 3 w 144"/>
                  <a:gd name="T47" fmla="*/ 41 h 220"/>
                  <a:gd name="T48" fmla="*/ 9 w 144"/>
                  <a:gd name="T49" fmla="*/ 28 h 220"/>
                  <a:gd name="T50" fmla="*/ 18 w 144"/>
                  <a:gd name="T51" fmla="*/ 17 h 220"/>
                  <a:gd name="T52" fmla="*/ 29 w 144"/>
                  <a:gd name="T53" fmla="*/ 7 h 220"/>
                  <a:gd name="T54" fmla="*/ 43 w 144"/>
                  <a:gd name="T55" fmla="*/ 2 h 220"/>
                  <a:gd name="T56" fmla="*/ 58 w 144"/>
                  <a:gd name="T5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220">
                    <a:moveTo>
                      <a:pt x="58" y="0"/>
                    </a:moveTo>
                    <a:lnTo>
                      <a:pt x="72" y="2"/>
                    </a:lnTo>
                    <a:lnTo>
                      <a:pt x="85" y="8"/>
                    </a:lnTo>
                    <a:lnTo>
                      <a:pt x="96" y="18"/>
                    </a:lnTo>
                    <a:lnTo>
                      <a:pt x="105" y="29"/>
                    </a:lnTo>
                    <a:lnTo>
                      <a:pt x="110" y="43"/>
                    </a:lnTo>
                    <a:lnTo>
                      <a:pt x="125" y="94"/>
                    </a:lnTo>
                    <a:lnTo>
                      <a:pt x="141" y="146"/>
                    </a:lnTo>
                    <a:lnTo>
                      <a:pt x="144" y="161"/>
                    </a:lnTo>
                    <a:lnTo>
                      <a:pt x="143" y="175"/>
                    </a:lnTo>
                    <a:lnTo>
                      <a:pt x="138" y="189"/>
                    </a:lnTo>
                    <a:lnTo>
                      <a:pt x="130" y="201"/>
                    </a:lnTo>
                    <a:lnTo>
                      <a:pt x="120" y="210"/>
                    </a:lnTo>
                    <a:lnTo>
                      <a:pt x="105" y="217"/>
                    </a:lnTo>
                    <a:lnTo>
                      <a:pt x="88" y="220"/>
                    </a:lnTo>
                    <a:lnTo>
                      <a:pt x="74" y="218"/>
                    </a:lnTo>
                    <a:lnTo>
                      <a:pt x="62" y="213"/>
                    </a:lnTo>
                    <a:lnTo>
                      <a:pt x="50" y="206"/>
                    </a:lnTo>
                    <a:lnTo>
                      <a:pt x="41" y="195"/>
                    </a:lnTo>
                    <a:lnTo>
                      <a:pt x="35" y="183"/>
                    </a:lnTo>
                    <a:lnTo>
                      <a:pt x="17" y="126"/>
                    </a:lnTo>
                    <a:lnTo>
                      <a:pt x="2" y="71"/>
                    </a:lnTo>
                    <a:lnTo>
                      <a:pt x="0" y="56"/>
                    </a:lnTo>
                    <a:lnTo>
                      <a:pt x="3" y="41"/>
                    </a:lnTo>
                    <a:lnTo>
                      <a:pt x="9" y="28"/>
                    </a:lnTo>
                    <a:lnTo>
                      <a:pt x="18" y="17"/>
                    </a:lnTo>
                    <a:lnTo>
                      <a:pt x="29" y="7"/>
                    </a:lnTo>
                    <a:lnTo>
                      <a:pt x="43" y="2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1043">
                <a:extLst>
                  <a:ext uri="{FF2B5EF4-FFF2-40B4-BE49-F238E27FC236}">
                    <a16:creationId xmlns:a16="http://schemas.microsoft.com/office/drawing/2014/main" id="{FA53C972-3E5E-4630-BB17-A881D47D2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8263" y="5186363"/>
                <a:ext cx="25400" cy="33338"/>
              </a:xfrm>
              <a:custGeom>
                <a:avLst/>
                <a:gdLst>
                  <a:gd name="T0" fmla="*/ 90 w 152"/>
                  <a:gd name="T1" fmla="*/ 0 h 217"/>
                  <a:gd name="T2" fmla="*/ 104 w 152"/>
                  <a:gd name="T3" fmla="*/ 1 h 217"/>
                  <a:gd name="T4" fmla="*/ 118 w 152"/>
                  <a:gd name="T5" fmla="*/ 5 h 217"/>
                  <a:gd name="T6" fmla="*/ 131 w 152"/>
                  <a:gd name="T7" fmla="*/ 13 h 217"/>
                  <a:gd name="T8" fmla="*/ 142 w 152"/>
                  <a:gd name="T9" fmla="*/ 23 h 217"/>
                  <a:gd name="T10" fmla="*/ 149 w 152"/>
                  <a:gd name="T11" fmla="*/ 35 h 217"/>
                  <a:gd name="T12" fmla="*/ 152 w 152"/>
                  <a:gd name="T13" fmla="*/ 50 h 217"/>
                  <a:gd name="T14" fmla="*/ 152 w 152"/>
                  <a:gd name="T15" fmla="*/ 64 h 217"/>
                  <a:gd name="T16" fmla="*/ 148 w 152"/>
                  <a:gd name="T17" fmla="*/ 78 h 217"/>
                  <a:gd name="T18" fmla="*/ 127 w 152"/>
                  <a:gd name="T19" fmla="*/ 128 h 217"/>
                  <a:gd name="T20" fmla="*/ 109 w 152"/>
                  <a:gd name="T21" fmla="*/ 179 h 217"/>
                  <a:gd name="T22" fmla="*/ 103 w 152"/>
                  <a:gd name="T23" fmla="*/ 191 h 217"/>
                  <a:gd name="T24" fmla="*/ 94 w 152"/>
                  <a:gd name="T25" fmla="*/ 202 h 217"/>
                  <a:gd name="T26" fmla="*/ 83 w 152"/>
                  <a:gd name="T27" fmla="*/ 209 h 217"/>
                  <a:gd name="T28" fmla="*/ 69 w 152"/>
                  <a:gd name="T29" fmla="*/ 215 h 217"/>
                  <a:gd name="T30" fmla="*/ 56 w 152"/>
                  <a:gd name="T31" fmla="*/ 217 h 217"/>
                  <a:gd name="T32" fmla="*/ 47 w 152"/>
                  <a:gd name="T33" fmla="*/ 216 h 217"/>
                  <a:gd name="T34" fmla="*/ 39 w 152"/>
                  <a:gd name="T35" fmla="*/ 214 h 217"/>
                  <a:gd name="T36" fmla="*/ 24 w 152"/>
                  <a:gd name="T37" fmla="*/ 206 h 217"/>
                  <a:gd name="T38" fmla="*/ 14 w 152"/>
                  <a:gd name="T39" fmla="*/ 197 h 217"/>
                  <a:gd name="T40" fmla="*/ 6 w 152"/>
                  <a:gd name="T41" fmla="*/ 185 h 217"/>
                  <a:gd name="T42" fmla="*/ 1 w 152"/>
                  <a:gd name="T43" fmla="*/ 172 h 217"/>
                  <a:gd name="T44" fmla="*/ 0 w 152"/>
                  <a:gd name="T45" fmla="*/ 157 h 217"/>
                  <a:gd name="T46" fmla="*/ 3 w 152"/>
                  <a:gd name="T47" fmla="*/ 142 h 217"/>
                  <a:gd name="T48" fmla="*/ 22 w 152"/>
                  <a:gd name="T49" fmla="*/ 88 h 217"/>
                  <a:gd name="T50" fmla="*/ 45 w 152"/>
                  <a:gd name="T51" fmla="*/ 33 h 217"/>
                  <a:gd name="T52" fmla="*/ 53 w 152"/>
                  <a:gd name="T53" fmla="*/ 20 h 217"/>
                  <a:gd name="T54" fmla="*/ 63 w 152"/>
                  <a:gd name="T55" fmla="*/ 11 h 217"/>
                  <a:gd name="T56" fmla="*/ 75 w 152"/>
                  <a:gd name="T57" fmla="*/ 4 h 217"/>
                  <a:gd name="T58" fmla="*/ 90 w 152"/>
                  <a:gd name="T5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217">
                    <a:moveTo>
                      <a:pt x="90" y="0"/>
                    </a:moveTo>
                    <a:lnTo>
                      <a:pt x="104" y="1"/>
                    </a:lnTo>
                    <a:lnTo>
                      <a:pt x="118" y="5"/>
                    </a:lnTo>
                    <a:lnTo>
                      <a:pt x="131" y="13"/>
                    </a:lnTo>
                    <a:lnTo>
                      <a:pt x="142" y="23"/>
                    </a:lnTo>
                    <a:lnTo>
                      <a:pt x="149" y="35"/>
                    </a:lnTo>
                    <a:lnTo>
                      <a:pt x="152" y="50"/>
                    </a:lnTo>
                    <a:lnTo>
                      <a:pt x="152" y="64"/>
                    </a:lnTo>
                    <a:lnTo>
                      <a:pt x="148" y="78"/>
                    </a:lnTo>
                    <a:lnTo>
                      <a:pt x="127" y="128"/>
                    </a:lnTo>
                    <a:lnTo>
                      <a:pt x="109" y="179"/>
                    </a:lnTo>
                    <a:lnTo>
                      <a:pt x="103" y="191"/>
                    </a:lnTo>
                    <a:lnTo>
                      <a:pt x="94" y="202"/>
                    </a:lnTo>
                    <a:lnTo>
                      <a:pt x="83" y="209"/>
                    </a:lnTo>
                    <a:lnTo>
                      <a:pt x="69" y="215"/>
                    </a:lnTo>
                    <a:lnTo>
                      <a:pt x="56" y="217"/>
                    </a:lnTo>
                    <a:lnTo>
                      <a:pt x="47" y="216"/>
                    </a:lnTo>
                    <a:lnTo>
                      <a:pt x="39" y="214"/>
                    </a:lnTo>
                    <a:lnTo>
                      <a:pt x="24" y="206"/>
                    </a:lnTo>
                    <a:lnTo>
                      <a:pt x="14" y="197"/>
                    </a:lnTo>
                    <a:lnTo>
                      <a:pt x="6" y="185"/>
                    </a:lnTo>
                    <a:lnTo>
                      <a:pt x="1" y="172"/>
                    </a:lnTo>
                    <a:lnTo>
                      <a:pt x="0" y="157"/>
                    </a:lnTo>
                    <a:lnTo>
                      <a:pt x="3" y="142"/>
                    </a:lnTo>
                    <a:lnTo>
                      <a:pt x="22" y="88"/>
                    </a:lnTo>
                    <a:lnTo>
                      <a:pt x="45" y="33"/>
                    </a:lnTo>
                    <a:lnTo>
                      <a:pt x="53" y="20"/>
                    </a:lnTo>
                    <a:lnTo>
                      <a:pt x="63" y="11"/>
                    </a:lnTo>
                    <a:lnTo>
                      <a:pt x="75" y="4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1044">
                <a:extLst>
                  <a:ext uri="{FF2B5EF4-FFF2-40B4-BE49-F238E27FC236}">
                    <a16:creationId xmlns:a16="http://schemas.microsoft.com/office/drawing/2014/main" id="{3DC4C921-3444-4924-8548-D72450401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2076" y="5389563"/>
                <a:ext cx="28575" cy="31750"/>
              </a:xfrm>
              <a:custGeom>
                <a:avLst/>
                <a:gdLst>
                  <a:gd name="T0" fmla="*/ 53 w 178"/>
                  <a:gd name="T1" fmla="*/ 0 h 203"/>
                  <a:gd name="T2" fmla="*/ 67 w 178"/>
                  <a:gd name="T3" fmla="*/ 1 h 203"/>
                  <a:gd name="T4" fmla="*/ 80 w 178"/>
                  <a:gd name="T5" fmla="*/ 6 h 203"/>
                  <a:gd name="T6" fmla="*/ 92 w 178"/>
                  <a:gd name="T7" fmla="*/ 13 h 203"/>
                  <a:gd name="T8" fmla="*/ 103 w 178"/>
                  <a:gd name="T9" fmla="*/ 24 h 203"/>
                  <a:gd name="T10" fmla="*/ 133 w 178"/>
                  <a:gd name="T11" fmla="*/ 68 h 203"/>
                  <a:gd name="T12" fmla="*/ 166 w 178"/>
                  <a:gd name="T13" fmla="*/ 110 h 203"/>
                  <a:gd name="T14" fmla="*/ 174 w 178"/>
                  <a:gd name="T15" fmla="*/ 123 h 203"/>
                  <a:gd name="T16" fmla="*/ 178 w 178"/>
                  <a:gd name="T17" fmla="*/ 137 h 203"/>
                  <a:gd name="T18" fmla="*/ 178 w 178"/>
                  <a:gd name="T19" fmla="*/ 151 h 203"/>
                  <a:gd name="T20" fmla="*/ 175 w 178"/>
                  <a:gd name="T21" fmla="*/ 166 h 203"/>
                  <a:gd name="T22" fmla="*/ 168 w 178"/>
                  <a:gd name="T23" fmla="*/ 178 h 203"/>
                  <a:gd name="T24" fmla="*/ 158 w 178"/>
                  <a:gd name="T25" fmla="*/ 189 h 203"/>
                  <a:gd name="T26" fmla="*/ 146 w 178"/>
                  <a:gd name="T27" fmla="*/ 196 h 203"/>
                  <a:gd name="T28" fmla="*/ 135 w 178"/>
                  <a:gd name="T29" fmla="*/ 201 h 203"/>
                  <a:gd name="T30" fmla="*/ 122 w 178"/>
                  <a:gd name="T31" fmla="*/ 203 h 203"/>
                  <a:gd name="T32" fmla="*/ 107 w 178"/>
                  <a:gd name="T33" fmla="*/ 200 h 203"/>
                  <a:gd name="T34" fmla="*/ 91 w 178"/>
                  <a:gd name="T35" fmla="*/ 193 h 203"/>
                  <a:gd name="T36" fmla="*/ 79 w 178"/>
                  <a:gd name="T37" fmla="*/ 182 h 203"/>
                  <a:gd name="T38" fmla="*/ 43 w 178"/>
                  <a:gd name="T39" fmla="*/ 136 h 203"/>
                  <a:gd name="T40" fmla="*/ 10 w 178"/>
                  <a:gd name="T41" fmla="*/ 88 h 203"/>
                  <a:gd name="T42" fmla="*/ 3 w 178"/>
                  <a:gd name="T43" fmla="*/ 75 h 203"/>
                  <a:gd name="T44" fmla="*/ 0 w 178"/>
                  <a:gd name="T45" fmla="*/ 60 h 203"/>
                  <a:gd name="T46" fmla="*/ 1 w 178"/>
                  <a:gd name="T47" fmla="*/ 46 h 203"/>
                  <a:gd name="T48" fmla="*/ 6 w 178"/>
                  <a:gd name="T49" fmla="*/ 32 h 203"/>
                  <a:gd name="T50" fmla="*/ 13 w 178"/>
                  <a:gd name="T51" fmla="*/ 19 h 203"/>
                  <a:gd name="T52" fmla="*/ 24 w 178"/>
                  <a:gd name="T53" fmla="*/ 10 h 203"/>
                  <a:gd name="T54" fmla="*/ 38 w 178"/>
                  <a:gd name="T55" fmla="*/ 3 h 203"/>
                  <a:gd name="T56" fmla="*/ 53 w 178"/>
                  <a:gd name="T5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8" h="203">
                    <a:moveTo>
                      <a:pt x="53" y="0"/>
                    </a:moveTo>
                    <a:lnTo>
                      <a:pt x="67" y="1"/>
                    </a:lnTo>
                    <a:lnTo>
                      <a:pt x="80" y="6"/>
                    </a:lnTo>
                    <a:lnTo>
                      <a:pt x="92" y="13"/>
                    </a:lnTo>
                    <a:lnTo>
                      <a:pt x="103" y="24"/>
                    </a:lnTo>
                    <a:lnTo>
                      <a:pt x="133" y="68"/>
                    </a:lnTo>
                    <a:lnTo>
                      <a:pt x="166" y="110"/>
                    </a:lnTo>
                    <a:lnTo>
                      <a:pt x="174" y="123"/>
                    </a:lnTo>
                    <a:lnTo>
                      <a:pt x="178" y="137"/>
                    </a:lnTo>
                    <a:lnTo>
                      <a:pt x="178" y="151"/>
                    </a:lnTo>
                    <a:lnTo>
                      <a:pt x="175" y="166"/>
                    </a:lnTo>
                    <a:lnTo>
                      <a:pt x="168" y="178"/>
                    </a:lnTo>
                    <a:lnTo>
                      <a:pt x="158" y="189"/>
                    </a:lnTo>
                    <a:lnTo>
                      <a:pt x="146" y="196"/>
                    </a:lnTo>
                    <a:lnTo>
                      <a:pt x="135" y="201"/>
                    </a:lnTo>
                    <a:lnTo>
                      <a:pt x="122" y="203"/>
                    </a:lnTo>
                    <a:lnTo>
                      <a:pt x="107" y="200"/>
                    </a:lnTo>
                    <a:lnTo>
                      <a:pt x="91" y="193"/>
                    </a:lnTo>
                    <a:lnTo>
                      <a:pt x="79" y="182"/>
                    </a:lnTo>
                    <a:lnTo>
                      <a:pt x="43" y="136"/>
                    </a:lnTo>
                    <a:lnTo>
                      <a:pt x="10" y="88"/>
                    </a:lnTo>
                    <a:lnTo>
                      <a:pt x="3" y="75"/>
                    </a:lnTo>
                    <a:lnTo>
                      <a:pt x="0" y="60"/>
                    </a:lnTo>
                    <a:lnTo>
                      <a:pt x="1" y="46"/>
                    </a:lnTo>
                    <a:lnTo>
                      <a:pt x="6" y="32"/>
                    </a:lnTo>
                    <a:lnTo>
                      <a:pt x="13" y="19"/>
                    </a:lnTo>
                    <a:lnTo>
                      <a:pt x="24" y="10"/>
                    </a:lnTo>
                    <a:lnTo>
                      <a:pt x="38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1045">
                <a:extLst>
                  <a:ext uri="{FF2B5EF4-FFF2-40B4-BE49-F238E27FC236}">
                    <a16:creationId xmlns:a16="http://schemas.microsoft.com/office/drawing/2014/main" id="{9FA1709F-3173-4516-9862-49AB1B8B8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1" y="5202238"/>
                <a:ext cx="22225" cy="34925"/>
              </a:xfrm>
              <a:custGeom>
                <a:avLst/>
                <a:gdLst>
                  <a:gd name="T0" fmla="*/ 53 w 144"/>
                  <a:gd name="T1" fmla="*/ 0 h 219"/>
                  <a:gd name="T2" fmla="*/ 68 w 144"/>
                  <a:gd name="T3" fmla="*/ 1 h 219"/>
                  <a:gd name="T4" fmla="*/ 81 w 144"/>
                  <a:gd name="T5" fmla="*/ 5 h 219"/>
                  <a:gd name="T6" fmla="*/ 93 w 144"/>
                  <a:gd name="T7" fmla="*/ 13 h 219"/>
                  <a:gd name="T8" fmla="*/ 103 w 144"/>
                  <a:gd name="T9" fmla="*/ 23 h 219"/>
                  <a:gd name="T10" fmla="*/ 109 w 144"/>
                  <a:gd name="T11" fmla="*/ 38 h 219"/>
                  <a:gd name="T12" fmla="*/ 127 w 144"/>
                  <a:gd name="T13" fmla="*/ 93 h 219"/>
                  <a:gd name="T14" fmla="*/ 142 w 144"/>
                  <a:gd name="T15" fmla="*/ 149 h 219"/>
                  <a:gd name="T16" fmla="*/ 144 w 144"/>
                  <a:gd name="T17" fmla="*/ 164 h 219"/>
                  <a:gd name="T18" fmla="*/ 142 w 144"/>
                  <a:gd name="T19" fmla="*/ 178 h 219"/>
                  <a:gd name="T20" fmla="*/ 136 w 144"/>
                  <a:gd name="T21" fmla="*/ 191 h 219"/>
                  <a:gd name="T22" fmla="*/ 128 w 144"/>
                  <a:gd name="T23" fmla="*/ 203 h 219"/>
                  <a:gd name="T24" fmla="*/ 116 w 144"/>
                  <a:gd name="T25" fmla="*/ 212 h 219"/>
                  <a:gd name="T26" fmla="*/ 101 w 144"/>
                  <a:gd name="T27" fmla="*/ 217 h 219"/>
                  <a:gd name="T28" fmla="*/ 95 w 144"/>
                  <a:gd name="T29" fmla="*/ 218 h 219"/>
                  <a:gd name="T30" fmla="*/ 88 w 144"/>
                  <a:gd name="T31" fmla="*/ 219 h 219"/>
                  <a:gd name="T32" fmla="*/ 74 w 144"/>
                  <a:gd name="T33" fmla="*/ 217 h 219"/>
                  <a:gd name="T34" fmla="*/ 60 w 144"/>
                  <a:gd name="T35" fmla="*/ 211 h 219"/>
                  <a:gd name="T36" fmla="*/ 48 w 144"/>
                  <a:gd name="T37" fmla="*/ 203 h 219"/>
                  <a:gd name="T38" fmla="*/ 39 w 144"/>
                  <a:gd name="T39" fmla="*/ 190 h 219"/>
                  <a:gd name="T40" fmla="*/ 34 w 144"/>
                  <a:gd name="T41" fmla="*/ 176 h 219"/>
                  <a:gd name="T42" fmla="*/ 20 w 144"/>
                  <a:gd name="T43" fmla="*/ 125 h 219"/>
                  <a:gd name="T44" fmla="*/ 4 w 144"/>
                  <a:gd name="T45" fmla="*/ 74 h 219"/>
                  <a:gd name="T46" fmla="*/ 0 w 144"/>
                  <a:gd name="T47" fmla="*/ 59 h 219"/>
                  <a:gd name="T48" fmla="*/ 1 w 144"/>
                  <a:gd name="T49" fmla="*/ 45 h 219"/>
                  <a:gd name="T50" fmla="*/ 7 w 144"/>
                  <a:gd name="T51" fmla="*/ 31 h 219"/>
                  <a:gd name="T52" fmla="*/ 14 w 144"/>
                  <a:gd name="T53" fmla="*/ 19 h 219"/>
                  <a:gd name="T54" fmla="*/ 25 w 144"/>
                  <a:gd name="T55" fmla="*/ 9 h 219"/>
                  <a:gd name="T56" fmla="*/ 38 w 144"/>
                  <a:gd name="T57" fmla="*/ 3 h 219"/>
                  <a:gd name="T58" fmla="*/ 53 w 144"/>
                  <a:gd name="T59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4" h="219">
                    <a:moveTo>
                      <a:pt x="53" y="0"/>
                    </a:moveTo>
                    <a:lnTo>
                      <a:pt x="68" y="1"/>
                    </a:lnTo>
                    <a:lnTo>
                      <a:pt x="81" y="5"/>
                    </a:lnTo>
                    <a:lnTo>
                      <a:pt x="93" y="13"/>
                    </a:lnTo>
                    <a:lnTo>
                      <a:pt x="103" y="23"/>
                    </a:lnTo>
                    <a:lnTo>
                      <a:pt x="109" y="38"/>
                    </a:lnTo>
                    <a:lnTo>
                      <a:pt x="127" y="93"/>
                    </a:lnTo>
                    <a:lnTo>
                      <a:pt x="142" y="149"/>
                    </a:lnTo>
                    <a:lnTo>
                      <a:pt x="144" y="164"/>
                    </a:lnTo>
                    <a:lnTo>
                      <a:pt x="142" y="178"/>
                    </a:lnTo>
                    <a:lnTo>
                      <a:pt x="136" y="191"/>
                    </a:lnTo>
                    <a:lnTo>
                      <a:pt x="128" y="203"/>
                    </a:lnTo>
                    <a:lnTo>
                      <a:pt x="116" y="212"/>
                    </a:lnTo>
                    <a:lnTo>
                      <a:pt x="101" y="217"/>
                    </a:lnTo>
                    <a:lnTo>
                      <a:pt x="95" y="218"/>
                    </a:lnTo>
                    <a:lnTo>
                      <a:pt x="88" y="219"/>
                    </a:lnTo>
                    <a:lnTo>
                      <a:pt x="74" y="217"/>
                    </a:lnTo>
                    <a:lnTo>
                      <a:pt x="60" y="211"/>
                    </a:lnTo>
                    <a:lnTo>
                      <a:pt x="48" y="203"/>
                    </a:lnTo>
                    <a:lnTo>
                      <a:pt x="39" y="190"/>
                    </a:lnTo>
                    <a:lnTo>
                      <a:pt x="34" y="176"/>
                    </a:lnTo>
                    <a:lnTo>
                      <a:pt x="20" y="125"/>
                    </a:lnTo>
                    <a:lnTo>
                      <a:pt x="4" y="74"/>
                    </a:lnTo>
                    <a:lnTo>
                      <a:pt x="0" y="59"/>
                    </a:lnTo>
                    <a:lnTo>
                      <a:pt x="1" y="45"/>
                    </a:lnTo>
                    <a:lnTo>
                      <a:pt x="7" y="31"/>
                    </a:lnTo>
                    <a:lnTo>
                      <a:pt x="14" y="19"/>
                    </a:lnTo>
                    <a:lnTo>
                      <a:pt x="25" y="9"/>
                    </a:lnTo>
                    <a:lnTo>
                      <a:pt x="38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1046">
                <a:extLst>
                  <a:ext uri="{FF2B5EF4-FFF2-40B4-BE49-F238E27FC236}">
                    <a16:creationId xmlns:a16="http://schemas.microsoft.com/office/drawing/2014/main" id="{7BA506A0-3CBA-49F8-BDF5-FFB5BACD9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5426" y="5080001"/>
                <a:ext cx="34925" cy="19050"/>
              </a:xfrm>
              <a:custGeom>
                <a:avLst/>
                <a:gdLst>
                  <a:gd name="T0" fmla="*/ 55 w 221"/>
                  <a:gd name="T1" fmla="*/ 0 h 119"/>
                  <a:gd name="T2" fmla="*/ 55 w 221"/>
                  <a:gd name="T3" fmla="*/ 56 h 119"/>
                  <a:gd name="T4" fmla="*/ 56 w 221"/>
                  <a:gd name="T5" fmla="*/ 0 h 119"/>
                  <a:gd name="T6" fmla="*/ 95 w 221"/>
                  <a:gd name="T7" fmla="*/ 1 h 119"/>
                  <a:gd name="T8" fmla="*/ 134 w 221"/>
                  <a:gd name="T9" fmla="*/ 3 h 119"/>
                  <a:gd name="T10" fmla="*/ 172 w 221"/>
                  <a:gd name="T11" fmla="*/ 7 h 119"/>
                  <a:gd name="T12" fmla="*/ 189 w 221"/>
                  <a:gd name="T13" fmla="*/ 12 h 119"/>
                  <a:gd name="T14" fmla="*/ 203 w 221"/>
                  <a:gd name="T15" fmla="*/ 21 h 119"/>
                  <a:gd name="T16" fmla="*/ 214 w 221"/>
                  <a:gd name="T17" fmla="*/ 35 h 119"/>
                  <a:gd name="T18" fmla="*/ 221 w 221"/>
                  <a:gd name="T19" fmla="*/ 51 h 119"/>
                  <a:gd name="T20" fmla="*/ 221 w 221"/>
                  <a:gd name="T21" fmla="*/ 69 h 119"/>
                  <a:gd name="T22" fmla="*/ 217 w 221"/>
                  <a:gd name="T23" fmla="*/ 86 h 119"/>
                  <a:gd name="T24" fmla="*/ 209 w 221"/>
                  <a:gd name="T25" fmla="*/ 99 h 119"/>
                  <a:gd name="T26" fmla="*/ 196 w 221"/>
                  <a:gd name="T27" fmla="*/ 110 h 119"/>
                  <a:gd name="T28" fmla="*/ 182 w 221"/>
                  <a:gd name="T29" fmla="*/ 116 h 119"/>
                  <a:gd name="T30" fmla="*/ 166 w 221"/>
                  <a:gd name="T31" fmla="*/ 119 h 119"/>
                  <a:gd name="T32" fmla="*/ 163 w 221"/>
                  <a:gd name="T33" fmla="*/ 118 h 119"/>
                  <a:gd name="T34" fmla="*/ 159 w 221"/>
                  <a:gd name="T35" fmla="*/ 118 h 119"/>
                  <a:gd name="T36" fmla="*/ 108 w 221"/>
                  <a:gd name="T37" fmla="*/ 114 h 119"/>
                  <a:gd name="T38" fmla="*/ 57 w 221"/>
                  <a:gd name="T39" fmla="*/ 112 h 119"/>
                  <a:gd name="T40" fmla="*/ 39 w 221"/>
                  <a:gd name="T41" fmla="*/ 110 h 119"/>
                  <a:gd name="T42" fmla="*/ 23 w 221"/>
                  <a:gd name="T43" fmla="*/ 102 h 119"/>
                  <a:gd name="T44" fmla="*/ 11 w 221"/>
                  <a:gd name="T45" fmla="*/ 90 h 119"/>
                  <a:gd name="T46" fmla="*/ 3 w 221"/>
                  <a:gd name="T47" fmla="*/ 74 h 119"/>
                  <a:gd name="T48" fmla="*/ 0 w 221"/>
                  <a:gd name="T49" fmla="*/ 56 h 119"/>
                  <a:gd name="T50" fmla="*/ 3 w 221"/>
                  <a:gd name="T51" fmla="*/ 39 h 119"/>
                  <a:gd name="T52" fmla="*/ 10 w 221"/>
                  <a:gd name="T53" fmla="*/ 23 h 119"/>
                  <a:gd name="T54" fmla="*/ 22 w 221"/>
                  <a:gd name="T55" fmla="*/ 11 h 119"/>
                  <a:gd name="T56" fmla="*/ 37 w 221"/>
                  <a:gd name="T57" fmla="*/ 3 h 119"/>
                  <a:gd name="T58" fmla="*/ 55 w 221"/>
                  <a:gd name="T5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1" h="119">
                    <a:moveTo>
                      <a:pt x="55" y="0"/>
                    </a:moveTo>
                    <a:lnTo>
                      <a:pt x="55" y="56"/>
                    </a:lnTo>
                    <a:lnTo>
                      <a:pt x="56" y="0"/>
                    </a:lnTo>
                    <a:lnTo>
                      <a:pt x="95" y="1"/>
                    </a:lnTo>
                    <a:lnTo>
                      <a:pt x="134" y="3"/>
                    </a:lnTo>
                    <a:lnTo>
                      <a:pt x="172" y="7"/>
                    </a:lnTo>
                    <a:lnTo>
                      <a:pt x="189" y="12"/>
                    </a:lnTo>
                    <a:lnTo>
                      <a:pt x="203" y="21"/>
                    </a:lnTo>
                    <a:lnTo>
                      <a:pt x="214" y="35"/>
                    </a:lnTo>
                    <a:lnTo>
                      <a:pt x="221" y="51"/>
                    </a:lnTo>
                    <a:lnTo>
                      <a:pt x="221" y="69"/>
                    </a:lnTo>
                    <a:lnTo>
                      <a:pt x="217" y="86"/>
                    </a:lnTo>
                    <a:lnTo>
                      <a:pt x="209" y="99"/>
                    </a:lnTo>
                    <a:lnTo>
                      <a:pt x="196" y="110"/>
                    </a:lnTo>
                    <a:lnTo>
                      <a:pt x="182" y="116"/>
                    </a:lnTo>
                    <a:lnTo>
                      <a:pt x="166" y="119"/>
                    </a:lnTo>
                    <a:lnTo>
                      <a:pt x="163" y="118"/>
                    </a:lnTo>
                    <a:lnTo>
                      <a:pt x="159" y="118"/>
                    </a:lnTo>
                    <a:lnTo>
                      <a:pt x="108" y="114"/>
                    </a:lnTo>
                    <a:lnTo>
                      <a:pt x="57" y="112"/>
                    </a:lnTo>
                    <a:lnTo>
                      <a:pt x="39" y="110"/>
                    </a:lnTo>
                    <a:lnTo>
                      <a:pt x="23" y="102"/>
                    </a:lnTo>
                    <a:lnTo>
                      <a:pt x="11" y="90"/>
                    </a:lnTo>
                    <a:lnTo>
                      <a:pt x="3" y="74"/>
                    </a:lnTo>
                    <a:lnTo>
                      <a:pt x="0" y="56"/>
                    </a:lnTo>
                    <a:lnTo>
                      <a:pt x="3" y="39"/>
                    </a:lnTo>
                    <a:lnTo>
                      <a:pt x="10" y="23"/>
                    </a:lnTo>
                    <a:lnTo>
                      <a:pt x="22" y="11"/>
                    </a:lnTo>
                    <a:lnTo>
                      <a:pt x="37" y="3"/>
                    </a:lnTo>
                    <a:lnTo>
                      <a:pt x="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Freeform 1047">
                <a:extLst>
                  <a:ext uri="{FF2B5EF4-FFF2-40B4-BE49-F238E27FC236}">
                    <a16:creationId xmlns:a16="http://schemas.microsoft.com/office/drawing/2014/main" id="{0501A9A7-12D7-4CB8-B108-ACBC572FF2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2101" y="5095876"/>
                <a:ext cx="33338" cy="26988"/>
              </a:xfrm>
              <a:custGeom>
                <a:avLst/>
                <a:gdLst>
                  <a:gd name="T0" fmla="*/ 53 w 208"/>
                  <a:gd name="T1" fmla="*/ 0 h 168"/>
                  <a:gd name="T2" fmla="*/ 68 w 208"/>
                  <a:gd name="T3" fmla="*/ 1 h 168"/>
                  <a:gd name="T4" fmla="*/ 82 w 208"/>
                  <a:gd name="T5" fmla="*/ 6 h 168"/>
                  <a:gd name="T6" fmla="*/ 133 w 208"/>
                  <a:gd name="T7" fmla="*/ 34 h 168"/>
                  <a:gd name="T8" fmla="*/ 183 w 208"/>
                  <a:gd name="T9" fmla="*/ 65 h 168"/>
                  <a:gd name="T10" fmla="*/ 195 w 208"/>
                  <a:gd name="T11" fmla="*/ 75 h 168"/>
                  <a:gd name="T12" fmla="*/ 203 w 208"/>
                  <a:gd name="T13" fmla="*/ 86 h 168"/>
                  <a:gd name="T14" fmla="*/ 207 w 208"/>
                  <a:gd name="T15" fmla="*/ 100 h 168"/>
                  <a:gd name="T16" fmla="*/ 208 w 208"/>
                  <a:gd name="T17" fmla="*/ 115 h 168"/>
                  <a:gd name="T18" fmla="*/ 206 w 208"/>
                  <a:gd name="T19" fmla="*/ 129 h 168"/>
                  <a:gd name="T20" fmla="*/ 200 w 208"/>
                  <a:gd name="T21" fmla="*/ 142 h 168"/>
                  <a:gd name="T22" fmla="*/ 190 w 208"/>
                  <a:gd name="T23" fmla="*/ 154 h 168"/>
                  <a:gd name="T24" fmla="*/ 179 w 208"/>
                  <a:gd name="T25" fmla="*/ 162 h 168"/>
                  <a:gd name="T26" fmla="*/ 166 w 208"/>
                  <a:gd name="T27" fmla="*/ 166 h 168"/>
                  <a:gd name="T28" fmla="*/ 152 w 208"/>
                  <a:gd name="T29" fmla="*/ 168 h 168"/>
                  <a:gd name="T30" fmla="*/ 137 w 208"/>
                  <a:gd name="T31" fmla="*/ 166 h 168"/>
                  <a:gd name="T32" fmla="*/ 122 w 208"/>
                  <a:gd name="T33" fmla="*/ 159 h 168"/>
                  <a:gd name="T34" fmla="*/ 77 w 208"/>
                  <a:gd name="T35" fmla="*/ 131 h 168"/>
                  <a:gd name="T36" fmla="*/ 31 w 208"/>
                  <a:gd name="T37" fmla="*/ 107 h 168"/>
                  <a:gd name="T38" fmla="*/ 19 w 208"/>
                  <a:gd name="T39" fmla="*/ 97 h 168"/>
                  <a:gd name="T40" fmla="*/ 10 w 208"/>
                  <a:gd name="T41" fmla="*/ 87 h 168"/>
                  <a:gd name="T42" fmla="*/ 3 w 208"/>
                  <a:gd name="T43" fmla="*/ 74 h 168"/>
                  <a:gd name="T44" fmla="*/ 0 w 208"/>
                  <a:gd name="T45" fmla="*/ 59 h 168"/>
                  <a:gd name="T46" fmla="*/ 1 w 208"/>
                  <a:gd name="T47" fmla="*/ 45 h 168"/>
                  <a:gd name="T48" fmla="*/ 7 w 208"/>
                  <a:gd name="T49" fmla="*/ 31 h 168"/>
                  <a:gd name="T50" fmla="*/ 15 w 208"/>
                  <a:gd name="T51" fmla="*/ 19 h 168"/>
                  <a:gd name="T52" fmla="*/ 26 w 208"/>
                  <a:gd name="T53" fmla="*/ 9 h 168"/>
                  <a:gd name="T54" fmla="*/ 39 w 208"/>
                  <a:gd name="T55" fmla="*/ 2 h 168"/>
                  <a:gd name="T56" fmla="*/ 53 w 208"/>
                  <a:gd name="T57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8" h="168">
                    <a:moveTo>
                      <a:pt x="53" y="0"/>
                    </a:moveTo>
                    <a:lnTo>
                      <a:pt x="68" y="1"/>
                    </a:lnTo>
                    <a:lnTo>
                      <a:pt x="82" y="6"/>
                    </a:lnTo>
                    <a:lnTo>
                      <a:pt x="133" y="34"/>
                    </a:lnTo>
                    <a:lnTo>
                      <a:pt x="183" y="65"/>
                    </a:lnTo>
                    <a:lnTo>
                      <a:pt x="195" y="75"/>
                    </a:lnTo>
                    <a:lnTo>
                      <a:pt x="203" y="86"/>
                    </a:lnTo>
                    <a:lnTo>
                      <a:pt x="207" y="100"/>
                    </a:lnTo>
                    <a:lnTo>
                      <a:pt x="208" y="115"/>
                    </a:lnTo>
                    <a:lnTo>
                      <a:pt x="206" y="129"/>
                    </a:lnTo>
                    <a:lnTo>
                      <a:pt x="200" y="142"/>
                    </a:lnTo>
                    <a:lnTo>
                      <a:pt x="190" y="154"/>
                    </a:lnTo>
                    <a:lnTo>
                      <a:pt x="179" y="162"/>
                    </a:lnTo>
                    <a:lnTo>
                      <a:pt x="166" y="166"/>
                    </a:lnTo>
                    <a:lnTo>
                      <a:pt x="152" y="168"/>
                    </a:lnTo>
                    <a:lnTo>
                      <a:pt x="137" y="166"/>
                    </a:lnTo>
                    <a:lnTo>
                      <a:pt x="122" y="159"/>
                    </a:lnTo>
                    <a:lnTo>
                      <a:pt x="77" y="131"/>
                    </a:lnTo>
                    <a:lnTo>
                      <a:pt x="31" y="107"/>
                    </a:lnTo>
                    <a:lnTo>
                      <a:pt x="19" y="97"/>
                    </a:lnTo>
                    <a:lnTo>
                      <a:pt x="10" y="87"/>
                    </a:lnTo>
                    <a:lnTo>
                      <a:pt x="3" y="74"/>
                    </a:lnTo>
                    <a:lnTo>
                      <a:pt x="0" y="59"/>
                    </a:lnTo>
                    <a:lnTo>
                      <a:pt x="1" y="45"/>
                    </a:lnTo>
                    <a:lnTo>
                      <a:pt x="7" y="31"/>
                    </a:lnTo>
                    <a:lnTo>
                      <a:pt x="15" y="19"/>
                    </a:lnTo>
                    <a:lnTo>
                      <a:pt x="26" y="9"/>
                    </a:lnTo>
                    <a:lnTo>
                      <a:pt x="39" y="2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" name="Freeform 1048">
                <a:extLst>
                  <a:ext uri="{FF2B5EF4-FFF2-40B4-BE49-F238E27FC236}">
                    <a16:creationId xmlns:a16="http://schemas.microsoft.com/office/drawing/2014/main" id="{88DDE559-A72F-4D72-8F0F-3073D381F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2238" y="5172076"/>
                <a:ext cx="207963" cy="219075"/>
              </a:xfrm>
              <a:custGeom>
                <a:avLst/>
                <a:gdLst>
                  <a:gd name="T0" fmla="*/ 905 w 1311"/>
                  <a:gd name="T1" fmla="*/ 12 h 1373"/>
                  <a:gd name="T2" fmla="*/ 1075 w 1311"/>
                  <a:gd name="T3" fmla="*/ 75 h 1373"/>
                  <a:gd name="T4" fmla="*/ 1181 w 1311"/>
                  <a:gd name="T5" fmla="*/ 73 h 1373"/>
                  <a:gd name="T6" fmla="*/ 1203 w 1311"/>
                  <a:gd name="T7" fmla="*/ 28 h 1373"/>
                  <a:gd name="T8" fmla="*/ 1256 w 1311"/>
                  <a:gd name="T9" fmla="*/ 20 h 1373"/>
                  <a:gd name="T10" fmla="*/ 1289 w 1311"/>
                  <a:gd name="T11" fmla="*/ 55 h 1373"/>
                  <a:gd name="T12" fmla="*/ 1290 w 1311"/>
                  <a:gd name="T13" fmla="*/ 437 h 1373"/>
                  <a:gd name="T14" fmla="*/ 1266 w 1311"/>
                  <a:gd name="T15" fmla="*/ 470 h 1373"/>
                  <a:gd name="T16" fmla="*/ 1218 w 1311"/>
                  <a:gd name="T17" fmla="*/ 474 h 1373"/>
                  <a:gd name="T18" fmla="*/ 1184 w 1311"/>
                  <a:gd name="T19" fmla="*/ 440 h 1373"/>
                  <a:gd name="T20" fmla="*/ 1151 w 1311"/>
                  <a:gd name="T21" fmla="*/ 271 h 1373"/>
                  <a:gd name="T22" fmla="*/ 1031 w 1311"/>
                  <a:gd name="T23" fmla="*/ 181 h 1373"/>
                  <a:gd name="T24" fmla="*/ 879 w 1311"/>
                  <a:gd name="T25" fmla="*/ 122 h 1373"/>
                  <a:gd name="T26" fmla="*/ 724 w 1311"/>
                  <a:gd name="T27" fmla="*/ 113 h 1373"/>
                  <a:gd name="T28" fmla="*/ 595 w 1311"/>
                  <a:gd name="T29" fmla="*/ 148 h 1373"/>
                  <a:gd name="T30" fmla="*/ 478 w 1311"/>
                  <a:gd name="T31" fmla="*/ 225 h 1373"/>
                  <a:gd name="T32" fmla="*/ 379 w 1311"/>
                  <a:gd name="T33" fmla="*/ 344 h 1373"/>
                  <a:gd name="T34" fmla="*/ 316 w 1311"/>
                  <a:gd name="T35" fmla="*/ 493 h 1373"/>
                  <a:gd name="T36" fmla="*/ 834 w 1311"/>
                  <a:gd name="T37" fmla="*/ 503 h 1373"/>
                  <a:gd name="T38" fmla="*/ 856 w 1311"/>
                  <a:gd name="T39" fmla="*/ 550 h 1373"/>
                  <a:gd name="T40" fmla="*/ 841 w 1311"/>
                  <a:gd name="T41" fmla="*/ 590 h 1373"/>
                  <a:gd name="T42" fmla="*/ 801 w 1311"/>
                  <a:gd name="T43" fmla="*/ 605 h 1373"/>
                  <a:gd name="T44" fmla="*/ 292 w 1311"/>
                  <a:gd name="T45" fmla="*/ 688 h 1373"/>
                  <a:gd name="T46" fmla="*/ 764 w 1311"/>
                  <a:gd name="T47" fmla="*/ 768 h 1373"/>
                  <a:gd name="T48" fmla="*/ 810 w 1311"/>
                  <a:gd name="T49" fmla="*/ 789 h 1373"/>
                  <a:gd name="T50" fmla="*/ 817 w 1311"/>
                  <a:gd name="T51" fmla="*/ 842 h 1373"/>
                  <a:gd name="T52" fmla="*/ 783 w 1311"/>
                  <a:gd name="T53" fmla="*/ 876 h 1373"/>
                  <a:gd name="T54" fmla="*/ 333 w 1311"/>
                  <a:gd name="T55" fmla="*/ 933 h 1373"/>
                  <a:gd name="T56" fmla="*/ 412 w 1311"/>
                  <a:gd name="T57" fmla="*/ 1073 h 1373"/>
                  <a:gd name="T58" fmla="*/ 526 w 1311"/>
                  <a:gd name="T59" fmla="*/ 1178 h 1373"/>
                  <a:gd name="T60" fmla="*/ 661 w 1311"/>
                  <a:gd name="T61" fmla="*/ 1241 h 1373"/>
                  <a:gd name="T62" fmla="*/ 819 w 1311"/>
                  <a:gd name="T63" fmla="*/ 1261 h 1373"/>
                  <a:gd name="T64" fmla="*/ 990 w 1311"/>
                  <a:gd name="T65" fmla="*/ 1239 h 1373"/>
                  <a:gd name="T66" fmla="*/ 1135 w 1311"/>
                  <a:gd name="T67" fmla="*/ 1172 h 1373"/>
                  <a:gd name="T68" fmla="*/ 1227 w 1311"/>
                  <a:gd name="T69" fmla="*/ 1093 h 1373"/>
                  <a:gd name="T70" fmla="*/ 1264 w 1311"/>
                  <a:gd name="T71" fmla="*/ 1086 h 1373"/>
                  <a:gd name="T72" fmla="*/ 1295 w 1311"/>
                  <a:gd name="T73" fmla="*/ 1108 h 1373"/>
                  <a:gd name="T74" fmla="*/ 1311 w 1311"/>
                  <a:gd name="T75" fmla="*/ 1144 h 1373"/>
                  <a:gd name="T76" fmla="*/ 1293 w 1311"/>
                  <a:gd name="T77" fmla="*/ 1182 h 1373"/>
                  <a:gd name="T78" fmla="*/ 1154 w 1311"/>
                  <a:gd name="T79" fmla="*/ 1288 h 1373"/>
                  <a:gd name="T80" fmla="*/ 996 w 1311"/>
                  <a:gd name="T81" fmla="*/ 1352 h 1373"/>
                  <a:gd name="T82" fmla="*/ 819 w 1311"/>
                  <a:gd name="T83" fmla="*/ 1373 h 1373"/>
                  <a:gd name="T84" fmla="*/ 649 w 1311"/>
                  <a:gd name="T85" fmla="*/ 1353 h 1373"/>
                  <a:gd name="T86" fmla="*/ 498 w 1311"/>
                  <a:gd name="T87" fmla="*/ 1293 h 1373"/>
                  <a:gd name="T88" fmla="*/ 368 w 1311"/>
                  <a:gd name="T89" fmla="*/ 1191 h 1373"/>
                  <a:gd name="T90" fmla="*/ 266 w 1311"/>
                  <a:gd name="T91" fmla="*/ 1049 h 1373"/>
                  <a:gd name="T92" fmla="*/ 203 w 1311"/>
                  <a:gd name="T93" fmla="*/ 879 h 1373"/>
                  <a:gd name="T94" fmla="*/ 21 w 1311"/>
                  <a:gd name="T95" fmla="*/ 869 h 1373"/>
                  <a:gd name="T96" fmla="*/ 0 w 1311"/>
                  <a:gd name="T97" fmla="*/ 823 h 1373"/>
                  <a:gd name="T98" fmla="*/ 21 w 1311"/>
                  <a:gd name="T99" fmla="*/ 778 h 1373"/>
                  <a:gd name="T100" fmla="*/ 185 w 1311"/>
                  <a:gd name="T101" fmla="*/ 768 h 1373"/>
                  <a:gd name="T102" fmla="*/ 182 w 1311"/>
                  <a:gd name="T103" fmla="*/ 645 h 1373"/>
                  <a:gd name="T104" fmla="*/ 72 w 1311"/>
                  <a:gd name="T105" fmla="*/ 602 h 1373"/>
                  <a:gd name="T106" fmla="*/ 39 w 1311"/>
                  <a:gd name="T107" fmla="*/ 568 h 1373"/>
                  <a:gd name="T108" fmla="*/ 46 w 1311"/>
                  <a:gd name="T109" fmla="*/ 515 h 1373"/>
                  <a:gd name="T110" fmla="*/ 92 w 1311"/>
                  <a:gd name="T111" fmla="*/ 493 h 1373"/>
                  <a:gd name="T112" fmla="*/ 239 w 1311"/>
                  <a:gd name="T113" fmla="*/ 379 h 1373"/>
                  <a:gd name="T114" fmla="*/ 325 w 1311"/>
                  <a:gd name="T115" fmla="*/ 228 h 1373"/>
                  <a:gd name="T116" fmla="*/ 442 w 1311"/>
                  <a:gd name="T117" fmla="*/ 110 h 1373"/>
                  <a:gd name="T118" fmla="*/ 577 w 1311"/>
                  <a:gd name="T119" fmla="*/ 35 h 1373"/>
                  <a:gd name="T120" fmla="*/ 731 w 1311"/>
                  <a:gd name="T121" fmla="*/ 2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11" h="1373">
                    <a:moveTo>
                      <a:pt x="786" y="0"/>
                    </a:moveTo>
                    <a:lnTo>
                      <a:pt x="846" y="3"/>
                    </a:lnTo>
                    <a:lnTo>
                      <a:pt x="905" y="12"/>
                    </a:lnTo>
                    <a:lnTo>
                      <a:pt x="963" y="27"/>
                    </a:lnTo>
                    <a:lnTo>
                      <a:pt x="1020" y="48"/>
                    </a:lnTo>
                    <a:lnTo>
                      <a:pt x="1075" y="75"/>
                    </a:lnTo>
                    <a:lnTo>
                      <a:pt x="1129" y="108"/>
                    </a:lnTo>
                    <a:lnTo>
                      <a:pt x="1181" y="147"/>
                    </a:lnTo>
                    <a:lnTo>
                      <a:pt x="1181" y="73"/>
                    </a:lnTo>
                    <a:lnTo>
                      <a:pt x="1184" y="55"/>
                    </a:lnTo>
                    <a:lnTo>
                      <a:pt x="1192" y="39"/>
                    </a:lnTo>
                    <a:lnTo>
                      <a:pt x="1203" y="28"/>
                    </a:lnTo>
                    <a:lnTo>
                      <a:pt x="1218" y="20"/>
                    </a:lnTo>
                    <a:lnTo>
                      <a:pt x="1237" y="18"/>
                    </a:lnTo>
                    <a:lnTo>
                      <a:pt x="1256" y="20"/>
                    </a:lnTo>
                    <a:lnTo>
                      <a:pt x="1271" y="28"/>
                    </a:lnTo>
                    <a:lnTo>
                      <a:pt x="1282" y="39"/>
                    </a:lnTo>
                    <a:lnTo>
                      <a:pt x="1289" y="55"/>
                    </a:lnTo>
                    <a:lnTo>
                      <a:pt x="1292" y="73"/>
                    </a:lnTo>
                    <a:lnTo>
                      <a:pt x="1292" y="421"/>
                    </a:lnTo>
                    <a:lnTo>
                      <a:pt x="1290" y="437"/>
                    </a:lnTo>
                    <a:lnTo>
                      <a:pt x="1285" y="450"/>
                    </a:lnTo>
                    <a:lnTo>
                      <a:pt x="1277" y="461"/>
                    </a:lnTo>
                    <a:lnTo>
                      <a:pt x="1266" y="470"/>
                    </a:lnTo>
                    <a:lnTo>
                      <a:pt x="1253" y="475"/>
                    </a:lnTo>
                    <a:lnTo>
                      <a:pt x="1237" y="477"/>
                    </a:lnTo>
                    <a:lnTo>
                      <a:pt x="1218" y="474"/>
                    </a:lnTo>
                    <a:lnTo>
                      <a:pt x="1203" y="467"/>
                    </a:lnTo>
                    <a:lnTo>
                      <a:pt x="1192" y="455"/>
                    </a:lnTo>
                    <a:lnTo>
                      <a:pt x="1184" y="440"/>
                    </a:lnTo>
                    <a:lnTo>
                      <a:pt x="1181" y="421"/>
                    </a:lnTo>
                    <a:lnTo>
                      <a:pt x="1181" y="304"/>
                    </a:lnTo>
                    <a:lnTo>
                      <a:pt x="1151" y="271"/>
                    </a:lnTo>
                    <a:lnTo>
                      <a:pt x="1116" y="240"/>
                    </a:lnTo>
                    <a:lnTo>
                      <a:pt x="1079" y="212"/>
                    </a:lnTo>
                    <a:lnTo>
                      <a:pt x="1031" y="181"/>
                    </a:lnTo>
                    <a:lnTo>
                      <a:pt x="982" y="156"/>
                    </a:lnTo>
                    <a:lnTo>
                      <a:pt x="931" y="136"/>
                    </a:lnTo>
                    <a:lnTo>
                      <a:pt x="879" y="122"/>
                    </a:lnTo>
                    <a:lnTo>
                      <a:pt x="825" y="113"/>
                    </a:lnTo>
                    <a:lnTo>
                      <a:pt x="771" y="111"/>
                    </a:lnTo>
                    <a:lnTo>
                      <a:pt x="724" y="113"/>
                    </a:lnTo>
                    <a:lnTo>
                      <a:pt x="679" y="120"/>
                    </a:lnTo>
                    <a:lnTo>
                      <a:pt x="637" y="132"/>
                    </a:lnTo>
                    <a:lnTo>
                      <a:pt x="595" y="148"/>
                    </a:lnTo>
                    <a:lnTo>
                      <a:pt x="554" y="169"/>
                    </a:lnTo>
                    <a:lnTo>
                      <a:pt x="515" y="194"/>
                    </a:lnTo>
                    <a:lnTo>
                      <a:pt x="478" y="225"/>
                    </a:lnTo>
                    <a:lnTo>
                      <a:pt x="441" y="261"/>
                    </a:lnTo>
                    <a:lnTo>
                      <a:pt x="408" y="301"/>
                    </a:lnTo>
                    <a:lnTo>
                      <a:pt x="379" y="344"/>
                    </a:lnTo>
                    <a:lnTo>
                      <a:pt x="354" y="391"/>
                    </a:lnTo>
                    <a:lnTo>
                      <a:pt x="333" y="440"/>
                    </a:lnTo>
                    <a:lnTo>
                      <a:pt x="316" y="493"/>
                    </a:lnTo>
                    <a:lnTo>
                      <a:pt x="801" y="493"/>
                    </a:lnTo>
                    <a:lnTo>
                      <a:pt x="819" y="496"/>
                    </a:lnTo>
                    <a:lnTo>
                      <a:pt x="834" y="503"/>
                    </a:lnTo>
                    <a:lnTo>
                      <a:pt x="846" y="515"/>
                    </a:lnTo>
                    <a:lnTo>
                      <a:pt x="853" y="530"/>
                    </a:lnTo>
                    <a:lnTo>
                      <a:pt x="856" y="550"/>
                    </a:lnTo>
                    <a:lnTo>
                      <a:pt x="854" y="565"/>
                    </a:lnTo>
                    <a:lnTo>
                      <a:pt x="849" y="578"/>
                    </a:lnTo>
                    <a:lnTo>
                      <a:pt x="841" y="590"/>
                    </a:lnTo>
                    <a:lnTo>
                      <a:pt x="830" y="598"/>
                    </a:lnTo>
                    <a:lnTo>
                      <a:pt x="816" y="603"/>
                    </a:lnTo>
                    <a:lnTo>
                      <a:pt x="801" y="605"/>
                    </a:lnTo>
                    <a:lnTo>
                      <a:pt x="296" y="605"/>
                    </a:lnTo>
                    <a:lnTo>
                      <a:pt x="293" y="645"/>
                    </a:lnTo>
                    <a:lnTo>
                      <a:pt x="292" y="688"/>
                    </a:lnTo>
                    <a:lnTo>
                      <a:pt x="293" y="730"/>
                    </a:lnTo>
                    <a:lnTo>
                      <a:pt x="296" y="768"/>
                    </a:lnTo>
                    <a:lnTo>
                      <a:pt x="764" y="768"/>
                    </a:lnTo>
                    <a:lnTo>
                      <a:pt x="783" y="771"/>
                    </a:lnTo>
                    <a:lnTo>
                      <a:pt x="798" y="778"/>
                    </a:lnTo>
                    <a:lnTo>
                      <a:pt x="810" y="789"/>
                    </a:lnTo>
                    <a:lnTo>
                      <a:pt x="817" y="805"/>
                    </a:lnTo>
                    <a:lnTo>
                      <a:pt x="820" y="823"/>
                    </a:lnTo>
                    <a:lnTo>
                      <a:pt x="817" y="842"/>
                    </a:lnTo>
                    <a:lnTo>
                      <a:pt x="810" y="858"/>
                    </a:lnTo>
                    <a:lnTo>
                      <a:pt x="798" y="869"/>
                    </a:lnTo>
                    <a:lnTo>
                      <a:pt x="783" y="876"/>
                    </a:lnTo>
                    <a:lnTo>
                      <a:pt x="764" y="879"/>
                    </a:lnTo>
                    <a:lnTo>
                      <a:pt x="316" y="879"/>
                    </a:lnTo>
                    <a:lnTo>
                      <a:pt x="333" y="933"/>
                    </a:lnTo>
                    <a:lnTo>
                      <a:pt x="355" y="983"/>
                    </a:lnTo>
                    <a:lnTo>
                      <a:pt x="381" y="1029"/>
                    </a:lnTo>
                    <a:lnTo>
                      <a:pt x="412" y="1073"/>
                    </a:lnTo>
                    <a:lnTo>
                      <a:pt x="446" y="1112"/>
                    </a:lnTo>
                    <a:lnTo>
                      <a:pt x="486" y="1148"/>
                    </a:lnTo>
                    <a:lnTo>
                      <a:pt x="526" y="1178"/>
                    </a:lnTo>
                    <a:lnTo>
                      <a:pt x="568" y="1204"/>
                    </a:lnTo>
                    <a:lnTo>
                      <a:pt x="613" y="1225"/>
                    </a:lnTo>
                    <a:lnTo>
                      <a:pt x="661" y="1241"/>
                    </a:lnTo>
                    <a:lnTo>
                      <a:pt x="711" y="1252"/>
                    </a:lnTo>
                    <a:lnTo>
                      <a:pt x="764" y="1259"/>
                    </a:lnTo>
                    <a:lnTo>
                      <a:pt x="819" y="1261"/>
                    </a:lnTo>
                    <a:lnTo>
                      <a:pt x="879" y="1259"/>
                    </a:lnTo>
                    <a:lnTo>
                      <a:pt x="936" y="1251"/>
                    </a:lnTo>
                    <a:lnTo>
                      <a:pt x="990" y="1239"/>
                    </a:lnTo>
                    <a:lnTo>
                      <a:pt x="1041" y="1221"/>
                    </a:lnTo>
                    <a:lnTo>
                      <a:pt x="1089" y="1200"/>
                    </a:lnTo>
                    <a:lnTo>
                      <a:pt x="1135" y="1172"/>
                    </a:lnTo>
                    <a:lnTo>
                      <a:pt x="1176" y="1141"/>
                    </a:lnTo>
                    <a:lnTo>
                      <a:pt x="1215" y="1104"/>
                    </a:lnTo>
                    <a:lnTo>
                      <a:pt x="1227" y="1093"/>
                    </a:lnTo>
                    <a:lnTo>
                      <a:pt x="1240" y="1087"/>
                    </a:lnTo>
                    <a:lnTo>
                      <a:pt x="1255" y="1085"/>
                    </a:lnTo>
                    <a:lnTo>
                      <a:pt x="1264" y="1086"/>
                    </a:lnTo>
                    <a:lnTo>
                      <a:pt x="1275" y="1090"/>
                    </a:lnTo>
                    <a:lnTo>
                      <a:pt x="1288" y="1100"/>
                    </a:lnTo>
                    <a:lnTo>
                      <a:pt x="1295" y="1108"/>
                    </a:lnTo>
                    <a:lnTo>
                      <a:pt x="1303" y="1118"/>
                    </a:lnTo>
                    <a:lnTo>
                      <a:pt x="1309" y="1130"/>
                    </a:lnTo>
                    <a:lnTo>
                      <a:pt x="1311" y="1144"/>
                    </a:lnTo>
                    <a:lnTo>
                      <a:pt x="1310" y="1154"/>
                    </a:lnTo>
                    <a:lnTo>
                      <a:pt x="1304" y="1167"/>
                    </a:lnTo>
                    <a:lnTo>
                      <a:pt x="1293" y="1182"/>
                    </a:lnTo>
                    <a:lnTo>
                      <a:pt x="1249" y="1221"/>
                    </a:lnTo>
                    <a:lnTo>
                      <a:pt x="1203" y="1257"/>
                    </a:lnTo>
                    <a:lnTo>
                      <a:pt x="1154" y="1288"/>
                    </a:lnTo>
                    <a:lnTo>
                      <a:pt x="1104" y="1314"/>
                    </a:lnTo>
                    <a:lnTo>
                      <a:pt x="1051" y="1335"/>
                    </a:lnTo>
                    <a:lnTo>
                      <a:pt x="996" y="1352"/>
                    </a:lnTo>
                    <a:lnTo>
                      <a:pt x="939" y="1363"/>
                    </a:lnTo>
                    <a:lnTo>
                      <a:pt x="880" y="1370"/>
                    </a:lnTo>
                    <a:lnTo>
                      <a:pt x="819" y="1373"/>
                    </a:lnTo>
                    <a:lnTo>
                      <a:pt x="760" y="1370"/>
                    </a:lnTo>
                    <a:lnTo>
                      <a:pt x="703" y="1364"/>
                    </a:lnTo>
                    <a:lnTo>
                      <a:pt x="649" y="1353"/>
                    </a:lnTo>
                    <a:lnTo>
                      <a:pt x="596" y="1337"/>
                    </a:lnTo>
                    <a:lnTo>
                      <a:pt x="546" y="1317"/>
                    </a:lnTo>
                    <a:lnTo>
                      <a:pt x="498" y="1293"/>
                    </a:lnTo>
                    <a:lnTo>
                      <a:pt x="453" y="1263"/>
                    </a:lnTo>
                    <a:lnTo>
                      <a:pt x="410" y="1231"/>
                    </a:lnTo>
                    <a:lnTo>
                      <a:pt x="368" y="1191"/>
                    </a:lnTo>
                    <a:lnTo>
                      <a:pt x="329" y="1147"/>
                    </a:lnTo>
                    <a:lnTo>
                      <a:pt x="295" y="1101"/>
                    </a:lnTo>
                    <a:lnTo>
                      <a:pt x="266" y="1049"/>
                    </a:lnTo>
                    <a:lnTo>
                      <a:pt x="240" y="996"/>
                    </a:lnTo>
                    <a:lnTo>
                      <a:pt x="219" y="939"/>
                    </a:lnTo>
                    <a:lnTo>
                      <a:pt x="203" y="879"/>
                    </a:lnTo>
                    <a:lnTo>
                      <a:pt x="55" y="879"/>
                    </a:lnTo>
                    <a:lnTo>
                      <a:pt x="37" y="876"/>
                    </a:lnTo>
                    <a:lnTo>
                      <a:pt x="21" y="869"/>
                    </a:lnTo>
                    <a:lnTo>
                      <a:pt x="9" y="858"/>
                    </a:lnTo>
                    <a:lnTo>
                      <a:pt x="2" y="842"/>
                    </a:lnTo>
                    <a:lnTo>
                      <a:pt x="0" y="823"/>
                    </a:lnTo>
                    <a:lnTo>
                      <a:pt x="2" y="805"/>
                    </a:lnTo>
                    <a:lnTo>
                      <a:pt x="9" y="789"/>
                    </a:lnTo>
                    <a:lnTo>
                      <a:pt x="21" y="778"/>
                    </a:lnTo>
                    <a:lnTo>
                      <a:pt x="37" y="771"/>
                    </a:lnTo>
                    <a:lnTo>
                      <a:pt x="55" y="768"/>
                    </a:lnTo>
                    <a:lnTo>
                      <a:pt x="185" y="768"/>
                    </a:lnTo>
                    <a:lnTo>
                      <a:pt x="182" y="730"/>
                    </a:lnTo>
                    <a:lnTo>
                      <a:pt x="181" y="688"/>
                    </a:lnTo>
                    <a:lnTo>
                      <a:pt x="182" y="645"/>
                    </a:lnTo>
                    <a:lnTo>
                      <a:pt x="185" y="605"/>
                    </a:lnTo>
                    <a:lnTo>
                      <a:pt x="92" y="605"/>
                    </a:lnTo>
                    <a:lnTo>
                      <a:pt x="72" y="602"/>
                    </a:lnTo>
                    <a:lnTo>
                      <a:pt x="57" y="595"/>
                    </a:lnTo>
                    <a:lnTo>
                      <a:pt x="46" y="583"/>
                    </a:lnTo>
                    <a:lnTo>
                      <a:pt x="39" y="568"/>
                    </a:lnTo>
                    <a:lnTo>
                      <a:pt x="36" y="550"/>
                    </a:lnTo>
                    <a:lnTo>
                      <a:pt x="39" y="530"/>
                    </a:lnTo>
                    <a:lnTo>
                      <a:pt x="46" y="515"/>
                    </a:lnTo>
                    <a:lnTo>
                      <a:pt x="57" y="503"/>
                    </a:lnTo>
                    <a:lnTo>
                      <a:pt x="72" y="496"/>
                    </a:lnTo>
                    <a:lnTo>
                      <a:pt x="92" y="493"/>
                    </a:lnTo>
                    <a:lnTo>
                      <a:pt x="203" y="493"/>
                    </a:lnTo>
                    <a:lnTo>
                      <a:pt x="219" y="434"/>
                    </a:lnTo>
                    <a:lnTo>
                      <a:pt x="239" y="379"/>
                    </a:lnTo>
                    <a:lnTo>
                      <a:pt x="264" y="325"/>
                    </a:lnTo>
                    <a:lnTo>
                      <a:pt x="292" y="275"/>
                    </a:lnTo>
                    <a:lnTo>
                      <a:pt x="325" y="228"/>
                    </a:lnTo>
                    <a:lnTo>
                      <a:pt x="362" y="184"/>
                    </a:lnTo>
                    <a:lnTo>
                      <a:pt x="401" y="144"/>
                    </a:lnTo>
                    <a:lnTo>
                      <a:pt x="442" y="110"/>
                    </a:lnTo>
                    <a:lnTo>
                      <a:pt x="485" y="81"/>
                    </a:lnTo>
                    <a:lnTo>
                      <a:pt x="531" y="56"/>
                    </a:lnTo>
                    <a:lnTo>
                      <a:pt x="577" y="35"/>
                    </a:lnTo>
                    <a:lnTo>
                      <a:pt x="626" y="20"/>
                    </a:lnTo>
                    <a:lnTo>
                      <a:pt x="677" y="9"/>
                    </a:lnTo>
                    <a:lnTo>
                      <a:pt x="731" y="2"/>
                    </a:lnTo>
                    <a:lnTo>
                      <a:pt x="7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DE5ACD2-C80B-4C07-840D-CB3631B99E54}"/>
              </a:ext>
            </a:extLst>
          </p:cNvPr>
          <p:cNvSpPr/>
          <p:nvPr/>
        </p:nvSpPr>
        <p:spPr>
          <a:xfrm>
            <a:off x="3992036" y="3345546"/>
            <a:ext cx="4291431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</a:rPr>
              <a:t>500 000 HL of beer / year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</a:endParaRPr>
          </a:p>
        </p:txBody>
      </p: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2E39E796-76E0-4672-A6D1-C93C3BB3F751}"/>
              </a:ext>
            </a:extLst>
          </p:cNvPr>
          <p:cNvGrpSpPr/>
          <p:nvPr/>
        </p:nvGrpSpPr>
        <p:grpSpPr>
          <a:xfrm>
            <a:off x="1969276" y="3391703"/>
            <a:ext cx="1275682" cy="557213"/>
            <a:chOff x="7916612" y="5925677"/>
            <a:chExt cx="1275682" cy="557213"/>
          </a:xfrm>
          <a:solidFill>
            <a:srgbClr val="BD922A"/>
          </a:solidFill>
        </p:grpSpPr>
        <p:grpSp>
          <p:nvGrpSpPr>
            <p:cNvPr id="141" name="Group 928">
              <a:extLst>
                <a:ext uri="{FF2B5EF4-FFF2-40B4-BE49-F238E27FC236}">
                  <a16:creationId xmlns:a16="http://schemas.microsoft.com/office/drawing/2014/main" id="{6B6B0173-CA40-44A1-B480-4DC667954DAF}"/>
                </a:ext>
              </a:extLst>
            </p:cNvPr>
            <p:cNvGrpSpPr/>
            <p:nvPr/>
          </p:nvGrpSpPr>
          <p:grpSpPr>
            <a:xfrm>
              <a:off x="7916612" y="5925677"/>
              <a:ext cx="273050" cy="557213"/>
              <a:chOff x="6430963" y="1911351"/>
              <a:chExt cx="273050" cy="557213"/>
            </a:xfrm>
            <a:grpFill/>
          </p:grpSpPr>
          <p:sp>
            <p:nvSpPr>
              <p:cNvPr id="151" name="Freeform 474">
                <a:extLst>
                  <a:ext uri="{FF2B5EF4-FFF2-40B4-BE49-F238E27FC236}">
                    <a16:creationId xmlns:a16="http://schemas.microsoft.com/office/drawing/2014/main" id="{34936E7B-232A-4B73-AAE6-16D15A5B31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0963" y="2124076"/>
                <a:ext cx="273050" cy="344488"/>
              </a:xfrm>
              <a:custGeom>
                <a:avLst/>
                <a:gdLst>
                  <a:gd name="T0" fmla="*/ 453 w 1719"/>
                  <a:gd name="T1" fmla="*/ 1897 h 2174"/>
                  <a:gd name="T2" fmla="*/ 250 w 1719"/>
                  <a:gd name="T3" fmla="*/ 1958 h 2174"/>
                  <a:gd name="T4" fmla="*/ 446 w 1719"/>
                  <a:gd name="T5" fmla="*/ 2018 h 2174"/>
                  <a:gd name="T6" fmla="*/ 860 w 1719"/>
                  <a:gd name="T7" fmla="*/ 2050 h 2174"/>
                  <a:gd name="T8" fmla="*/ 1274 w 1719"/>
                  <a:gd name="T9" fmla="*/ 2018 h 2174"/>
                  <a:gd name="T10" fmla="*/ 1469 w 1719"/>
                  <a:gd name="T11" fmla="*/ 1958 h 2174"/>
                  <a:gd name="T12" fmla="*/ 1266 w 1719"/>
                  <a:gd name="T13" fmla="*/ 1897 h 2174"/>
                  <a:gd name="T14" fmla="*/ 922 w 1719"/>
                  <a:gd name="T15" fmla="*/ 1936 h 2174"/>
                  <a:gd name="T16" fmla="*/ 840 w 1719"/>
                  <a:gd name="T17" fmla="*/ 1994 h 2174"/>
                  <a:gd name="T18" fmla="*/ 860 w 1719"/>
                  <a:gd name="T19" fmla="*/ 602 h 2174"/>
                  <a:gd name="T20" fmla="*/ 801 w 1719"/>
                  <a:gd name="T21" fmla="*/ 683 h 2174"/>
                  <a:gd name="T22" fmla="*/ 897 w 1719"/>
                  <a:gd name="T23" fmla="*/ 714 h 2174"/>
                  <a:gd name="T24" fmla="*/ 897 w 1719"/>
                  <a:gd name="T25" fmla="*/ 614 h 2174"/>
                  <a:gd name="T26" fmla="*/ 366 w 1719"/>
                  <a:gd name="T27" fmla="*/ 416 h 2174"/>
                  <a:gd name="T28" fmla="*/ 397 w 1719"/>
                  <a:gd name="T29" fmla="*/ 511 h 2174"/>
                  <a:gd name="T30" fmla="*/ 479 w 1719"/>
                  <a:gd name="T31" fmla="*/ 453 h 2174"/>
                  <a:gd name="T32" fmla="*/ 736 w 1719"/>
                  <a:gd name="T33" fmla="*/ 295 h 2174"/>
                  <a:gd name="T34" fmla="*/ 677 w 1719"/>
                  <a:gd name="T35" fmla="*/ 376 h 2174"/>
                  <a:gd name="T36" fmla="*/ 772 w 1719"/>
                  <a:gd name="T37" fmla="*/ 406 h 2174"/>
                  <a:gd name="T38" fmla="*/ 772 w 1719"/>
                  <a:gd name="T39" fmla="*/ 306 h 2174"/>
                  <a:gd name="T40" fmla="*/ 1294 w 1719"/>
                  <a:gd name="T41" fmla="*/ 293 h 2174"/>
                  <a:gd name="T42" fmla="*/ 1325 w 1719"/>
                  <a:gd name="T43" fmla="*/ 387 h 2174"/>
                  <a:gd name="T44" fmla="*/ 1405 w 1719"/>
                  <a:gd name="T45" fmla="*/ 329 h 2174"/>
                  <a:gd name="T46" fmla="*/ 984 w 1719"/>
                  <a:gd name="T47" fmla="*/ 233 h 2174"/>
                  <a:gd name="T48" fmla="*/ 924 w 1719"/>
                  <a:gd name="T49" fmla="*/ 314 h 2174"/>
                  <a:gd name="T50" fmla="*/ 1020 w 1719"/>
                  <a:gd name="T51" fmla="*/ 344 h 2174"/>
                  <a:gd name="T52" fmla="*/ 1020 w 1719"/>
                  <a:gd name="T53" fmla="*/ 245 h 2174"/>
                  <a:gd name="T54" fmla="*/ 212 w 1719"/>
                  <a:gd name="T55" fmla="*/ 155 h 2174"/>
                  <a:gd name="T56" fmla="*/ 242 w 1719"/>
                  <a:gd name="T57" fmla="*/ 249 h 2174"/>
                  <a:gd name="T58" fmla="*/ 323 w 1719"/>
                  <a:gd name="T59" fmla="*/ 191 h 2174"/>
                  <a:gd name="T60" fmla="*/ 1715 w 1719"/>
                  <a:gd name="T61" fmla="*/ 0 h 2174"/>
                  <a:gd name="T62" fmla="*/ 1658 w 1719"/>
                  <a:gd name="T63" fmla="*/ 407 h 2174"/>
                  <a:gd name="T64" fmla="*/ 1415 w 1719"/>
                  <a:gd name="T65" fmla="*/ 739 h 2174"/>
                  <a:gd name="T66" fmla="*/ 1057 w 1719"/>
                  <a:gd name="T67" fmla="*/ 918 h 2174"/>
                  <a:gd name="T68" fmla="*/ 1021 w 1719"/>
                  <a:gd name="T69" fmla="*/ 1747 h 2174"/>
                  <a:gd name="T70" fmla="*/ 1273 w 1719"/>
                  <a:gd name="T71" fmla="*/ 1773 h 2174"/>
                  <a:gd name="T72" fmla="*/ 1502 w 1719"/>
                  <a:gd name="T73" fmla="*/ 1837 h 2174"/>
                  <a:gd name="T74" fmla="*/ 1602 w 1719"/>
                  <a:gd name="T75" fmla="*/ 1958 h 2174"/>
                  <a:gd name="T76" fmla="*/ 1504 w 1719"/>
                  <a:gd name="T77" fmla="*/ 2079 h 2174"/>
                  <a:gd name="T78" fmla="*/ 1278 w 1719"/>
                  <a:gd name="T79" fmla="*/ 2143 h 2174"/>
                  <a:gd name="T80" fmla="*/ 1028 w 1719"/>
                  <a:gd name="T81" fmla="*/ 2170 h 2174"/>
                  <a:gd name="T82" fmla="*/ 860 w 1719"/>
                  <a:gd name="T83" fmla="*/ 2174 h 2174"/>
                  <a:gd name="T84" fmla="*/ 691 w 1719"/>
                  <a:gd name="T85" fmla="*/ 2170 h 2174"/>
                  <a:gd name="T86" fmla="*/ 441 w 1719"/>
                  <a:gd name="T87" fmla="*/ 2143 h 2174"/>
                  <a:gd name="T88" fmla="*/ 215 w 1719"/>
                  <a:gd name="T89" fmla="*/ 2079 h 2174"/>
                  <a:gd name="T90" fmla="*/ 116 w 1719"/>
                  <a:gd name="T91" fmla="*/ 1958 h 2174"/>
                  <a:gd name="T92" fmla="*/ 217 w 1719"/>
                  <a:gd name="T93" fmla="*/ 1837 h 2174"/>
                  <a:gd name="T94" fmla="*/ 447 w 1719"/>
                  <a:gd name="T95" fmla="*/ 1773 h 2174"/>
                  <a:gd name="T96" fmla="*/ 698 w 1719"/>
                  <a:gd name="T97" fmla="*/ 1747 h 2174"/>
                  <a:gd name="T98" fmla="*/ 663 w 1719"/>
                  <a:gd name="T99" fmla="*/ 918 h 2174"/>
                  <a:gd name="T100" fmla="*/ 304 w 1719"/>
                  <a:gd name="T101" fmla="*/ 739 h 2174"/>
                  <a:gd name="T102" fmla="*/ 66 w 1719"/>
                  <a:gd name="T103" fmla="*/ 417 h 2174"/>
                  <a:gd name="T104" fmla="*/ 0 w 1719"/>
                  <a:gd name="T105" fmla="*/ 93 h 2174"/>
                  <a:gd name="T106" fmla="*/ 593 w 1719"/>
                  <a:gd name="T107" fmla="*/ 131 h 2174"/>
                  <a:gd name="T108" fmla="*/ 1127 w 1719"/>
                  <a:gd name="T109" fmla="*/ 131 h 2174"/>
                  <a:gd name="T110" fmla="*/ 1715 w 1719"/>
                  <a:gd name="T111" fmla="*/ 0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19" h="2174">
                    <a:moveTo>
                      <a:pt x="797" y="1867"/>
                    </a:moveTo>
                    <a:lnTo>
                      <a:pt x="717" y="1869"/>
                    </a:lnTo>
                    <a:lnTo>
                      <a:pt x="642" y="1874"/>
                    </a:lnTo>
                    <a:lnTo>
                      <a:pt x="572" y="1880"/>
                    </a:lnTo>
                    <a:lnTo>
                      <a:pt x="510" y="1888"/>
                    </a:lnTo>
                    <a:lnTo>
                      <a:pt x="453" y="1897"/>
                    </a:lnTo>
                    <a:lnTo>
                      <a:pt x="403" y="1907"/>
                    </a:lnTo>
                    <a:lnTo>
                      <a:pt x="360" y="1918"/>
                    </a:lnTo>
                    <a:lnTo>
                      <a:pt x="322" y="1927"/>
                    </a:lnTo>
                    <a:lnTo>
                      <a:pt x="291" y="1938"/>
                    </a:lnTo>
                    <a:lnTo>
                      <a:pt x="267" y="1948"/>
                    </a:lnTo>
                    <a:lnTo>
                      <a:pt x="250" y="1958"/>
                    </a:lnTo>
                    <a:lnTo>
                      <a:pt x="267" y="1968"/>
                    </a:lnTo>
                    <a:lnTo>
                      <a:pt x="290" y="1978"/>
                    </a:lnTo>
                    <a:lnTo>
                      <a:pt x="320" y="1988"/>
                    </a:lnTo>
                    <a:lnTo>
                      <a:pt x="355" y="1999"/>
                    </a:lnTo>
                    <a:lnTo>
                      <a:pt x="397" y="2009"/>
                    </a:lnTo>
                    <a:lnTo>
                      <a:pt x="446" y="2018"/>
                    </a:lnTo>
                    <a:lnTo>
                      <a:pt x="500" y="2027"/>
                    </a:lnTo>
                    <a:lnTo>
                      <a:pt x="560" y="2035"/>
                    </a:lnTo>
                    <a:lnTo>
                      <a:pt x="626" y="2041"/>
                    </a:lnTo>
                    <a:lnTo>
                      <a:pt x="698" y="2047"/>
                    </a:lnTo>
                    <a:lnTo>
                      <a:pt x="776" y="2049"/>
                    </a:lnTo>
                    <a:lnTo>
                      <a:pt x="860" y="2050"/>
                    </a:lnTo>
                    <a:lnTo>
                      <a:pt x="943" y="2049"/>
                    </a:lnTo>
                    <a:lnTo>
                      <a:pt x="1021" y="2047"/>
                    </a:lnTo>
                    <a:lnTo>
                      <a:pt x="1093" y="2041"/>
                    </a:lnTo>
                    <a:lnTo>
                      <a:pt x="1159" y="2035"/>
                    </a:lnTo>
                    <a:lnTo>
                      <a:pt x="1220" y="2027"/>
                    </a:lnTo>
                    <a:lnTo>
                      <a:pt x="1274" y="2018"/>
                    </a:lnTo>
                    <a:lnTo>
                      <a:pt x="1321" y="2009"/>
                    </a:lnTo>
                    <a:lnTo>
                      <a:pt x="1364" y="1999"/>
                    </a:lnTo>
                    <a:lnTo>
                      <a:pt x="1400" y="1988"/>
                    </a:lnTo>
                    <a:lnTo>
                      <a:pt x="1429" y="1978"/>
                    </a:lnTo>
                    <a:lnTo>
                      <a:pt x="1452" y="1968"/>
                    </a:lnTo>
                    <a:lnTo>
                      <a:pt x="1469" y="1958"/>
                    </a:lnTo>
                    <a:lnTo>
                      <a:pt x="1452" y="1948"/>
                    </a:lnTo>
                    <a:lnTo>
                      <a:pt x="1428" y="1938"/>
                    </a:lnTo>
                    <a:lnTo>
                      <a:pt x="1397" y="1927"/>
                    </a:lnTo>
                    <a:lnTo>
                      <a:pt x="1360" y="1918"/>
                    </a:lnTo>
                    <a:lnTo>
                      <a:pt x="1316" y="1907"/>
                    </a:lnTo>
                    <a:lnTo>
                      <a:pt x="1266" y="1897"/>
                    </a:lnTo>
                    <a:lnTo>
                      <a:pt x="1210" y="1888"/>
                    </a:lnTo>
                    <a:lnTo>
                      <a:pt x="1147" y="1880"/>
                    </a:lnTo>
                    <a:lnTo>
                      <a:pt x="1077" y="1874"/>
                    </a:lnTo>
                    <a:lnTo>
                      <a:pt x="1002" y="1869"/>
                    </a:lnTo>
                    <a:lnTo>
                      <a:pt x="922" y="1867"/>
                    </a:lnTo>
                    <a:lnTo>
                      <a:pt x="922" y="1936"/>
                    </a:lnTo>
                    <a:lnTo>
                      <a:pt x="919" y="1956"/>
                    </a:lnTo>
                    <a:lnTo>
                      <a:pt x="910" y="1972"/>
                    </a:lnTo>
                    <a:lnTo>
                      <a:pt x="897" y="1986"/>
                    </a:lnTo>
                    <a:lnTo>
                      <a:pt x="879" y="1994"/>
                    </a:lnTo>
                    <a:lnTo>
                      <a:pt x="860" y="1998"/>
                    </a:lnTo>
                    <a:lnTo>
                      <a:pt x="840" y="1994"/>
                    </a:lnTo>
                    <a:lnTo>
                      <a:pt x="823" y="1986"/>
                    </a:lnTo>
                    <a:lnTo>
                      <a:pt x="809" y="1972"/>
                    </a:lnTo>
                    <a:lnTo>
                      <a:pt x="801" y="1956"/>
                    </a:lnTo>
                    <a:lnTo>
                      <a:pt x="797" y="1936"/>
                    </a:lnTo>
                    <a:lnTo>
                      <a:pt x="797" y="1867"/>
                    </a:lnTo>
                    <a:close/>
                    <a:moveTo>
                      <a:pt x="860" y="602"/>
                    </a:moveTo>
                    <a:lnTo>
                      <a:pt x="840" y="606"/>
                    </a:lnTo>
                    <a:lnTo>
                      <a:pt x="823" y="614"/>
                    </a:lnTo>
                    <a:lnTo>
                      <a:pt x="809" y="627"/>
                    </a:lnTo>
                    <a:lnTo>
                      <a:pt x="801" y="645"/>
                    </a:lnTo>
                    <a:lnTo>
                      <a:pt x="797" y="665"/>
                    </a:lnTo>
                    <a:lnTo>
                      <a:pt x="801" y="683"/>
                    </a:lnTo>
                    <a:lnTo>
                      <a:pt x="809" y="701"/>
                    </a:lnTo>
                    <a:lnTo>
                      <a:pt x="823" y="714"/>
                    </a:lnTo>
                    <a:lnTo>
                      <a:pt x="840" y="723"/>
                    </a:lnTo>
                    <a:lnTo>
                      <a:pt x="860" y="726"/>
                    </a:lnTo>
                    <a:lnTo>
                      <a:pt x="879" y="723"/>
                    </a:lnTo>
                    <a:lnTo>
                      <a:pt x="897" y="714"/>
                    </a:lnTo>
                    <a:lnTo>
                      <a:pt x="910" y="701"/>
                    </a:lnTo>
                    <a:lnTo>
                      <a:pt x="919" y="683"/>
                    </a:lnTo>
                    <a:lnTo>
                      <a:pt x="922" y="665"/>
                    </a:lnTo>
                    <a:lnTo>
                      <a:pt x="919" y="645"/>
                    </a:lnTo>
                    <a:lnTo>
                      <a:pt x="910" y="627"/>
                    </a:lnTo>
                    <a:lnTo>
                      <a:pt x="897" y="614"/>
                    </a:lnTo>
                    <a:lnTo>
                      <a:pt x="879" y="606"/>
                    </a:lnTo>
                    <a:lnTo>
                      <a:pt x="860" y="602"/>
                    </a:lnTo>
                    <a:close/>
                    <a:moveTo>
                      <a:pt x="417" y="391"/>
                    </a:moveTo>
                    <a:lnTo>
                      <a:pt x="397" y="394"/>
                    </a:lnTo>
                    <a:lnTo>
                      <a:pt x="379" y="403"/>
                    </a:lnTo>
                    <a:lnTo>
                      <a:pt x="366" y="416"/>
                    </a:lnTo>
                    <a:lnTo>
                      <a:pt x="357" y="433"/>
                    </a:lnTo>
                    <a:lnTo>
                      <a:pt x="354" y="453"/>
                    </a:lnTo>
                    <a:lnTo>
                      <a:pt x="357" y="472"/>
                    </a:lnTo>
                    <a:lnTo>
                      <a:pt x="366" y="489"/>
                    </a:lnTo>
                    <a:lnTo>
                      <a:pt x="379" y="502"/>
                    </a:lnTo>
                    <a:lnTo>
                      <a:pt x="397" y="511"/>
                    </a:lnTo>
                    <a:lnTo>
                      <a:pt x="417" y="514"/>
                    </a:lnTo>
                    <a:lnTo>
                      <a:pt x="436" y="511"/>
                    </a:lnTo>
                    <a:lnTo>
                      <a:pt x="453" y="502"/>
                    </a:lnTo>
                    <a:lnTo>
                      <a:pt x="467" y="489"/>
                    </a:lnTo>
                    <a:lnTo>
                      <a:pt x="475" y="472"/>
                    </a:lnTo>
                    <a:lnTo>
                      <a:pt x="479" y="453"/>
                    </a:lnTo>
                    <a:lnTo>
                      <a:pt x="475" y="433"/>
                    </a:lnTo>
                    <a:lnTo>
                      <a:pt x="467" y="416"/>
                    </a:lnTo>
                    <a:lnTo>
                      <a:pt x="453" y="403"/>
                    </a:lnTo>
                    <a:lnTo>
                      <a:pt x="436" y="394"/>
                    </a:lnTo>
                    <a:lnTo>
                      <a:pt x="417" y="391"/>
                    </a:lnTo>
                    <a:close/>
                    <a:moveTo>
                      <a:pt x="736" y="295"/>
                    </a:moveTo>
                    <a:lnTo>
                      <a:pt x="716" y="297"/>
                    </a:lnTo>
                    <a:lnTo>
                      <a:pt x="699" y="306"/>
                    </a:lnTo>
                    <a:lnTo>
                      <a:pt x="686" y="320"/>
                    </a:lnTo>
                    <a:lnTo>
                      <a:pt x="677" y="337"/>
                    </a:lnTo>
                    <a:lnTo>
                      <a:pt x="674" y="357"/>
                    </a:lnTo>
                    <a:lnTo>
                      <a:pt x="677" y="376"/>
                    </a:lnTo>
                    <a:lnTo>
                      <a:pt x="686" y="393"/>
                    </a:lnTo>
                    <a:lnTo>
                      <a:pt x="699" y="406"/>
                    </a:lnTo>
                    <a:lnTo>
                      <a:pt x="716" y="415"/>
                    </a:lnTo>
                    <a:lnTo>
                      <a:pt x="736" y="418"/>
                    </a:lnTo>
                    <a:lnTo>
                      <a:pt x="755" y="415"/>
                    </a:lnTo>
                    <a:lnTo>
                      <a:pt x="772" y="406"/>
                    </a:lnTo>
                    <a:lnTo>
                      <a:pt x="785" y="393"/>
                    </a:lnTo>
                    <a:lnTo>
                      <a:pt x="795" y="376"/>
                    </a:lnTo>
                    <a:lnTo>
                      <a:pt x="797" y="357"/>
                    </a:lnTo>
                    <a:lnTo>
                      <a:pt x="795" y="337"/>
                    </a:lnTo>
                    <a:lnTo>
                      <a:pt x="785" y="320"/>
                    </a:lnTo>
                    <a:lnTo>
                      <a:pt x="772" y="306"/>
                    </a:lnTo>
                    <a:lnTo>
                      <a:pt x="755" y="297"/>
                    </a:lnTo>
                    <a:lnTo>
                      <a:pt x="736" y="295"/>
                    </a:lnTo>
                    <a:close/>
                    <a:moveTo>
                      <a:pt x="1343" y="268"/>
                    </a:moveTo>
                    <a:lnTo>
                      <a:pt x="1325" y="271"/>
                    </a:lnTo>
                    <a:lnTo>
                      <a:pt x="1307" y="280"/>
                    </a:lnTo>
                    <a:lnTo>
                      <a:pt x="1294" y="293"/>
                    </a:lnTo>
                    <a:lnTo>
                      <a:pt x="1285" y="309"/>
                    </a:lnTo>
                    <a:lnTo>
                      <a:pt x="1282" y="329"/>
                    </a:lnTo>
                    <a:lnTo>
                      <a:pt x="1285" y="349"/>
                    </a:lnTo>
                    <a:lnTo>
                      <a:pt x="1294" y="365"/>
                    </a:lnTo>
                    <a:lnTo>
                      <a:pt x="1307" y="380"/>
                    </a:lnTo>
                    <a:lnTo>
                      <a:pt x="1325" y="387"/>
                    </a:lnTo>
                    <a:lnTo>
                      <a:pt x="1343" y="391"/>
                    </a:lnTo>
                    <a:lnTo>
                      <a:pt x="1363" y="387"/>
                    </a:lnTo>
                    <a:lnTo>
                      <a:pt x="1380" y="380"/>
                    </a:lnTo>
                    <a:lnTo>
                      <a:pt x="1394" y="365"/>
                    </a:lnTo>
                    <a:lnTo>
                      <a:pt x="1402" y="349"/>
                    </a:lnTo>
                    <a:lnTo>
                      <a:pt x="1405" y="329"/>
                    </a:lnTo>
                    <a:lnTo>
                      <a:pt x="1402" y="309"/>
                    </a:lnTo>
                    <a:lnTo>
                      <a:pt x="1394" y="293"/>
                    </a:lnTo>
                    <a:lnTo>
                      <a:pt x="1380" y="280"/>
                    </a:lnTo>
                    <a:lnTo>
                      <a:pt x="1363" y="271"/>
                    </a:lnTo>
                    <a:lnTo>
                      <a:pt x="1343" y="268"/>
                    </a:lnTo>
                    <a:close/>
                    <a:moveTo>
                      <a:pt x="984" y="233"/>
                    </a:moveTo>
                    <a:lnTo>
                      <a:pt x="964" y="236"/>
                    </a:lnTo>
                    <a:lnTo>
                      <a:pt x="947" y="245"/>
                    </a:lnTo>
                    <a:lnTo>
                      <a:pt x="933" y="258"/>
                    </a:lnTo>
                    <a:lnTo>
                      <a:pt x="924" y="275"/>
                    </a:lnTo>
                    <a:lnTo>
                      <a:pt x="922" y="295"/>
                    </a:lnTo>
                    <a:lnTo>
                      <a:pt x="924" y="314"/>
                    </a:lnTo>
                    <a:lnTo>
                      <a:pt x="933" y="331"/>
                    </a:lnTo>
                    <a:lnTo>
                      <a:pt x="947" y="344"/>
                    </a:lnTo>
                    <a:lnTo>
                      <a:pt x="964" y="353"/>
                    </a:lnTo>
                    <a:lnTo>
                      <a:pt x="984" y="357"/>
                    </a:lnTo>
                    <a:lnTo>
                      <a:pt x="1002" y="353"/>
                    </a:lnTo>
                    <a:lnTo>
                      <a:pt x="1020" y="344"/>
                    </a:lnTo>
                    <a:lnTo>
                      <a:pt x="1033" y="331"/>
                    </a:lnTo>
                    <a:lnTo>
                      <a:pt x="1042" y="314"/>
                    </a:lnTo>
                    <a:lnTo>
                      <a:pt x="1046" y="295"/>
                    </a:lnTo>
                    <a:lnTo>
                      <a:pt x="1042" y="275"/>
                    </a:lnTo>
                    <a:lnTo>
                      <a:pt x="1033" y="258"/>
                    </a:lnTo>
                    <a:lnTo>
                      <a:pt x="1020" y="245"/>
                    </a:lnTo>
                    <a:lnTo>
                      <a:pt x="1002" y="236"/>
                    </a:lnTo>
                    <a:lnTo>
                      <a:pt x="984" y="233"/>
                    </a:lnTo>
                    <a:close/>
                    <a:moveTo>
                      <a:pt x="261" y="129"/>
                    </a:moveTo>
                    <a:lnTo>
                      <a:pt x="242" y="133"/>
                    </a:lnTo>
                    <a:lnTo>
                      <a:pt x="225" y="142"/>
                    </a:lnTo>
                    <a:lnTo>
                      <a:pt x="212" y="155"/>
                    </a:lnTo>
                    <a:lnTo>
                      <a:pt x="203" y="171"/>
                    </a:lnTo>
                    <a:lnTo>
                      <a:pt x="200" y="191"/>
                    </a:lnTo>
                    <a:lnTo>
                      <a:pt x="203" y="211"/>
                    </a:lnTo>
                    <a:lnTo>
                      <a:pt x="212" y="227"/>
                    </a:lnTo>
                    <a:lnTo>
                      <a:pt x="225" y="240"/>
                    </a:lnTo>
                    <a:lnTo>
                      <a:pt x="242" y="249"/>
                    </a:lnTo>
                    <a:lnTo>
                      <a:pt x="261" y="252"/>
                    </a:lnTo>
                    <a:lnTo>
                      <a:pt x="281" y="249"/>
                    </a:lnTo>
                    <a:lnTo>
                      <a:pt x="298" y="240"/>
                    </a:lnTo>
                    <a:lnTo>
                      <a:pt x="311" y="227"/>
                    </a:lnTo>
                    <a:lnTo>
                      <a:pt x="320" y="211"/>
                    </a:lnTo>
                    <a:lnTo>
                      <a:pt x="323" y="191"/>
                    </a:lnTo>
                    <a:lnTo>
                      <a:pt x="320" y="171"/>
                    </a:lnTo>
                    <a:lnTo>
                      <a:pt x="311" y="155"/>
                    </a:lnTo>
                    <a:lnTo>
                      <a:pt x="298" y="142"/>
                    </a:lnTo>
                    <a:lnTo>
                      <a:pt x="281" y="133"/>
                    </a:lnTo>
                    <a:lnTo>
                      <a:pt x="261" y="129"/>
                    </a:lnTo>
                    <a:close/>
                    <a:moveTo>
                      <a:pt x="1715" y="0"/>
                    </a:moveTo>
                    <a:lnTo>
                      <a:pt x="1719" y="69"/>
                    </a:lnTo>
                    <a:lnTo>
                      <a:pt x="1718" y="139"/>
                    </a:lnTo>
                    <a:lnTo>
                      <a:pt x="1711" y="207"/>
                    </a:lnTo>
                    <a:lnTo>
                      <a:pt x="1698" y="275"/>
                    </a:lnTo>
                    <a:lnTo>
                      <a:pt x="1681" y="342"/>
                    </a:lnTo>
                    <a:lnTo>
                      <a:pt x="1658" y="407"/>
                    </a:lnTo>
                    <a:lnTo>
                      <a:pt x="1629" y="470"/>
                    </a:lnTo>
                    <a:lnTo>
                      <a:pt x="1595" y="531"/>
                    </a:lnTo>
                    <a:lnTo>
                      <a:pt x="1556" y="588"/>
                    </a:lnTo>
                    <a:lnTo>
                      <a:pt x="1512" y="644"/>
                    </a:lnTo>
                    <a:lnTo>
                      <a:pt x="1466" y="693"/>
                    </a:lnTo>
                    <a:lnTo>
                      <a:pt x="1415" y="739"/>
                    </a:lnTo>
                    <a:lnTo>
                      <a:pt x="1362" y="781"/>
                    </a:lnTo>
                    <a:lnTo>
                      <a:pt x="1305" y="817"/>
                    </a:lnTo>
                    <a:lnTo>
                      <a:pt x="1246" y="850"/>
                    </a:lnTo>
                    <a:lnTo>
                      <a:pt x="1184" y="878"/>
                    </a:lnTo>
                    <a:lnTo>
                      <a:pt x="1122" y="901"/>
                    </a:lnTo>
                    <a:lnTo>
                      <a:pt x="1057" y="918"/>
                    </a:lnTo>
                    <a:lnTo>
                      <a:pt x="989" y="931"/>
                    </a:lnTo>
                    <a:lnTo>
                      <a:pt x="922" y="939"/>
                    </a:lnTo>
                    <a:lnTo>
                      <a:pt x="922" y="1743"/>
                    </a:lnTo>
                    <a:lnTo>
                      <a:pt x="952" y="1744"/>
                    </a:lnTo>
                    <a:lnTo>
                      <a:pt x="985" y="1745"/>
                    </a:lnTo>
                    <a:lnTo>
                      <a:pt x="1021" y="1747"/>
                    </a:lnTo>
                    <a:lnTo>
                      <a:pt x="1061" y="1750"/>
                    </a:lnTo>
                    <a:lnTo>
                      <a:pt x="1102" y="1752"/>
                    </a:lnTo>
                    <a:lnTo>
                      <a:pt x="1144" y="1756"/>
                    </a:lnTo>
                    <a:lnTo>
                      <a:pt x="1187" y="1761"/>
                    </a:lnTo>
                    <a:lnTo>
                      <a:pt x="1230" y="1766"/>
                    </a:lnTo>
                    <a:lnTo>
                      <a:pt x="1273" y="1773"/>
                    </a:lnTo>
                    <a:lnTo>
                      <a:pt x="1316" y="1780"/>
                    </a:lnTo>
                    <a:lnTo>
                      <a:pt x="1358" y="1789"/>
                    </a:lnTo>
                    <a:lnTo>
                      <a:pt x="1397" y="1799"/>
                    </a:lnTo>
                    <a:lnTo>
                      <a:pt x="1435" y="1810"/>
                    </a:lnTo>
                    <a:lnTo>
                      <a:pt x="1470" y="1823"/>
                    </a:lnTo>
                    <a:lnTo>
                      <a:pt x="1502" y="1837"/>
                    </a:lnTo>
                    <a:lnTo>
                      <a:pt x="1531" y="1853"/>
                    </a:lnTo>
                    <a:lnTo>
                      <a:pt x="1556" y="1870"/>
                    </a:lnTo>
                    <a:lnTo>
                      <a:pt x="1576" y="1890"/>
                    </a:lnTo>
                    <a:lnTo>
                      <a:pt x="1590" y="1911"/>
                    </a:lnTo>
                    <a:lnTo>
                      <a:pt x="1600" y="1934"/>
                    </a:lnTo>
                    <a:lnTo>
                      <a:pt x="1602" y="1958"/>
                    </a:lnTo>
                    <a:lnTo>
                      <a:pt x="1600" y="1983"/>
                    </a:lnTo>
                    <a:lnTo>
                      <a:pt x="1590" y="2005"/>
                    </a:lnTo>
                    <a:lnTo>
                      <a:pt x="1576" y="2026"/>
                    </a:lnTo>
                    <a:lnTo>
                      <a:pt x="1556" y="2046"/>
                    </a:lnTo>
                    <a:lnTo>
                      <a:pt x="1532" y="2063"/>
                    </a:lnTo>
                    <a:lnTo>
                      <a:pt x="1504" y="2079"/>
                    </a:lnTo>
                    <a:lnTo>
                      <a:pt x="1472" y="2093"/>
                    </a:lnTo>
                    <a:lnTo>
                      <a:pt x="1438" y="2105"/>
                    </a:lnTo>
                    <a:lnTo>
                      <a:pt x="1401" y="2117"/>
                    </a:lnTo>
                    <a:lnTo>
                      <a:pt x="1361" y="2127"/>
                    </a:lnTo>
                    <a:lnTo>
                      <a:pt x="1320" y="2136"/>
                    </a:lnTo>
                    <a:lnTo>
                      <a:pt x="1278" y="2143"/>
                    </a:lnTo>
                    <a:lnTo>
                      <a:pt x="1235" y="2150"/>
                    </a:lnTo>
                    <a:lnTo>
                      <a:pt x="1192" y="2156"/>
                    </a:lnTo>
                    <a:lnTo>
                      <a:pt x="1149" y="2160"/>
                    </a:lnTo>
                    <a:lnTo>
                      <a:pt x="1107" y="2164"/>
                    </a:lnTo>
                    <a:lnTo>
                      <a:pt x="1066" y="2167"/>
                    </a:lnTo>
                    <a:lnTo>
                      <a:pt x="1028" y="2170"/>
                    </a:lnTo>
                    <a:lnTo>
                      <a:pt x="991" y="2171"/>
                    </a:lnTo>
                    <a:lnTo>
                      <a:pt x="958" y="2172"/>
                    </a:lnTo>
                    <a:lnTo>
                      <a:pt x="927" y="2173"/>
                    </a:lnTo>
                    <a:lnTo>
                      <a:pt x="900" y="2174"/>
                    </a:lnTo>
                    <a:lnTo>
                      <a:pt x="878" y="2174"/>
                    </a:lnTo>
                    <a:lnTo>
                      <a:pt x="860" y="2174"/>
                    </a:lnTo>
                    <a:lnTo>
                      <a:pt x="841" y="2174"/>
                    </a:lnTo>
                    <a:lnTo>
                      <a:pt x="819" y="2174"/>
                    </a:lnTo>
                    <a:lnTo>
                      <a:pt x="792" y="2173"/>
                    </a:lnTo>
                    <a:lnTo>
                      <a:pt x="761" y="2172"/>
                    </a:lnTo>
                    <a:lnTo>
                      <a:pt x="728" y="2171"/>
                    </a:lnTo>
                    <a:lnTo>
                      <a:pt x="691" y="2170"/>
                    </a:lnTo>
                    <a:lnTo>
                      <a:pt x="652" y="2167"/>
                    </a:lnTo>
                    <a:lnTo>
                      <a:pt x="612" y="2164"/>
                    </a:lnTo>
                    <a:lnTo>
                      <a:pt x="570" y="2160"/>
                    </a:lnTo>
                    <a:lnTo>
                      <a:pt x="527" y="2156"/>
                    </a:lnTo>
                    <a:lnTo>
                      <a:pt x="484" y="2150"/>
                    </a:lnTo>
                    <a:lnTo>
                      <a:pt x="441" y="2143"/>
                    </a:lnTo>
                    <a:lnTo>
                      <a:pt x="399" y="2136"/>
                    </a:lnTo>
                    <a:lnTo>
                      <a:pt x="358" y="2127"/>
                    </a:lnTo>
                    <a:lnTo>
                      <a:pt x="319" y="2117"/>
                    </a:lnTo>
                    <a:lnTo>
                      <a:pt x="281" y="2105"/>
                    </a:lnTo>
                    <a:lnTo>
                      <a:pt x="247" y="2093"/>
                    </a:lnTo>
                    <a:lnTo>
                      <a:pt x="215" y="2079"/>
                    </a:lnTo>
                    <a:lnTo>
                      <a:pt x="186" y="2063"/>
                    </a:lnTo>
                    <a:lnTo>
                      <a:pt x="163" y="2046"/>
                    </a:lnTo>
                    <a:lnTo>
                      <a:pt x="143" y="2026"/>
                    </a:lnTo>
                    <a:lnTo>
                      <a:pt x="129" y="2005"/>
                    </a:lnTo>
                    <a:lnTo>
                      <a:pt x="119" y="1983"/>
                    </a:lnTo>
                    <a:lnTo>
                      <a:pt x="116" y="1958"/>
                    </a:lnTo>
                    <a:lnTo>
                      <a:pt x="119" y="1934"/>
                    </a:lnTo>
                    <a:lnTo>
                      <a:pt x="129" y="1911"/>
                    </a:lnTo>
                    <a:lnTo>
                      <a:pt x="143" y="1890"/>
                    </a:lnTo>
                    <a:lnTo>
                      <a:pt x="163" y="1870"/>
                    </a:lnTo>
                    <a:lnTo>
                      <a:pt x="189" y="1853"/>
                    </a:lnTo>
                    <a:lnTo>
                      <a:pt x="217" y="1837"/>
                    </a:lnTo>
                    <a:lnTo>
                      <a:pt x="249" y="1823"/>
                    </a:lnTo>
                    <a:lnTo>
                      <a:pt x="285" y="1810"/>
                    </a:lnTo>
                    <a:lnTo>
                      <a:pt x="322" y="1799"/>
                    </a:lnTo>
                    <a:lnTo>
                      <a:pt x="362" y="1789"/>
                    </a:lnTo>
                    <a:lnTo>
                      <a:pt x="404" y="1780"/>
                    </a:lnTo>
                    <a:lnTo>
                      <a:pt x="447" y="1773"/>
                    </a:lnTo>
                    <a:lnTo>
                      <a:pt x="490" y="1766"/>
                    </a:lnTo>
                    <a:lnTo>
                      <a:pt x="533" y="1761"/>
                    </a:lnTo>
                    <a:lnTo>
                      <a:pt x="576" y="1756"/>
                    </a:lnTo>
                    <a:lnTo>
                      <a:pt x="618" y="1752"/>
                    </a:lnTo>
                    <a:lnTo>
                      <a:pt x="658" y="1750"/>
                    </a:lnTo>
                    <a:lnTo>
                      <a:pt x="698" y="1747"/>
                    </a:lnTo>
                    <a:lnTo>
                      <a:pt x="734" y="1745"/>
                    </a:lnTo>
                    <a:lnTo>
                      <a:pt x="768" y="1744"/>
                    </a:lnTo>
                    <a:lnTo>
                      <a:pt x="797" y="1743"/>
                    </a:lnTo>
                    <a:lnTo>
                      <a:pt x="797" y="939"/>
                    </a:lnTo>
                    <a:lnTo>
                      <a:pt x="730" y="931"/>
                    </a:lnTo>
                    <a:lnTo>
                      <a:pt x="663" y="918"/>
                    </a:lnTo>
                    <a:lnTo>
                      <a:pt x="598" y="901"/>
                    </a:lnTo>
                    <a:lnTo>
                      <a:pt x="535" y="878"/>
                    </a:lnTo>
                    <a:lnTo>
                      <a:pt x="473" y="850"/>
                    </a:lnTo>
                    <a:lnTo>
                      <a:pt x="414" y="817"/>
                    </a:lnTo>
                    <a:lnTo>
                      <a:pt x="357" y="781"/>
                    </a:lnTo>
                    <a:lnTo>
                      <a:pt x="304" y="739"/>
                    </a:lnTo>
                    <a:lnTo>
                      <a:pt x="254" y="693"/>
                    </a:lnTo>
                    <a:lnTo>
                      <a:pt x="207" y="644"/>
                    </a:lnTo>
                    <a:lnTo>
                      <a:pt x="164" y="591"/>
                    </a:lnTo>
                    <a:lnTo>
                      <a:pt x="127" y="535"/>
                    </a:lnTo>
                    <a:lnTo>
                      <a:pt x="95" y="477"/>
                    </a:lnTo>
                    <a:lnTo>
                      <a:pt x="66" y="417"/>
                    </a:lnTo>
                    <a:lnTo>
                      <a:pt x="43" y="355"/>
                    </a:lnTo>
                    <a:lnTo>
                      <a:pt x="24" y="292"/>
                    </a:lnTo>
                    <a:lnTo>
                      <a:pt x="11" y="227"/>
                    </a:lnTo>
                    <a:lnTo>
                      <a:pt x="3" y="161"/>
                    </a:lnTo>
                    <a:lnTo>
                      <a:pt x="0" y="97"/>
                    </a:lnTo>
                    <a:lnTo>
                      <a:pt x="0" y="93"/>
                    </a:lnTo>
                    <a:lnTo>
                      <a:pt x="1" y="29"/>
                    </a:lnTo>
                    <a:lnTo>
                      <a:pt x="289" y="88"/>
                    </a:lnTo>
                    <a:lnTo>
                      <a:pt x="357" y="102"/>
                    </a:lnTo>
                    <a:lnTo>
                      <a:pt x="431" y="113"/>
                    </a:lnTo>
                    <a:lnTo>
                      <a:pt x="511" y="123"/>
                    </a:lnTo>
                    <a:lnTo>
                      <a:pt x="593" y="131"/>
                    </a:lnTo>
                    <a:lnTo>
                      <a:pt x="679" y="136"/>
                    </a:lnTo>
                    <a:lnTo>
                      <a:pt x="768" y="139"/>
                    </a:lnTo>
                    <a:lnTo>
                      <a:pt x="858" y="140"/>
                    </a:lnTo>
                    <a:lnTo>
                      <a:pt x="950" y="139"/>
                    </a:lnTo>
                    <a:lnTo>
                      <a:pt x="1040" y="136"/>
                    </a:lnTo>
                    <a:lnTo>
                      <a:pt x="1127" y="131"/>
                    </a:lnTo>
                    <a:lnTo>
                      <a:pt x="1211" y="122"/>
                    </a:lnTo>
                    <a:lnTo>
                      <a:pt x="1291" y="112"/>
                    </a:lnTo>
                    <a:lnTo>
                      <a:pt x="1366" y="100"/>
                    </a:lnTo>
                    <a:lnTo>
                      <a:pt x="1435" y="86"/>
                    </a:lnTo>
                    <a:lnTo>
                      <a:pt x="1499" y="70"/>
                    </a:lnTo>
                    <a:lnTo>
                      <a:pt x="17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13A286"/>
                  </a:solidFill>
                </a:endParaRPr>
              </a:p>
            </p:txBody>
          </p:sp>
          <p:sp>
            <p:nvSpPr>
              <p:cNvPr id="152" name="Freeform 475">
                <a:extLst>
                  <a:ext uri="{FF2B5EF4-FFF2-40B4-BE49-F238E27FC236}">
                    <a16:creationId xmlns:a16="http://schemas.microsoft.com/office/drawing/2014/main" id="{0052EB6A-EF9D-4B0A-A1F9-F9F629E2E4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4138" y="1911351"/>
                <a:ext cx="266700" cy="215900"/>
              </a:xfrm>
              <a:custGeom>
                <a:avLst/>
                <a:gdLst>
                  <a:gd name="T0" fmla="*/ 680 w 1681"/>
                  <a:gd name="T1" fmla="*/ 128 h 1356"/>
                  <a:gd name="T2" fmla="*/ 481 w 1681"/>
                  <a:gd name="T3" fmla="*/ 151 h 1356"/>
                  <a:gd name="T4" fmla="*/ 346 w 1681"/>
                  <a:gd name="T5" fmla="*/ 184 h 1356"/>
                  <a:gd name="T6" fmla="*/ 329 w 1681"/>
                  <a:gd name="T7" fmla="*/ 199 h 1356"/>
                  <a:gd name="T8" fmla="*/ 350 w 1681"/>
                  <a:gd name="T9" fmla="*/ 205 h 1356"/>
                  <a:gd name="T10" fmla="*/ 388 w 1681"/>
                  <a:gd name="T11" fmla="*/ 213 h 1356"/>
                  <a:gd name="T12" fmla="*/ 436 w 1681"/>
                  <a:gd name="T13" fmla="*/ 221 h 1356"/>
                  <a:gd name="T14" fmla="*/ 493 w 1681"/>
                  <a:gd name="T15" fmla="*/ 229 h 1356"/>
                  <a:gd name="T16" fmla="*/ 534 w 1681"/>
                  <a:gd name="T17" fmla="*/ 233 h 1356"/>
                  <a:gd name="T18" fmla="*/ 603 w 1681"/>
                  <a:gd name="T19" fmla="*/ 239 h 1356"/>
                  <a:gd name="T20" fmla="*/ 654 w 1681"/>
                  <a:gd name="T21" fmla="*/ 242 h 1356"/>
                  <a:gd name="T22" fmla="*/ 742 w 1681"/>
                  <a:gd name="T23" fmla="*/ 245 h 1356"/>
                  <a:gd name="T24" fmla="*/ 843 w 1681"/>
                  <a:gd name="T25" fmla="*/ 247 h 1356"/>
                  <a:gd name="T26" fmla="*/ 944 w 1681"/>
                  <a:gd name="T27" fmla="*/ 245 h 1356"/>
                  <a:gd name="T28" fmla="*/ 1032 w 1681"/>
                  <a:gd name="T29" fmla="*/ 242 h 1356"/>
                  <a:gd name="T30" fmla="*/ 1083 w 1681"/>
                  <a:gd name="T31" fmla="*/ 239 h 1356"/>
                  <a:gd name="T32" fmla="*/ 1120 w 1681"/>
                  <a:gd name="T33" fmla="*/ 236 h 1356"/>
                  <a:gd name="T34" fmla="*/ 1187 w 1681"/>
                  <a:gd name="T35" fmla="*/ 229 h 1356"/>
                  <a:gd name="T36" fmla="*/ 1245 w 1681"/>
                  <a:gd name="T37" fmla="*/ 222 h 1356"/>
                  <a:gd name="T38" fmla="*/ 1277 w 1681"/>
                  <a:gd name="T39" fmla="*/ 217 h 1356"/>
                  <a:gd name="T40" fmla="*/ 1299 w 1681"/>
                  <a:gd name="T41" fmla="*/ 213 h 1356"/>
                  <a:gd name="T42" fmla="*/ 1338 w 1681"/>
                  <a:gd name="T43" fmla="*/ 204 h 1356"/>
                  <a:gd name="T44" fmla="*/ 1368 w 1681"/>
                  <a:gd name="T45" fmla="*/ 196 h 1356"/>
                  <a:gd name="T46" fmla="*/ 1302 w 1681"/>
                  <a:gd name="T47" fmla="*/ 173 h 1356"/>
                  <a:gd name="T48" fmla="*/ 1144 w 1681"/>
                  <a:gd name="T49" fmla="*/ 142 h 1356"/>
                  <a:gd name="T50" fmla="*/ 927 w 1681"/>
                  <a:gd name="T51" fmla="*/ 125 h 1356"/>
                  <a:gd name="T52" fmla="*/ 850 w 1681"/>
                  <a:gd name="T53" fmla="*/ 0 h 1356"/>
                  <a:gd name="T54" fmla="*/ 909 w 1681"/>
                  <a:gd name="T55" fmla="*/ 1 h 1356"/>
                  <a:gd name="T56" fmla="*/ 1010 w 1681"/>
                  <a:gd name="T57" fmla="*/ 6 h 1356"/>
                  <a:gd name="T58" fmla="*/ 1135 w 1681"/>
                  <a:gd name="T59" fmla="*/ 17 h 1356"/>
                  <a:gd name="T60" fmla="*/ 1267 w 1681"/>
                  <a:gd name="T61" fmla="*/ 38 h 1356"/>
                  <a:gd name="T62" fmla="*/ 1388 w 1681"/>
                  <a:gd name="T63" fmla="*/ 71 h 1356"/>
                  <a:gd name="T64" fmla="*/ 1478 w 1681"/>
                  <a:gd name="T65" fmla="*/ 118 h 1356"/>
                  <a:gd name="T66" fmla="*/ 1520 w 1681"/>
                  <a:gd name="T67" fmla="*/ 171 h 1356"/>
                  <a:gd name="T68" fmla="*/ 1445 w 1681"/>
                  <a:gd name="T69" fmla="*/ 1290 h 1356"/>
                  <a:gd name="T70" fmla="*/ 1277 w 1681"/>
                  <a:gd name="T71" fmla="*/ 1325 h 1356"/>
                  <a:gd name="T72" fmla="*/ 1069 w 1681"/>
                  <a:gd name="T73" fmla="*/ 1348 h 1356"/>
                  <a:gd name="T74" fmla="*/ 841 w 1681"/>
                  <a:gd name="T75" fmla="*/ 1356 h 1356"/>
                  <a:gd name="T76" fmla="*/ 587 w 1681"/>
                  <a:gd name="T77" fmla="*/ 1346 h 1356"/>
                  <a:gd name="T78" fmla="*/ 363 w 1681"/>
                  <a:gd name="T79" fmla="*/ 1318 h 1356"/>
                  <a:gd name="T80" fmla="*/ 161 w 1681"/>
                  <a:gd name="T81" fmla="*/ 185 h 1356"/>
                  <a:gd name="T82" fmla="*/ 188 w 1681"/>
                  <a:gd name="T83" fmla="*/ 136 h 1356"/>
                  <a:gd name="T84" fmla="*/ 265 w 1681"/>
                  <a:gd name="T85" fmla="*/ 84 h 1356"/>
                  <a:gd name="T86" fmla="*/ 379 w 1681"/>
                  <a:gd name="T87" fmla="*/ 47 h 1356"/>
                  <a:gd name="T88" fmla="*/ 508 w 1681"/>
                  <a:gd name="T89" fmla="*/ 23 h 1356"/>
                  <a:gd name="T90" fmla="*/ 637 w 1681"/>
                  <a:gd name="T91" fmla="*/ 10 h 1356"/>
                  <a:gd name="T92" fmla="*/ 747 w 1681"/>
                  <a:gd name="T93" fmla="*/ 2 h 1356"/>
                  <a:gd name="T94" fmla="*/ 822 w 1681"/>
                  <a:gd name="T95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81" h="1356">
                    <a:moveTo>
                      <a:pt x="843" y="124"/>
                    </a:moveTo>
                    <a:lnTo>
                      <a:pt x="758" y="125"/>
                    </a:lnTo>
                    <a:lnTo>
                      <a:pt x="680" y="128"/>
                    </a:lnTo>
                    <a:lnTo>
                      <a:pt x="607" y="135"/>
                    </a:lnTo>
                    <a:lnTo>
                      <a:pt x="541" y="142"/>
                    </a:lnTo>
                    <a:lnTo>
                      <a:pt x="481" y="151"/>
                    </a:lnTo>
                    <a:lnTo>
                      <a:pt x="429" y="162"/>
                    </a:lnTo>
                    <a:lnTo>
                      <a:pt x="383" y="173"/>
                    </a:lnTo>
                    <a:lnTo>
                      <a:pt x="346" y="184"/>
                    </a:lnTo>
                    <a:lnTo>
                      <a:pt x="316" y="195"/>
                    </a:lnTo>
                    <a:lnTo>
                      <a:pt x="317" y="195"/>
                    </a:lnTo>
                    <a:lnTo>
                      <a:pt x="329" y="199"/>
                    </a:lnTo>
                    <a:lnTo>
                      <a:pt x="345" y="204"/>
                    </a:lnTo>
                    <a:lnTo>
                      <a:pt x="347" y="204"/>
                    </a:lnTo>
                    <a:lnTo>
                      <a:pt x="350" y="205"/>
                    </a:lnTo>
                    <a:lnTo>
                      <a:pt x="367" y="209"/>
                    </a:lnTo>
                    <a:lnTo>
                      <a:pt x="387" y="213"/>
                    </a:lnTo>
                    <a:lnTo>
                      <a:pt x="388" y="213"/>
                    </a:lnTo>
                    <a:lnTo>
                      <a:pt x="409" y="217"/>
                    </a:lnTo>
                    <a:lnTo>
                      <a:pt x="432" y="220"/>
                    </a:lnTo>
                    <a:lnTo>
                      <a:pt x="436" y="221"/>
                    </a:lnTo>
                    <a:lnTo>
                      <a:pt x="440" y="222"/>
                    </a:lnTo>
                    <a:lnTo>
                      <a:pt x="465" y="226"/>
                    </a:lnTo>
                    <a:lnTo>
                      <a:pt x="493" y="229"/>
                    </a:lnTo>
                    <a:lnTo>
                      <a:pt x="498" y="229"/>
                    </a:lnTo>
                    <a:lnTo>
                      <a:pt x="504" y="230"/>
                    </a:lnTo>
                    <a:lnTo>
                      <a:pt x="534" y="233"/>
                    </a:lnTo>
                    <a:lnTo>
                      <a:pt x="566" y="237"/>
                    </a:lnTo>
                    <a:lnTo>
                      <a:pt x="569" y="237"/>
                    </a:lnTo>
                    <a:lnTo>
                      <a:pt x="603" y="239"/>
                    </a:lnTo>
                    <a:lnTo>
                      <a:pt x="640" y="241"/>
                    </a:lnTo>
                    <a:lnTo>
                      <a:pt x="647" y="241"/>
                    </a:lnTo>
                    <a:lnTo>
                      <a:pt x="654" y="242"/>
                    </a:lnTo>
                    <a:lnTo>
                      <a:pt x="692" y="243"/>
                    </a:lnTo>
                    <a:lnTo>
                      <a:pt x="733" y="244"/>
                    </a:lnTo>
                    <a:lnTo>
                      <a:pt x="742" y="245"/>
                    </a:lnTo>
                    <a:lnTo>
                      <a:pt x="749" y="245"/>
                    </a:lnTo>
                    <a:lnTo>
                      <a:pt x="795" y="245"/>
                    </a:lnTo>
                    <a:lnTo>
                      <a:pt x="843" y="247"/>
                    </a:lnTo>
                    <a:lnTo>
                      <a:pt x="891" y="245"/>
                    </a:lnTo>
                    <a:lnTo>
                      <a:pt x="936" y="245"/>
                    </a:lnTo>
                    <a:lnTo>
                      <a:pt x="944" y="245"/>
                    </a:lnTo>
                    <a:lnTo>
                      <a:pt x="951" y="244"/>
                    </a:lnTo>
                    <a:lnTo>
                      <a:pt x="992" y="243"/>
                    </a:lnTo>
                    <a:lnTo>
                      <a:pt x="1032" y="242"/>
                    </a:lnTo>
                    <a:lnTo>
                      <a:pt x="1038" y="241"/>
                    </a:lnTo>
                    <a:lnTo>
                      <a:pt x="1045" y="241"/>
                    </a:lnTo>
                    <a:lnTo>
                      <a:pt x="1083" y="239"/>
                    </a:lnTo>
                    <a:lnTo>
                      <a:pt x="1118" y="237"/>
                    </a:lnTo>
                    <a:lnTo>
                      <a:pt x="1119" y="236"/>
                    </a:lnTo>
                    <a:lnTo>
                      <a:pt x="1120" y="236"/>
                    </a:lnTo>
                    <a:lnTo>
                      <a:pt x="1153" y="233"/>
                    </a:lnTo>
                    <a:lnTo>
                      <a:pt x="1183" y="230"/>
                    </a:lnTo>
                    <a:lnTo>
                      <a:pt x="1187" y="229"/>
                    </a:lnTo>
                    <a:lnTo>
                      <a:pt x="1192" y="229"/>
                    </a:lnTo>
                    <a:lnTo>
                      <a:pt x="1219" y="226"/>
                    </a:lnTo>
                    <a:lnTo>
                      <a:pt x="1245" y="222"/>
                    </a:lnTo>
                    <a:lnTo>
                      <a:pt x="1249" y="221"/>
                    </a:lnTo>
                    <a:lnTo>
                      <a:pt x="1252" y="220"/>
                    </a:lnTo>
                    <a:lnTo>
                      <a:pt x="1277" y="217"/>
                    </a:lnTo>
                    <a:lnTo>
                      <a:pt x="1298" y="213"/>
                    </a:lnTo>
                    <a:lnTo>
                      <a:pt x="1299" y="213"/>
                    </a:lnTo>
                    <a:lnTo>
                      <a:pt x="1299" y="213"/>
                    </a:lnTo>
                    <a:lnTo>
                      <a:pt x="1319" y="208"/>
                    </a:lnTo>
                    <a:lnTo>
                      <a:pt x="1336" y="205"/>
                    </a:lnTo>
                    <a:lnTo>
                      <a:pt x="1338" y="204"/>
                    </a:lnTo>
                    <a:lnTo>
                      <a:pt x="1340" y="204"/>
                    </a:lnTo>
                    <a:lnTo>
                      <a:pt x="1355" y="199"/>
                    </a:lnTo>
                    <a:lnTo>
                      <a:pt x="1368" y="196"/>
                    </a:lnTo>
                    <a:lnTo>
                      <a:pt x="1369" y="195"/>
                    </a:lnTo>
                    <a:lnTo>
                      <a:pt x="1340" y="184"/>
                    </a:lnTo>
                    <a:lnTo>
                      <a:pt x="1302" y="173"/>
                    </a:lnTo>
                    <a:lnTo>
                      <a:pt x="1257" y="162"/>
                    </a:lnTo>
                    <a:lnTo>
                      <a:pt x="1204" y="151"/>
                    </a:lnTo>
                    <a:lnTo>
                      <a:pt x="1144" y="142"/>
                    </a:lnTo>
                    <a:lnTo>
                      <a:pt x="1077" y="135"/>
                    </a:lnTo>
                    <a:lnTo>
                      <a:pt x="1005" y="128"/>
                    </a:lnTo>
                    <a:lnTo>
                      <a:pt x="927" y="125"/>
                    </a:lnTo>
                    <a:lnTo>
                      <a:pt x="843" y="124"/>
                    </a:lnTo>
                    <a:close/>
                    <a:moveTo>
                      <a:pt x="843" y="0"/>
                    </a:moveTo>
                    <a:lnTo>
                      <a:pt x="850" y="0"/>
                    </a:lnTo>
                    <a:lnTo>
                      <a:pt x="864" y="0"/>
                    </a:lnTo>
                    <a:lnTo>
                      <a:pt x="884" y="1"/>
                    </a:lnTo>
                    <a:lnTo>
                      <a:pt x="909" y="1"/>
                    </a:lnTo>
                    <a:lnTo>
                      <a:pt x="939" y="2"/>
                    </a:lnTo>
                    <a:lnTo>
                      <a:pt x="973" y="4"/>
                    </a:lnTo>
                    <a:lnTo>
                      <a:pt x="1010" y="6"/>
                    </a:lnTo>
                    <a:lnTo>
                      <a:pt x="1051" y="10"/>
                    </a:lnTo>
                    <a:lnTo>
                      <a:pt x="1092" y="13"/>
                    </a:lnTo>
                    <a:lnTo>
                      <a:pt x="1135" y="17"/>
                    </a:lnTo>
                    <a:lnTo>
                      <a:pt x="1180" y="24"/>
                    </a:lnTo>
                    <a:lnTo>
                      <a:pt x="1224" y="30"/>
                    </a:lnTo>
                    <a:lnTo>
                      <a:pt x="1267" y="38"/>
                    </a:lnTo>
                    <a:lnTo>
                      <a:pt x="1310" y="48"/>
                    </a:lnTo>
                    <a:lnTo>
                      <a:pt x="1349" y="59"/>
                    </a:lnTo>
                    <a:lnTo>
                      <a:pt x="1388" y="71"/>
                    </a:lnTo>
                    <a:lnTo>
                      <a:pt x="1422" y="85"/>
                    </a:lnTo>
                    <a:lnTo>
                      <a:pt x="1452" y="101"/>
                    </a:lnTo>
                    <a:lnTo>
                      <a:pt x="1478" y="118"/>
                    </a:lnTo>
                    <a:lnTo>
                      <a:pt x="1499" y="138"/>
                    </a:lnTo>
                    <a:lnTo>
                      <a:pt x="1514" y="159"/>
                    </a:lnTo>
                    <a:lnTo>
                      <a:pt x="1520" y="171"/>
                    </a:lnTo>
                    <a:lnTo>
                      <a:pt x="1525" y="183"/>
                    </a:lnTo>
                    <a:lnTo>
                      <a:pt x="1681" y="1213"/>
                    </a:lnTo>
                    <a:lnTo>
                      <a:pt x="1445" y="1290"/>
                    </a:lnTo>
                    <a:lnTo>
                      <a:pt x="1395" y="1303"/>
                    </a:lnTo>
                    <a:lnTo>
                      <a:pt x="1337" y="1315"/>
                    </a:lnTo>
                    <a:lnTo>
                      <a:pt x="1277" y="1325"/>
                    </a:lnTo>
                    <a:lnTo>
                      <a:pt x="1210" y="1334"/>
                    </a:lnTo>
                    <a:lnTo>
                      <a:pt x="1142" y="1341"/>
                    </a:lnTo>
                    <a:lnTo>
                      <a:pt x="1069" y="1348"/>
                    </a:lnTo>
                    <a:lnTo>
                      <a:pt x="994" y="1352"/>
                    </a:lnTo>
                    <a:lnTo>
                      <a:pt x="918" y="1354"/>
                    </a:lnTo>
                    <a:lnTo>
                      <a:pt x="841" y="1356"/>
                    </a:lnTo>
                    <a:lnTo>
                      <a:pt x="754" y="1354"/>
                    </a:lnTo>
                    <a:lnTo>
                      <a:pt x="669" y="1351"/>
                    </a:lnTo>
                    <a:lnTo>
                      <a:pt x="587" y="1346"/>
                    </a:lnTo>
                    <a:lnTo>
                      <a:pt x="509" y="1339"/>
                    </a:lnTo>
                    <a:lnTo>
                      <a:pt x="434" y="1329"/>
                    </a:lnTo>
                    <a:lnTo>
                      <a:pt x="363" y="1318"/>
                    </a:lnTo>
                    <a:lnTo>
                      <a:pt x="297" y="1305"/>
                    </a:lnTo>
                    <a:lnTo>
                      <a:pt x="0" y="1244"/>
                    </a:lnTo>
                    <a:lnTo>
                      <a:pt x="161" y="185"/>
                    </a:lnTo>
                    <a:lnTo>
                      <a:pt x="165" y="170"/>
                    </a:lnTo>
                    <a:lnTo>
                      <a:pt x="173" y="157"/>
                    </a:lnTo>
                    <a:lnTo>
                      <a:pt x="188" y="136"/>
                    </a:lnTo>
                    <a:lnTo>
                      <a:pt x="209" y="117"/>
                    </a:lnTo>
                    <a:lnTo>
                      <a:pt x="236" y="100"/>
                    </a:lnTo>
                    <a:lnTo>
                      <a:pt x="265" y="84"/>
                    </a:lnTo>
                    <a:lnTo>
                      <a:pt x="301" y="70"/>
                    </a:lnTo>
                    <a:lnTo>
                      <a:pt x="338" y="58"/>
                    </a:lnTo>
                    <a:lnTo>
                      <a:pt x="379" y="47"/>
                    </a:lnTo>
                    <a:lnTo>
                      <a:pt x="421" y="38"/>
                    </a:lnTo>
                    <a:lnTo>
                      <a:pt x="464" y="30"/>
                    </a:lnTo>
                    <a:lnTo>
                      <a:pt x="508" y="23"/>
                    </a:lnTo>
                    <a:lnTo>
                      <a:pt x="552" y="17"/>
                    </a:lnTo>
                    <a:lnTo>
                      <a:pt x="595" y="13"/>
                    </a:lnTo>
                    <a:lnTo>
                      <a:pt x="637" y="10"/>
                    </a:lnTo>
                    <a:lnTo>
                      <a:pt x="677" y="6"/>
                    </a:lnTo>
                    <a:lnTo>
                      <a:pt x="713" y="4"/>
                    </a:lnTo>
                    <a:lnTo>
                      <a:pt x="747" y="2"/>
                    </a:lnTo>
                    <a:lnTo>
                      <a:pt x="777" y="1"/>
                    </a:lnTo>
                    <a:lnTo>
                      <a:pt x="802" y="1"/>
                    </a:lnTo>
                    <a:lnTo>
                      <a:pt x="822" y="0"/>
                    </a:lnTo>
                    <a:lnTo>
                      <a:pt x="836" y="0"/>
                    </a:lnTo>
                    <a:lnTo>
                      <a:pt x="8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13A286"/>
                  </a:solidFill>
                </a:endParaRPr>
              </a:p>
            </p:txBody>
          </p:sp>
        </p:grpSp>
        <p:grpSp>
          <p:nvGrpSpPr>
            <p:cNvPr id="142" name="Group 928">
              <a:extLst>
                <a:ext uri="{FF2B5EF4-FFF2-40B4-BE49-F238E27FC236}">
                  <a16:creationId xmlns:a16="http://schemas.microsoft.com/office/drawing/2014/main" id="{1D6360B4-E987-498C-A8DA-666FB8E631B7}"/>
                </a:ext>
              </a:extLst>
            </p:cNvPr>
            <p:cNvGrpSpPr/>
            <p:nvPr/>
          </p:nvGrpSpPr>
          <p:grpSpPr>
            <a:xfrm>
              <a:off x="8277560" y="5925677"/>
              <a:ext cx="273050" cy="557213"/>
              <a:chOff x="6430963" y="1911351"/>
              <a:chExt cx="273050" cy="557213"/>
            </a:xfrm>
            <a:grpFill/>
          </p:grpSpPr>
          <p:sp>
            <p:nvSpPr>
              <p:cNvPr id="149" name="Freeform 474">
                <a:extLst>
                  <a:ext uri="{FF2B5EF4-FFF2-40B4-BE49-F238E27FC236}">
                    <a16:creationId xmlns:a16="http://schemas.microsoft.com/office/drawing/2014/main" id="{5534C231-49F5-4B8C-9446-EA20BED8E2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0963" y="2124076"/>
                <a:ext cx="273050" cy="344488"/>
              </a:xfrm>
              <a:custGeom>
                <a:avLst/>
                <a:gdLst>
                  <a:gd name="T0" fmla="*/ 453 w 1719"/>
                  <a:gd name="T1" fmla="*/ 1897 h 2174"/>
                  <a:gd name="T2" fmla="*/ 250 w 1719"/>
                  <a:gd name="T3" fmla="*/ 1958 h 2174"/>
                  <a:gd name="T4" fmla="*/ 446 w 1719"/>
                  <a:gd name="T5" fmla="*/ 2018 h 2174"/>
                  <a:gd name="T6" fmla="*/ 860 w 1719"/>
                  <a:gd name="T7" fmla="*/ 2050 h 2174"/>
                  <a:gd name="T8" fmla="*/ 1274 w 1719"/>
                  <a:gd name="T9" fmla="*/ 2018 h 2174"/>
                  <a:gd name="T10" fmla="*/ 1469 w 1719"/>
                  <a:gd name="T11" fmla="*/ 1958 h 2174"/>
                  <a:gd name="T12" fmla="*/ 1266 w 1719"/>
                  <a:gd name="T13" fmla="*/ 1897 h 2174"/>
                  <a:gd name="T14" fmla="*/ 922 w 1719"/>
                  <a:gd name="T15" fmla="*/ 1936 h 2174"/>
                  <a:gd name="T16" fmla="*/ 840 w 1719"/>
                  <a:gd name="T17" fmla="*/ 1994 h 2174"/>
                  <a:gd name="T18" fmla="*/ 860 w 1719"/>
                  <a:gd name="T19" fmla="*/ 602 h 2174"/>
                  <a:gd name="T20" fmla="*/ 801 w 1719"/>
                  <a:gd name="T21" fmla="*/ 683 h 2174"/>
                  <a:gd name="T22" fmla="*/ 897 w 1719"/>
                  <a:gd name="T23" fmla="*/ 714 h 2174"/>
                  <a:gd name="T24" fmla="*/ 897 w 1719"/>
                  <a:gd name="T25" fmla="*/ 614 h 2174"/>
                  <a:gd name="T26" fmla="*/ 366 w 1719"/>
                  <a:gd name="T27" fmla="*/ 416 h 2174"/>
                  <a:gd name="T28" fmla="*/ 397 w 1719"/>
                  <a:gd name="T29" fmla="*/ 511 h 2174"/>
                  <a:gd name="T30" fmla="*/ 479 w 1719"/>
                  <a:gd name="T31" fmla="*/ 453 h 2174"/>
                  <a:gd name="T32" fmla="*/ 736 w 1719"/>
                  <a:gd name="T33" fmla="*/ 295 h 2174"/>
                  <a:gd name="T34" fmla="*/ 677 w 1719"/>
                  <a:gd name="T35" fmla="*/ 376 h 2174"/>
                  <a:gd name="T36" fmla="*/ 772 w 1719"/>
                  <a:gd name="T37" fmla="*/ 406 h 2174"/>
                  <a:gd name="T38" fmla="*/ 772 w 1719"/>
                  <a:gd name="T39" fmla="*/ 306 h 2174"/>
                  <a:gd name="T40" fmla="*/ 1294 w 1719"/>
                  <a:gd name="T41" fmla="*/ 293 h 2174"/>
                  <a:gd name="T42" fmla="*/ 1325 w 1719"/>
                  <a:gd name="T43" fmla="*/ 387 h 2174"/>
                  <a:gd name="T44" fmla="*/ 1405 w 1719"/>
                  <a:gd name="T45" fmla="*/ 329 h 2174"/>
                  <a:gd name="T46" fmla="*/ 984 w 1719"/>
                  <a:gd name="T47" fmla="*/ 233 h 2174"/>
                  <a:gd name="T48" fmla="*/ 924 w 1719"/>
                  <a:gd name="T49" fmla="*/ 314 h 2174"/>
                  <a:gd name="T50" fmla="*/ 1020 w 1719"/>
                  <a:gd name="T51" fmla="*/ 344 h 2174"/>
                  <a:gd name="T52" fmla="*/ 1020 w 1719"/>
                  <a:gd name="T53" fmla="*/ 245 h 2174"/>
                  <a:gd name="T54" fmla="*/ 212 w 1719"/>
                  <a:gd name="T55" fmla="*/ 155 h 2174"/>
                  <a:gd name="T56" fmla="*/ 242 w 1719"/>
                  <a:gd name="T57" fmla="*/ 249 h 2174"/>
                  <a:gd name="T58" fmla="*/ 323 w 1719"/>
                  <a:gd name="T59" fmla="*/ 191 h 2174"/>
                  <a:gd name="T60" fmla="*/ 1715 w 1719"/>
                  <a:gd name="T61" fmla="*/ 0 h 2174"/>
                  <a:gd name="T62" fmla="*/ 1658 w 1719"/>
                  <a:gd name="T63" fmla="*/ 407 h 2174"/>
                  <a:gd name="T64" fmla="*/ 1415 w 1719"/>
                  <a:gd name="T65" fmla="*/ 739 h 2174"/>
                  <a:gd name="T66" fmla="*/ 1057 w 1719"/>
                  <a:gd name="T67" fmla="*/ 918 h 2174"/>
                  <a:gd name="T68" fmla="*/ 1021 w 1719"/>
                  <a:gd name="T69" fmla="*/ 1747 h 2174"/>
                  <a:gd name="T70" fmla="*/ 1273 w 1719"/>
                  <a:gd name="T71" fmla="*/ 1773 h 2174"/>
                  <a:gd name="T72" fmla="*/ 1502 w 1719"/>
                  <a:gd name="T73" fmla="*/ 1837 h 2174"/>
                  <a:gd name="T74" fmla="*/ 1602 w 1719"/>
                  <a:gd name="T75" fmla="*/ 1958 h 2174"/>
                  <a:gd name="T76" fmla="*/ 1504 w 1719"/>
                  <a:gd name="T77" fmla="*/ 2079 h 2174"/>
                  <a:gd name="T78" fmla="*/ 1278 w 1719"/>
                  <a:gd name="T79" fmla="*/ 2143 h 2174"/>
                  <a:gd name="T80" fmla="*/ 1028 w 1719"/>
                  <a:gd name="T81" fmla="*/ 2170 h 2174"/>
                  <a:gd name="T82" fmla="*/ 860 w 1719"/>
                  <a:gd name="T83" fmla="*/ 2174 h 2174"/>
                  <a:gd name="T84" fmla="*/ 691 w 1719"/>
                  <a:gd name="T85" fmla="*/ 2170 h 2174"/>
                  <a:gd name="T86" fmla="*/ 441 w 1719"/>
                  <a:gd name="T87" fmla="*/ 2143 h 2174"/>
                  <a:gd name="T88" fmla="*/ 215 w 1719"/>
                  <a:gd name="T89" fmla="*/ 2079 h 2174"/>
                  <a:gd name="T90" fmla="*/ 116 w 1719"/>
                  <a:gd name="T91" fmla="*/ 1958 h 2174"/>
                  <a:gd name="T92" fmla="*/ 217 w 1719"/>
                  <a:gd name="T93" fmla="*/ 1837 h 2174"/>
                  <a:gd name="T94" fmla="*/ 447 w 1719"/>
                  <a:gd name="T95" fmla="*/ 1773 h 2174"/>
                  <a:gd name="T96" fmla="*/ 698 w 1719"/>
                  <a:gd name="T97" fmla="*/ 1747 h 2174"/>
                  <a:gd name="T98" fmla="*/ 663 w 1719"/>
                  <a:gd name="T99" fmla="*/ 918 h 2174"/>
                  <a:gd name="T100" fmla="*/ 304 w 1719"/>
                  <a:gd name="T101" fmla="*/ 739 h 2174"/>
                  <a:gd name="T102" fmla="*/ 66 w 1719"/>
                  <a:gd name="T103" fmla="*/ 417 h 2174"/>
                  <a:gd name="T104" fmla="*/ 0 w 1719"/>
                  <a:gd name="T105" fmla="*/ 93 h 2174"/>
                  <a:gd name="T106" fmla="*/ 593 w 1719"/>
                  <a:gd name="T107" fmla="*/ 131 h 2174"/>
                  <a:gd name="T108" fmla="*/ 1127 w 1719"/>
                  <a:gd name="T109" fmla="*/ 131 h 2174"/>
                  <a:gd name="T110" fmla="*/ 1715 w 1719"/>
                  <a:gd name="T111" fmla="*/ 0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19" h="2174">
                    <a:moveTo>
                      <a:pt x="797" y="1867"/>
                    </a:moveTo>
                    <a:lnTo>
                      <a:pt x="717" y="1869"/>
                    </a:lnTo>
                    <a:lnTo>
                      <a:pt x="642" y="1874"/>
                    </a:lnTo>
                    <a:lnTo>
                      <a:pt x="572" y="1880"/>
                    </a:lnTo>
                    <a:lnTo>
                      <a:pt x="510" y="1888"/>
                    </a:lnTo>
                    <a:lnTo>
                      <a:pt x="453" y="1897"/>
                    </a:lnTo>
                    <a:lnTo>
                      <a:pt x="403" y="1907"/>
                    </a:lnTo>
                    <a:lnTo>
                      <a:pt x="360" y="1918"/>
                    </a:lnTo>
                    <a:lnTo>
                      <a:pt x="322" y="1927"/>
                    </a:lnTo>
                    <a:lnTo>
                      <a:pt x="291" y="1938"/>
                    </a:lnTo>
                    <a:lnTo>
                      <a:pt x="267" y="1948"/>
                    </a:lnTo>
                    <a:lnTo>
                      <a:pt x="250" y="1958"/>
                    </a:lnTo>
                    <a:lnTo>
                      <a:pt x="267" y="1968"/>
                    </a:lnTo>
                    <a:lnTo>
                      <a:pt x="290" y="1978"/>
                    </a:lnTo>
                    <a:lnTo>
                      <a:pt x="320" y="1988"/>
                    </a:lnTo>
                    <a:lnTo>
                      <a:pt x="355" y="1999"/>
                    </a:lnTo>
                    <a:lnTo>
                      <a:pt x="397" y="2009"/>
                    </a:lnTo>
                    <a:lnTo>
                      <a:pt x="446" y="2018"/>
                    </a:lnTo>
                    <a:lnTo>
                      <a:pt x="500" y="2027"/>
                    </a:lnTo>
                    <a:lnTo>
                      <a:pt x="560" y="2035"/>
                    </a:lnTo>
                    <a:lnTo>
                      <a:pt x="626" y="2041"/>
                    </a:lnTo>
                    <a:lnTo>
                      <a:pt x="698" y="2047"/>
                    </a:lnTo>
                    <a:lnTo>
                      <a:pt x="776" y="2049"/>
                    </a:lnTo>
                    <a:lnTo>
                      <a:pt x="860" y="2050"/>
                    </a:lnTo>
                    <a:lnTo>
                      <a:pt x="943" y="2049"/>
                    </a:lnTo>
                    <a:lnTo>
                      <a:pt x="1021" y="2047"/>
                    </a:lnTo>
                    <a:lnTo>
                      <a:pt x="1093" y="2041"/>
                    </a:lnTo>
                    <a:lnTo>
                      <a:pt x="1159" y="2035"/>
                    </a:lnTo>
                    <a:lnTo>
                      <a:pt x="1220" y="2027"/>
                    </a:lnTo>
                    <a:lnTo>
                      <a:pt x="1274" y="2018"/>
                    </a:lnTo>
                    <a:lnTo>
                      <a:pt x="1321" y="2009"/>
                    </a:lnTo>
                    <a:lnTo>
                      <a:pt x="1364" y="1999"/>
                    </a:lnTo>
                    <a:lnTo>
                      <a:pt x="1400" y="1988"/>
                    </a:lnTo>
                    <a:lnTo>
                      <a:pt x="1429" y="1978"/>
                    </a:lnTo>
                    <a:lnTo>
                      <a:pt x="1452" y="1968"/>
                    </a:lnTo>
                    <a:lnTo>
                      <a:pt x="1469" y="1958"/>
                    </a:lnTo>
                    <a:lnTo>
                      <a:pt x="1452" y="1948"/>
                    </a:lnTo>
                    <a:lnTo>
                      <a:pt x="1428" y="1938"/>
                    </a:lnTo>
                    <a:lnTo>
                      <a:pt x="1397" y="1927"/>
                    </a:lnTo>
                    <a:lnTo>
                      <a:pt x="1360" y="1918"/>
                    </a:lnTo>
                    <a:lnTo>
                      <a:pt x="1316" y="1907"/>
                    </a:lnTo>
                    <a:lnTo>
                      <a:pt x="1266" y="1897"/>
                    </a:lnTo>
                    <a:lnTo>
                      <a:pt x="1210" y="1888"/>
                    </a:lnTo>
                    <a:lnTo>
                      <a:pt x="1147" y="1880"/>
                    </a:lnTo>
                    <a:lnTo>
                      <a:pt x="1077" y="1874"/>
                    </a:lnTo>
                    <a:lnTo>
                      <a:pt x="1002" y="1869"/>
                    </a:lnTo>
                    <a:lnTo>
                      <a:pt x="922" y="1867"/>
                    </a:lnTo>
                    <a:lnTo>
                      <a:pt x="922" y="1936"/>
                    </a:lnTo>
                    <a:lnTo>
                      <a:pt x="919" y="1956"/>
                    </a:lnTo>
                    <a:lnTo>
                      <a:pt x="910" y="1972"/>
                    </a:lnTo>
                    <a:lnTo>
                      <a:pt x="897" y="1986"/>
                    </a:lnTo>
                    <a:lnTo>
                      <a:pt x="879" y="1994"/>
                    </a:lnTo>
                    <a:lnTo>
                      <a:pt x="860" y="1998"/>
                    </a:lnTo>
                    <a:lnTo>
                      <a:pt x="840" y="1994"/>
                    </a:lnTo>
                    <a:lnTo>
                      <a:pt x="823" y="1986"/>
                    </a:lnTo>
                    <a:lnTo>
                      <a:pt x="809" y="1972"/>
                    </a:lnTo>
                    <a:lnTo>
                      <a:pt x="801" y="1956"/>
                    </a:lnTo>
                    <a:lnTo>
                      <a:pt x="797" y="1936"/>
                    </a:lnTo>
                    <a:lnTo>
                      <a:pt x="797" y="1867"/>
                    </a:lnTo>
                    <a:close/>
                    <a:moveTo>
                      <a:pt x="860" y="602"/>
                    </a:moveTo>
                    <a:lnTo>
                      <a:pt x="840" y="606"/>
                    </a:lnTo>
                    <a:lnTo>
                      <a:pt x="823" y="614"/>
                    </a:lnTo>
                    <a:lnTo>
                      <a:pt x="809" y="627"/>
                    </a:lnTo>
                    <a:lnTo>
                      <a:pt x="801" y="645"/>
                    </a:lnTo>
                    <a:lnTo>
                      <a:pt x="797" y="665"/>
                    </a:lnTo>
                    <a:lnTo>
                      <a:pt x="801" y="683"/>
                    </a:lnTo>
                    <a:lnTo>
                      <a:pt x="809" y="701"/>
                    </a:lnTo>
                    <a:lnTo>
                      <a:pt x="823" y="714"/>
                    </a:lnTo>
                    <a:lnTo>
                      <a:pt x="840" y="723"/>
                    </a:lnTo>
                    <a:lnTo>
                      <a:pt x="860" y="726"/>
                    </a:lnTo>
                    <a:lnTo>
                      <a:pt x="879" y="723"/>
                    </a:lnTo>
                    <a:lnTo>
                      <a:pt x="897" y="714"/>
                    </a:lnTo>
                    <a:lnTo>
                      <a:pt x="910" y="701"/>
                    </a:lnTo>
                    <a:lnTo>
                      <a:pt x="919" y="683"/>
                    </a:lnTo>
                    <a:lnTo>
                      <a:pt x="922" y="665"/>
                    </a:lnTo>
                    <a:lnTo>
                      <a:pt x="919" y="645"/>
                    </a:lnTo>
                    <a:lnTo>
                      <a:pt x="910" y="627"/>
                    </a:lnTo>
                    <a:lnTo>
                      <a:pt x="897" y="614"/>
                    </a:lnTo>
                    <a:lnTo>
                      <a:pt x="879" y="606"/>
                    </a:lnTo>
                    <a:lnTo>
                      <a:pt x="860" y="602"/>
                    </a:lnTo>
                    <a:close/>
                    <a:moveTo>
                      <a:pt x="417" y="391"/>
                    </a:moveTo>
                    <a:lnTo>
                      <a:pt x="397" y="394"/>
                    </a:lnTo>
                    <a:lnTo>
                      <a:pt x="379" y="403"/>
                    </a:lnTo>
                    <a:lnTo>
                      <a:pt x="366" y="416"/>
                    </a:lnTo>
                    <a:lnTo>
                      <a:pt x="357" y="433"/>
                    </a:lnTo>
                    <a:lnTo>
                      <a:pt x="354" y="453"/>
                    </a:lnTo>
                    <a:lnTo>
                      <a:pt x="357" y="472"/>
                    </a:lnTo>
                    <a:lnTo>
                      <a:pt x="366" y="489"/>
                    </a:lnTo>
                    <a:lnTo>
                      <a:pt x="379" y="502"/>
                    </a:lnTo>
                    <a:lnTo>
                      <a:pt x="397" y="511"/>
                    </a:lnTo>
                    <a:lnTo>
                      <a:pt x="417" y="514"/>
                    </a:lnTo>
                    <a:lnTo>
                      <a:pt x="436" y="511"/>
                    </a:lnTo>
                    <a:lnTo>
                      <a:pt x="453" y="502"/>
                    </a:lnTo>
                    <a:lnTo>
                      <a:pt x="467" y="489"/>
                    </a:lnTo>
                    <a:lnTo>
                      <a:pt x="475" y="472"/>
                    </a:lnTo>
                    <a:lnTo>
                      <a:pt x="479" y="453"/>
                    </a:lnTo>
                    <a:lnTo>
                      <a:pt x="475" y="433"/>
                    </a:lnTo>
                    <a:lnTo>
                      <a:pt x="467" y="416"/>
                    </a:lnTo>
                    <a:lnTo>
                      <a:pt x="453" y="403"/>
                    </a:lnTo>
                    <a:lnTo>
                      <a:pt x="436" y="394"/>
                    </a:lnTo>
                    <a:lnTo>
                      <a:pt x="417" y="391"/>
                    </a:lnTo>
                    <a:close/>
                    <a:moveTo>
                      <a:pt x="736" y="295"/>
                    </a:moveTo>
                    <a:lnTo>
                      <a:pt x="716" y="297"/>
                    </a:lnTo>
                    <a:lnTo>
                      <a:pt x="699" y="306"/>
                    </a:lnTo>
                    <a:lnTo>
                      <a:pt x="686" y="320"/>
                    </a:lnTo>
                    <a:lnTo>
                      <a:pt x="677" y="337"/>
                    </a:lnTo>
                    <a:lnTo>
                      <a:pt x="674" y="357"/>
                    </a:lnTo>
                    <a:lnTo>
                      <a:pt x="677" y="376"/>
                    </a:lnTo>
                    <a:lnTo>
                      <a:pt x="686" y="393"/>
                    </a:lnTo>
                    <a:lnTo>
                      <a:pt x="699" y="406"/>
                    </a:lnTo>
                    <a:lnTo>
                      <a:pt x="716" y="415"/>
                    </a:lnTo>
                    <a:lnTo>
                      <a:pt x="736" y="418"/>
                    </a:lnTo>
                    <a:lnTo>
                      <a:pt x="755" y="415"/>
                    </a:lnTo>
                    <a:lnTo>
                      <a:pt x="772" y="406"/>
                    </a:lnTo>
                    <a:lnTo>
                      <a:pt x="785" y="393"/>
                    </a:lnTo>
                    <a:lnTo>
                      <a:pt x="795" y="376"/>
                    </a:lnTo>
                    <a:lnTo>
                      <a:pt x="797" y="357"/>
                    </a:lnTo>
                    <a:lnTo>
                      <a:pt x="795" y="337"/>
                    </a:lnTo>
                    <a:lnTo>
                      <a:pt x="785" y="320"/>
                    </a:lnTo>
                    <a:lnTo>
                      <a:pt x="772" y="306"/>
                    </a:lnTo>
                    <a:lnTo>
                      <a:pt x="755" y="297"/>
                    </a:lnTo>
                    <a:lnTo>
                      <a:pt x="736" y="295"/>
                    </a:lnTo>
                    <a:close/>
                    <a:moveTo>
                      <a:pt x="1343" y="268"/>
                    </a:moveTo>
                    <a:lnTo>
                      <a:pt x="1325" y="271"/>
                    </a:lnTo>
                    <a:lnTo>
                      <a:pt x="1307" y="280"/>
                    </a:lnTo>
                    <a:lnTo>
                      <a:pt x="1294" y="293"/>
                    </a:lnTo>
                    <a:lnTo>
                      <a:pt x="1285" y="309"/>
                    </a:lnTo>
                    <a:lnTo>
                      <a:pt x="1282" y="329"/>
                    </a:lnTo>
                    <a:lnTo>
                      <a:pt x="1285" y="349"/>
                    </a:lnTo>
                    <a:lnTo>
                      <a:pt x="1294" y="365"/>
                    </a:lnTo>
                    <a:lnTo>
                      <a:pt x="1307" y="380"/>
                    </a:lnTo>
                    <a:lnTo>
                      <a:pt x="1325" y="387"/>
                    </a:lnTo>
                    <a:lnTo>
                      <a:pt x="1343" y="391"/>
                    </a:lnTo>
                    <a:lnTo>
                      <a:pt x="1363" y="387"/>
                    </a:lnTo>
                    <a:lnTo>
                      <a:pt x="1380" y="380"/>
                    </a:lnTo>
                    <a:lnTo>
                      <a:pt x="1394" y="365"/>
                    </a:lnTo>
                    <a:lnTo>
                      <a:pt x="1402" y="349"/>
                    </a:lnTo>
                    <a:lnTo>
                      <a:pt x="1405" y="329"/>
                    </a:lnTo>
                    <a:lnTo>
                      <a:pt x="1402" y="309"/>
                    </a:lnTo>
                    <a:lnTo>
                      <a:pt x="1394" y="293"/>
                    </a:lnTo>
                    <a:lnTo>
                      <a:pt x="1380" y="280"/>
                    </a:lnTo>
                    <a:lnTo>
                      <a:pt x="1363" y="271"/>
                    </a:lnTo>
                    <a:lnTo>
                      <a:pt x="1343" y="268"/>
                    </a:lnTo>
                    <a:close/>
                    <a:moveTo>
                      <a:pt x="984" y="233"/>
                    </a:moveTo>
                    <a:lnTo>
                      <a:pt x="964" y="236"/>
                    </a:lnTo>
                    <a:lnTo>
                      <a:pt x="947" y="245"/>
                    </a:lnTo>
                    <a:lnTo>
                      <a:pt x="933" y="258"/>
                    </a:lnTo>
                    <a:lnTo>
                      <a:pt x="924" y="275"/>
                    </a:lnTo>
                    <a:lnTo>
                      <a:pt x="922" y="295"/>
                    </a:lnTo>
                    <a:lnTo>
                      <a:pt x="924" y="314"/>
                    </a:lnTo>
                    <a:lnTo>
                      <a:pt x="933" y="331"/>
                    </a:lnTo>
                    <a:lnTo>
                      <a:pt x="947" y="344"/>
                    </a:lnTo>
                    <a:lnTo>
                      <a:pt x="964" y="353"/>
                    </a:lnTo>
                    <a:lnTo>
                      <a:pt x="984" y="357"/>
                    </a:lnTo>
                    <a:lnTo>
                      <a:pt x="1002" y="353"/>
                    </a:lnTo>
                    <a:lnTo>
                      <a:pt x="1020" y="344"/>
                    </a:lnTo>
                    <a:lnTo>
                      <a:pt x="1033" y="331"/>
                    </a:lnTo>
                    <a:lnTo>
                      <a:pt x="1042" y="314"/>
                    </a:lnTo>
                    <a:lnTo>
                      <a:pt x="1046" y="295"/>
                    </a:lnTo>
                    <a:lnTo>
                      <a:pt x="1042" y="275"/>
                    </a:lnTo>
                    <a:lnTo>
                      <a:pt x="1033" y="258"/>
                    </a:lnTo>
                    <a:lnTo>
                      <a:pt x="1020" y="245"/>
                    </a:lnTo>
                    <a:lnTo>
                      <a:pt x="1002" y="236"/>
                    </a:lnTo>
                    <a:lnTo>
                      <a:pt x="984" y="233"/>
                    </a:lnTo>
                    <a:close/>
                    <a:moveTo>
                      <a:pt x="261" y="129"/>
                    </a:moveTo>
                    <a:lnTo>
                      <a:pt x="242" y="133"/>
                    </a:lnTo>
                    <a:lnTo>
                      <a:pt x="225" y="142"/>
                    </a:lnTo>
                    <a:lnTo>
                      <a:pt x="212" y="155"/>
                    </a:lnTo>
                    <a:lnTo>
                      <a:pt x="203" y="171"/>
                    </a:lnTo>
                    <a:lnTo>
                      <a:pt x="200" y="191"/>
                    </a:lnTo>
                    <a:lnTo>
                      <a:pt x="203" y="211"/>
                    </a:lnTo>
                    <a:lnTo>
                      <a:pt x="212" y="227"/>
                    </a:lnTo>
                    <a:lnTo>
                      <a:pt x="225" y="240"/>
                    </a:lnTo>
                    <a:lnTo>
                      <a:pt x="242" y="249"/>
                    </a:lnTo>
                    <a:lnTo>
                      <a:pt x="261" y="252"/>
                    </a:lnTo>
                    <a:lnTo>
                      <a:pt x="281" y="249"/>
                    </a:lnTo>
                    <a:lnTo>
                      <a:pt x="298" y="240"/>
                    </a:lnTo>
                    <a:lnTo>
                      <a:pt x="311" y="227"/>
                    </a:lnTo>
                    <a:lnTo>
                      <a:pt x="320" y="211"/>
                    </a:lnTo>
                    <a:lnTo>
                      <a:pt x="323" y="191"/>
                    </a:lnTo>
                    <a:lnTo>
                      <a:pt x="320" y="171"/>
                    </a:lnTo>
                    <a:lnTo>
                      <a:pt x="311" y="155"/>
                    </a:lnTo>
                    <a:lnTo>
                      <a:pt x="298" y="142"/>
                    </a:lnTo>
                    <a:lnTo>
                      <a:pt x="281" y="133"/>
                    </a:lnTo>
                    <a:lnTo>
                      <a:pt x="261" y="129"/>
                    </a:lnTo>
                    <a:close/>
                    <a:moveTo>
                      <a:pt x="1715" y="0"/>
                    </a:moveTo>
                    <a:lnTo>
                      <a:pt x="1719" y="69"/>
                    </a:lnTo>
                    <a:lnTo>
                      <a:pt x="1718" y="139"/>
                    </a:lnTo>
                    <a:lnTo>
                      <a:pt x="1711" y="207"/>
                    </a:lnTo>
                    <a:lnTo>
                      <a:pt x="1698" y="275"/>
                    </a:lnTo>
                    <a:lnTo>
                      <a:pt x="1681" y="342"/>
                    </a:lnTo>
                    <a:lnTo>
                      <a:pt x="1658" y="407"/>
                    </a:lnTo>
                    <a:lnTo>
                      <a:pt x="1629" y="470"/>
                    </a:lnTo>
                    <a:lnTo>
                      <a:pt x="1595" y="531"/>
                    </a:lnTo>
                    <a:lnTo>
                      <a:pt x="1556" y="588"/>
                    </a:lnTo>
                    <a:lnTo>
                      <a:pt x="1512" y="644"/>
                    </a:lnTo>
                    <a:lnTo>
                      <a:pt x="1466" y="693"/>
                    </a:lnTo>
                    <a:lnTo>
                      <a:pt x="1415" y="739"/>
                    </a:lnTo>
                    <a:lnTo>
                      <a:pt x="1362" y="781"/>
                    </a:lnTo>
                    <a:lnTo>
                      <a:pt x="1305" y="817"/>
                    </a:lnTo>
                    <a:lnTo>
                      <a:pt x="1246" y="850"/>
                    </a:lnTo>
                    <a:lnTo>
                      <a:pt x="1184" y="878"/>
                    </a:lnTo>
                    <a:lnTo>
                      <a:pt x="1122" y="901"/>
                    </a:lnTo>
                    <a:lnTo>
                      <a:pt x="1057" y="918"/>
                    </a:lnTo>
                    <a:lnTo>
                      <a:pt x="989" y="931"/>
                    </a:lnTo>
                    <a:lnTo>
                      <a:pt x="922" y="939"/>
                    </a:lnTo>
                    <a:lnTo>
                      <a:pt x="922" y="1743"/>
                    </a:lnTo>
                    <a:lnTo>
                      <a:pt x="952" y="1744"/>
                    </a:lnTo>
                    <a:lnTo>
                      <a:pt x="985" y="1745"/>
                    </a:lnTo>
                    <a:lnTo>
                      <a:pt x="1021" y="1747"/>
                    </a:lnTo>
                    <a:lnTo>
                      <a:pt x="1061" y="1750"/>
                    </a:lnTo>
                    <a:lnTo>
                      <a:pt x="1102" y="1752"/>
                    </a:lnTo>
                    <a:lnTo>
                      <a:pt x="1144" y="1756"/>
                    </a:lnTo>
                    <a:lnTo>
                      <a:pt x="1187" y="1761"/>
                    </a:lnTo>
                    <a:lnTo>
                      <a:pt x="1230" y="1766"/>
                    </a:lnTo>
                    <a:lnTo>
                      <a:pt x="1273" y="1773"/>
                    </a:lnTo>
                    <a:lnTo>
                      <a:pt x="1316" y="1780"/>
                    </a:lnTo>
                    <a:lnTo>
                      <a:pt x="1358" y="1789"/>
                    </a:lnTo>
                    <a:lnTo>
                      <a:pt x="1397" y="1799"/>
                    </a:lnTo>
                    <a:lnTo>
                      <a:pt x="1435" y="1810"/>
                    </a:lnTo>
                    <a:lnTo>
                      <a:pt x="1470" y="1823"/>
                    </a:lnTo>
                    <a:lnTo>
                      <a:pt x="1502" y="1837"/>
                    </a:lnTo>
                    <a:lnTo>
                      <a:pt x="1531" y="1853"/>
                    </a:lnTo>
                    <a:lnTo>
                      <a:pt x="1556" y="1870"/>
                    </a:lnTo>
                    <a:lnTo>
                      <a:pt x="1576" y="1890"/>
                    </a:lnTo>
                    <a:lnTo>
                      <a:pt x="1590" y="1911"/>
                    </a:lnTo>
                    <a:lnTo>
                      <a:pt x="1600" y="1934"/>
                    </a:lnTo>
                    <a:lnTo>
                      <a:pt x="1602" y="1958"/>
                    </a:lnTo>
                    <a:lnTo>
                      <a:pt x="1600" y="1983"/>
                    </a:lnTo>
                    <a:lnTo>
                      <a:pt x="1590" y="2005"/>
                    </a:lnTo>
                    <a:lnTo>
                      <a:pt x="1576" y="2026"/>
                    </a:lnTo>
                    <a:lnTo>
                      <a:pt x="1556" y="2046"/>
                    </a:lnTo>
                    <a:lnTo>
                      <a:pt x="1532" y="2063"/>
                    </a:lnTo>
                    <a:lnTo>
                      <a:pt x="1504" y="2079"/>
                    </a:lnTo>
                    <a:lnTo>
                      <a:pt x="1472" y="2093"/>
                    </a:lnTo>
                    <a:lnTo>
                      <a:pt x="1438" y="2105"/>
                    </a:lnTo>
                    <a:lnTo>
                      <a:pt x="1401" y="2117"/>
                    </a:lnTo>
                    <a:lnTo>
                      <a:pt x="1361" y="2127"/>
                    </a:lnTo>
                    <a:lnTo>
                      <a:pt x="1320" y="2136"/>
                    </a:lnTo>
                    <a:lnTo>
                      <a:pt x="1278" y="2143"/>
                    </a:lnTo>
                    <a:lnTo>
                      <a:pt x="1235" y="2150"/>
                    </a:lnTo>
                    <a:lnTo>
                      <a:pt x="1192" y="2156"/>
                    </a:lnTo>
                    <a:lnTo>
                      <a:pt x="1149" y="2160"/>
                    </a:lnTo>
                    <a:lnTo>
                      <a:pt x="1107" y="2164"/>
                    </a:lnTo>
                    <a:lnTo>
                      <a:pt x="1066" y="2167"/>
                    </a:lnTo>
                    <a:lnTo>
                      <a:pt x="1028" y="2170"/>
                    </a:lnTo>
                    <a:lnTo>
                      <a:pt x="991" y="2171"/>
                    </a:lnTo>
                    <a:lnTo>
                      <a:pt x="958" y="2172"/>
                    </a:lnTo>
                    <a:lnTo>
                      <a:pt x="927" y="2173"/>
                    </a:lnTo>
                    <a:lnTo>
                      <a:pt x="900" y="2174"/>
                    </a:lnTo>
                    <a:lnTo>
                      <a:pt x="878" y="2174"/>
                    </a:lnTo>
                    <a:lnTo>
                      <a:pt x="860" y="2174"/>
                    </a:lnTo>
                    <a:lnTo>
                      <a:pt x="841" y="2174"/>
                    </a:lnTo>
                    <a:lnTo>
                      <a:pt x="819" y="2174"/>
                    </a:lnTo>
                    <a:lnTo>
                      <a:pt x="792" y="2173"/>
                    </a:lnTo>
                    <a:lnTo>
                      <a:pt x="761" y="2172"/>
                    </a:lnTo>
                    <a:lnTo>
                      <a:pt x="728" y="2171"/>
                    </a:lnTo>
                    <a:lnTo>
                      <a:pt x="691" y="2170"/>
                    </a:lnTo>
                    <a:lnTo>
                      <a:pt x="652" y="2167"/>
                    </a:lnTo>
                    <a:lnTo>
                      <a:pt x="612" y="2164"/>
                    </a:lnTo>
                    <a:lnTo>
                      <a:pt x="570" y="2160"/>
                    </a:lnTo>
                    <a:lnTo>
                      <a:pt x="527" y="2156"/>
                    </a:lnTo>
                    <a:lnTo>
                      <a:pt x="484" y="2150"/>
                    </a:lnTo>
                    <a:lnTo>
                      <a:pt x="441" y="2143"/>
                    </a:lnTo>
                    <a:lnTo>
                      <a:pt x="399" y="2136"/>
                    </a:lnTo>
                    <a:lnTo>
                      <a:pt x="358" y="2127"/>
                    </a:lnTo>
                    <a:lnTo>
                      <a:pt x="319" y="2117"/>
                    </a:lnTo>
                    <a:lnTo>
                      <a:pt x="281" y="2105"/>
                    </a:lnTo>
                    <a:lnTo>
                      <a:pt x="247" y="2093"/>
                    </a:lnTo>
                    <a:lnTo>
                      <a:pt x="215" y="2079"/>
                    </a:lnTo>
                    <a:lnTo>
                      <a:pt x="186" y="2063"/>
                    </a:lnTo>
                    <a:lnTo>
                      <a:pt x="163" y="2046"/>
                    </a:lnTo>
                    <a:lnTo>
                      <a:pt x="143" y="2026"/>
                    </a:lnTo>
                    <a:lnTo>
                      <a:pt x="129" y="2005"/>
                    </a:lnTo>
                    <a:lnTo>
                      <a:pt x="119" y="1983"/>
                    </a:lnTo>
                    <a:lnTo>
                      <a:pt x="116" y="1958"/>
                    </a:lnTo>
                    <a:lnTo>
                      <a:pt x="119" y="1934"/>
                    </a:lnTo>
                    <a:lnTo>
                      <a:pt x="129" y="1911"/>
                    </a:lnTo>
                    <a:lnTo>
                      <a:pt x="143" y="1890"/>
                    </a:lnTo>
                    <a:lnTo>
                      <a:pt x="163" y="1870"/>
                    </a:lnTo>
                    <a:lnTo>
                      <a:pt x="189" y="1853"/>
                    </a:lnTo>
                    <a:lnTo>
                      <a:pt x="217" y="1837"/>
                    </a:lnTo>
                    <a:lnTo>
                      <a:pt x="249" y="1823"/>
                    </a:lnTo>
                    <a:lnTo>
                      <a:pt x="285" y="1810"/>
                    </a:lnTo>
                    <a:lnTo>
                      <a:pt x="322" y="1799"/>
                    </a:lnTo>
                    <a:lnTo>
                      <a:pt x="362" y="1789"/>
                    </a:lnTo>
                    <a:lnTo>
                      <a:pt x="404" y="1780"/>
                    </a:lnTo>
                    <a:lnTo>
                      <a:pt x="447" y="1773"/>
                    </a:lnTo>
                    <a:lnTo>
                      <a:pt x="490" y="1766"/>
                    </a:lnTo>
                    <a:lnTo>
                      <a:pt x="533" y="1761"/>
                    </a:lnTo>
                    <a:lnTo>
                      <a:pt x="576" y="1756"/>
                    </a:lnTo>
                    <a:lnTo>
                      <a:pt x="618" y="1752"/>
                    </a:lnTo>
                    <a:lnTo>
                      <a:pt x="658" y="1750"/>
                    </a:lnTo>
                    <a:lnTo>
                      <a:pt x="698" y="1747"/>
                    </a:lnTo>
                    <a:lnTo>
                      <a:pt x="734" y="1745"/>
                    </a:lnTo>
                    <a:lnTo>
                      <a:pt x="768" y="1744"/>
                    </a:lnTo>
                    <a:lnTo>
                      <a:pt x="797" y="1743"/>
                    </a:lnTo>
                    <a:lnTo>
                      <a:pt x="797" y="939"/>
                    </a:lnTo>
                    <a:lnTo>
                      <a:pt x="730" y="931"/>
                    </a:lnTo>
                    <a:lnTo>
                      <a:pt x="663" y="918"/>
                    </a:lnTo>
                    <a:lnTo>
                      <a:pt x="598" y="901"/>
                    </a:lnTo>
                    <a:lnTo>
                      <a:pt x="535" y="878"/>
                    </a:lnTo>
                    <a:lnTo>
                      <a:pt x="473" y="850"/>
                    </a:lnTo>
                    <a:lnTo>
                      <a:pt x="414" y="817"/>
                    </a:lnTo>
                    <a:lnTo>
                      <a:pt x="357" y="781"/>
                    </a:lnTo>
                    <a:lnTo>
                      <a:pt x="304" y="739"/>
                    </a:lnTo>
                    <a:lnTo>
                      <a:pt x="254" y="693"/>
                    </a:lnTo>
                    <a:lnTo>
                      <a:pt x="207" y="644"/>
                    </a:lnTo>
                    <a:lnTo>
                      <a:pt x="164" y="591"/>
                    </a:lnTo>
                    <a:lnTo>
                      <a:pt x="127" y="535"/>
                    </a:lnTo>
                    <a:lnTo>
                      <a:pt x="95" y="477"/>
                    </a:lnTo>
                    <a:lnTo>
                      <a:pt x="66" y="417"/>
                    </a:lnTo>
                    <a:lnTo>
                      <a:pt x="43" y="355"/>
                    </a:lnTo>
                    <a:lnTo>
                      <a:pt x="24" y="292"/>
                    </a:lnTo>
                    <a:lnTo>
                      <a:pt x="11" y="227"/>
                    </a:lnTo>
                    <a:lnTo>
                      <a:pt x="3" y="161"/>
                    </a:lnTo>
                    <a:lnTo>
                      <a:pt x="0" y="97"/>
                    </a:lnTo>
                    <a:lnTo>
                      <a:pt x="0" y="93"/>
                    </a:lnTo>
                    <a:lnTo>
                      <a:pt x="1" y="29"/>
                    </a:lnTo>
                    <a:lnTo>
                      <a:pt x="289" y="88"/>
                    </a:lnTo>
                    <a:lnTo>
                      <a:pt x="357" y="102"/>
                    </a:lnTo>
                    <a:lnTo>
                      <a:pt x="431" y="113"/>
                    </a:lnTo>
                    <a:lnTo>
                      <a:pt x="511" y="123"/>
                    </a:lnTo>
                    <a:lnTo>
                      <a:pt x="593" y="131"/>
                    </a:lnTo>
                    <a:lnTo>
                      <a:pt x="679" y="136"/>
                    </a:lnTo>
                    <a:lnTo>
                      <a:pt x="768" y="139"/>
                    </a:lnTo>
                    <a:lnTo>
                      <a:pt x="858" y="140"/>
                    </a:lnTo>
                    <a:lnTo>
                      <a:pt x="950" y="139"/>
                    </a:lnTo>
                    <a:lnTo>
                      <a:pt x="1040" y="136"/>
                    </a:lnTo>
                    <a:lnTo>
                      <a:pt x="1127" y="131"/>
                    </a:lnTo>
                    <a:lnTo>
                      <a:pt x="1211" y="122"/>
                    </a:lnTo>
                    <a:lnTo>
                      <a:pt x="1291" y="112"/>
                    </a:lnTo>
                    <a:lnTo>
                      <a:pt x="1366" y="100"/>
                    </a:lnTo>
                    <a:lnTo>
                      <a:pt x="1435" y="86"/>
                    </a:lnTo>
                    <a:lnTo>
                      <a:pt x="1499" y="70"/>
                    </a:lnTo>
                    <a:lnTo>
                      <a:pt x="17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13A286"/>
                  </a:solidFill>
                </a:endParaRPr>
              </a:p>
            </p:txBody>
          </p:sp>
          <p:sp>
            <p:nvSpPr>
              <p:cNvPr id="150" name="Freeform 475">
                <a:extLst>
                  <a:ext uri="{FF2B5EF4-FFF2-40B4-BE49-F238E27FC236}">
                    <a16:creationId xmlns:a16="http://schemas.microsoft.com/office/drawing/2014/main" id="{C6047C4E-E808-41B7-A46E-167788074B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4138" y="1911351"/>
                <a:ext cx="266700" cy="215900"/>
              </a:xfrm>
              <a:custGeom>
                <a:avLst/>
                <a:gdLst>
                  <a:gd name="T0" fmla="*/ 680 w 1681"/>
                  <a:gd name="T1" fmla="*/ 128 h 1356"/>
                  <a:gd name="T2" fmla="*/ 481 w 1681"/>
                  <a:gd name="T3" fmla="*/ 151 h 1356"/>
                  <a:gd name="T4" fmla="*/ 346 w 1681"/>
                  <a:gd name="T5" fmla="*/ 184 h 1356"/>
                  <a:gd name="T6" fmla="*/ 329 w 1681"/>
                  <a:gd name="T7" fmla="*/ 199 h 1356"/>
                  <a:gd name="T8" fmla="*/ 350 w 1681"/>
                  <a:gd name="T9" fmla="*/ 205 h 1356"/>
                  <a:gd name="T10" fmla="*/ 388 w 1681"/>
                  <a:gd name="T11" fmla="*/ 213 h 1356"/>
                  <a:gd name="T12" fmla="*/ 436 w 1681"/>
                  <a:gd name="T13" fmla="*/ 221 h 1356"/>
                  <a:gd name="T14" fmla="*/ 493 w 1681"/>
                  <a:gd name="T15" fmla="*/ 229 h 1356"/>
                  <a:gd name="T16" fmla="*/ 534 w 1681"/>
                  <a:gd name="T17" fmla="*/ 233 h 1356"/>
                  <a:gd name="T18" fmla="*/ 603 w 1681"/>
                  <a:gd name="T19" fmla="*/ 239 h 1356"/>
                  <a:gd name="T20" fmla="*/ 654 w 1681"/>
                  <a:gd name="T21" fmla="*/ 242 h 1356"/>
                  <a:gd name="T22" fmla="*/ 742 w 1681"/>
                  <a:gd name="T23" fmla="*/ 245 h 1356"/>
                  <a:gd name="T24" fmla="*/ 843 w 1681"/>
                  <a:gd name="T25" fmla="*/ 247 h 1356"/>
                  <a:gd name="T26" fmla="*/ 944 w 1681"/>
                  <a:gd name="T27" fmla="*/ 245 h 1356"/>
                  <a:gd name="T28" fmla="*/ 1032 w 1681"/>
                  <a:gd name="T29" fmla="*/ 242 h 1356"/>
                  <a:gd name="T30" fmla="*/ 1083 w 1681"/>
                  <a:gd name="T31" fmla="*/ 239 h 1356"/>
                  <a:gd name="T32" fmla="*/ 1120 w 1681"/>
                  <a:gd name="T33" fmla="*/ 236 h 1356"/>
                  <a:gd name="T34" fmla="*/ 1187 w 1681"/>
                  <a:gd name="T35" fmla="*/ 229 h 1356"/>
                  <a:gd name="T36" fmla="*/ 1245 w 1681"/>
                  <a:gd name="T37" fmla="*/ 222 h 1356"/>
                  <a:gd name="T38" fmla="*/ 1277 w 1681"/>
                  <a:gd name="T39" fmla="*/ 217 h 1356"/>
                  <a:gd name="T40" fmla="*/ 1299 w 1681"/>
                  <a:gd name="T41" fmla="*/ 213 h 1356"/>
                  <a:gd name="T42" fmla="*/ 1338 w 1681"/>
                  <a:gd name="T43" fmla="*/ 204 h 1356"/>
                  <a:gd name="T44" fmla="*/ 1368 w 1681"/>
                  <a:gd name="T45" fmla="*/ 196 h 1356"/>
                  <a:gd name="T46" fmla="*/ 1302 w 1681"/>
                  <a:gd name="T47" fmla="*/ 173 h 1356"/>
                  <a:gd name="T48" fmla="*/ 1144 w 1681"/>
                  <a:gd name="T49" fmla="*/ 142 h 1356"/>
                  <a:gd name="T50" fmla="*/ 927 w 1681"/>
                  <a:gd name="T51" fmla="*/ 125 h 1356"/>
                  <a:gd name="T52" fmla="*/ 850 w 1681"/>
                  <a:gd name="T53" fmla="*/ 0 h 1356"/>
                  <a:gd name="T54" fmla="*/ 909 w 1681"/>
                  <a:gd name="T55" fmla="*/ 1 h 1356"/>
                  <a:gd name="T56" fmla="*/ 1010 w 1681"/>
                  <a:gd name="T57" fmla="*/ 6 h 1356"/>
                  <a:gd name="T58" fmla="*/ 1135 w 1681"/>
                  <a:gd name="T59" fmla="*/ 17 h 1356"/>
                  <a:gd name="T60" fmla="*/ 1267 w 1681"/>
                  <a:gd name="T61" fmla="*/ 38 h 1356"/>
                  <a:gd name="T62" fmla="*/ 1388 w 1681"/>
                  <a:gd name="T63" fmla="*/ 71 h 1356"/>
                  <a:gd name="T64" fmla="*/ 1478 w 1681"/>
                  <a:gd name="T65" fmla="*/ 118 h 1356"/>
                  <a:gd name="T66" fmla="*/ 1520 w 1681"/>
                  <a:gd name="T67" fmla="*/ 171 h 1356"/>
                  <a:gd name="T68" fmla="*/ 1445 w 1681"/>
                  <a:gd name="T69" fmla="*/ 1290 h 1356"/>
                  <a:gd name="T70" fmla="*/ 1277 w 1681"/>
                  <a:gd name="T71" fmla="*/ 1325 h 1356"/>
                  <a:gd name="T72" fmla="*/ 1069 w 1681"/>
                  <a:gd name="T73" fmla="*/ 1348 h 1356"/>
                  <a:gd name="T74" fmla="*/ 841 w 1681"/>
                  <a:gd name="T75" fmla="*/ 1356 h 1356"/>
                  <a:gd name="T76" fmla="*/ 587 w 1681"/>
                  <a:gd name="T77" fmla="*/ 1346 h 1356"/>
                  <a:gd name="T78" fmla="*/ 363 w 1681"/>
                  <a:gd name="T79" fmla="*/ 1318 h 1356"/>
                  <a:gd name="T80" fmla="*/ 161 w 1681"/>
                  <a:gd name="T81" fmla="*/ 185 h 1356"/>
                  <a:gd name="T82" fmla="*/ 188 w 1681"/>
                  <a:gd name="T83" fmla="*/ 136 h 1356"/>
                  <a:gd name="T84" fmla="*/ 265 w 1681"/>
                  <a:gd name="T85" fmla="*/ 84 h 1356"/>
                  <a:gd name="T86" fmla="*/ 379 w 1681"/>
                  <a:gd name="T87" fmla="*/ 47 h 1356"/>
                  <a:gd name="T88" fmla="*/ 508 w 1681"/>
                  <a:gd name="T89" fmla="*/ 23 h 1356"/>
                  <a:gd name="T90" fmla="*/ 637 w 1681"/>
                  <a:gd name="T91" fmla="*/ 10 h 1356"/>
                  <a:gd name="T92" fmla="*/ 747 w 1681"/>
                  <a:gd name="T93" fmla="*/ 2 h 1356"/>
                  <a:gd name="T94" fmla="*/ 822 w 1681"/>
                  <a:gd name="T95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81" h="1356">
                    <a:moveTo>
                      <a:pt x="843" y="124"/>
                    </a:moveTo>
                    <a:lnTo>
                      <a:pt x="758" y="125"/>
                    </a:lnTo>
                    <a:lnTo>
                      <a:pt x="680" y="128"/>
                    </a:lnTo>
                    <a:lnTo>
                      <a:pt x="607" y="135"/>
                    </a:lnTo>
                    <a:lnTo>
                      <a:pt x="541" y="142"/>
                    </a:lnTo>
                    <a:lnTo>
                      <a:pt x="481" y="151"/>
                    </a:lnTo>
                    <a:lnTo>
                      <a:pt x="429" y="162"/>
                    </a:lnTo>
                    <a:lnTo>
                      <a:pt x="383" y="173"/>
                    </a:lnTo>
                    <a:lnTo>
                      <a:pt x="346" y="184"/>
                    </a:lnTo>
                    <a:lnTo>
                      <a:pt x="316" y="195"/>
                    </a:lnTo>
                    <a:lnTo>
                      <a:pt x="317" y="195"/>
                    </a:lnTo>
                    <a:lnTo>
                      <a:pt x="329" y="199"/>
                    </a:lnTo>
                    <a:lnTo>
                      <a:pt x="345" y="204"/>
                    </a:lnTo>
                    <a:lnTo>
                      <a:pt x="347" y="204"/>
                    </a:lnTo>
                    <a:lnTo>
                      <a:pt x="350" y="205"/>
                    </a:lnTo>
                    <a:lnTo>
                      <a:pt x="367" y="209"/>
                    </a:lnTo>
                    <a:lnTo>
                      <a:pt x="387" y="213"/>
                    </a:lnTo>
                    <a:lnTo>
                      <a:pt x="388" y="213"/>
                    </a:lnTo>
                    <a:lnTo>
                      <a:pt x="409" y="217"/>
                    </a:lnTo>
                    <a:lnTo>
                      <a:pt x="432" y="220"/>
                    </a:lnTo>
                    <a:lnTo>
                      <a:pt x="436" y="221"/>
                    </a:lnTo>
                    <a:lnTo>
                      <a:pt x="440" y="222"/>
                    </a:lnTo>
                    <a:lnTo>
                      <a:pt x="465" y="226"/>
                    </a:lnTo>
                    <a:lnTo>
                      <a:pt x="493" y="229"/>
                    </a:lnTo>
                    <a:lnTo>
                      <a:pt x="498" y="229"/>
                    </a:lnTo>
                    <a:lnTo>
                      <a:pt x="504" y="230"/>
                    </a:lnTo>
                    <a:lnTo>
                      <a:pt x="534" y="233"/>
                    </a:lnTo>
                    <a:lnTo>
                      <a:pt x="566" y="237"/>
                    </a:lnTo>
                    <a:lnTo>
                      <a:pt x="569" y="237"/>
                    </a:lnTo>
                    <a:lnTo>
                      <a:pt x="603" y="239"/>
                    </a:lnTo>
                    <a:lnTo>
                      <a:pt x="640" y="241"/>
                    </a:lnTo>
                    <a:lnTo>
                      <a:pt x="647" y="241"/>
                    </a:lnTo>
                    <a:lnTo>
                      <a:pt x="654" y="242"/>
                    </a:lnTo>
                    <a:lnTo>
                      <a:pt x="692" y="243"/>
                    </a:lnTo>
                    <a:lnTo>
                      <a:pt x="733" y="244"/>
                    </a:lnTo>
                    <a:lnTo>
                      <a:pt x="742" y="245"/>
                    </a:lnTo>
                    <a:lnTo>
                      <a:pt x="749" y="245"/>
                    </a:lnTo>
                    <a:lnTo>
                      <a:pt x="795" y="245"/>
                    </a:lnTo>
                    <a:lnTo>
                      <a:pt x="843" y="247"/>
                    </a:lnTo>
                    <a:lnTo>
                      <a:pt x="891" y="245"/>
                    </a:lnTo>
                    <a:lnTo>
                      <a:pt x="936" y="245"/>
                    </a:lnTo>
                    <a:lnTo>
                      <a:pt x="944" y="245"/>
                    </a:lnTo>
                    <a:lnTo>
                      <a:pt x="951" y="244"/>
                    </a:lnTo>
                    <a:lnTo>
                      <a:pt x="992" y="243"/>
                    </a:lnTo>
                    <a:lnTo>
                      <a:pt x="1032" y="242"/>
                    </a:lnTo>
                    <a:lnTo>
                      <a:pt x="1038" y="241"/>
                    </a:lnTo>
                    <a:lnTo>
                      <a:pt x="1045" y="241"/>
                    </a:lnTo>
                    <a:lnTo>
                      <a:pt x="1083" y="239"/>
                    </a:lnTo>
                    <a:lnTo>
                      <a:pt x="1118" y="237"/>
                    </a:lnTo>
                    <a:lnTo>
                      <a:pt x="1119" y="236"/>
                    </a:lnTo>
                    <a:lnTo>
                      <a:pt x="1120" y="236"/>
                    </a:lnTo>
                    <a:lnTo>
                      <a:pt x="1153" y="233"/>
                    </a:lnTo>
                    <a:lnTo>
                      <a:pt x="1183" y="230"/>
                    </a:lnTo>
                    <a:lnTo>
                      <a:pt x="1187" y="229"/>
                    </a:lnTo>
                    <a:lnTo>
                      <a:pt x="1192" y="229"/>
                    </a:lnTo>
                    <a:lnTo>
                      <a:pt x="1219" y="226"/>
                    </a:lnTo>
                    <a:lnTo>
                      <a:pt x="1245" y="222"/>
                    </a:lnTo>
                    <a:lnTo>
                      <a:pt x="1249" y="221"/>
                    </a:lnTo>
                    <a:lnTo>
                      <a:pt x="1252" y="220"/>
                    </a:lnTo>
                    <a:lnTo>
                      <a:pt x="1277" y="217"/>
                    </a:lnTo>
                    <a:lnTo>
                      <a:pt x="1298" y="213"/>
                    </a:lnTo>
                    <a:lnTo>
                      <a:pt x="1299" y="213"/>
                    </a:lnTo>
                    <a:lnTo>
                      <a:pt x="1299" y="213"/>
                    </a:lnTo>
                    <a:lnTo>
                      <a:pt x="1319" y="208"/>
                    </a:lnTo>
                    <a:lnTo>
                      <a:pt x="1336" y="205"/>
                    </a:lnTo>
                    <a:lnTo>
                      <a:pt x="1338" y="204"/>
                    </a:lnTo>
                    <a:lnTo>
                      <a:pt x="1340" y="204"/>
                    </a:lnTo>
                    <a:lnTo>
                      <a:pt x="1355" y="199"/>
                    </a:lnTo>
                    <a:lnTo>
                      <a:pt x="1368" y="196"/>
                    </a:lnTo>
                    <a:lnTo>
                      <a:pt x="1369" y="195"/>
                    </a:lnTo>
                    <a:lnTo>
                      <a:pt x="1340" y="184"/>
                    </a:lnTo>
                    <a:lnTo>
                      <a:pt x="1302" y="173"/>
                    </a:lnTo>
                    <a:lnTo>
                      <a:pt x="1257" y="162"/>
                    </a:lnTo>
                    <a:lnTo>
                      <a:pt x="1204" y="151"/>
                    </a:lnTo>
                    <a:lnTo>
                      <a:pt x="1144" y="142"/>
                    </a:lnTo>
                    <a:lnTo>
                      <a:pt x="1077" y="135"/>
                    </a:lnTo>
                    <a:lnTo>
                      <a:pt x="1005" y="128"/>
                    </a:lnTo>
                    <a:lnTo>
                      <a:pt x="927" y="125"/>
                    </a:lnTo>
                    <a:lnTo>
                      <a:pt x="843" y="124"/>
                    </a:lnTo>
                    <a:close/>
                    <a:moveTo>
                      <a:pt x="843" y="0"/>
                    </a:moveTo>
                    <a:lnTo>
                      <a:pt x="850" y="0"/>
                    </a:lnTo>
                    <a:lnTo>
                      <a:pt x="864" y="0"/>
                    </a:lnTo>
                    <a:lnTo>
                      <a:pt x="884" y="1"/>
                    </a:lnTo>
                    <a:lnTo>
                      <a:pt x="909" y="1"/>
                    </a:lnTo>
                    <a:lnTo>
                      <a:pt x="939" y="2"/>
                    </a:lnTo>
                    <a:lnTo>
                      <a:pt x="973" y="4"/>
                    </a:lnTo>
                    <a:lnTo>
                      <a:pt x="1010" y="6"/>
                    </a:lnTo>
                    <a:lnTo>
                      <a:pt x="1051" y="10"/>
                    </a:lnTo>
                    <a:lnTo>
                      <a:pt x="1092" y="13"/>
                    </a:lnTo>
                    <a:lnTo>
                      <a:pt x="1135" y="17"/>
                    </a:lnTo>
                    <a:lnTo>
                      <a:pt x="1180" y="24"/>
                    </a:lnTo>
                    <a:lnTo>
                      <a:pt x="1224" y="30"/>
                    </a:lnTo>
                    <a:lnTo>
                      <a:pt x="1267" y="38"/>
                    </a:lnTo>
                    <a:lnTo>
                      <a:pt x="1310" y="48"/>
                    </a:lnTo>
                    <a:lnTo>
                      <a:pt x="1349" y="59"/>
                    </a:lnTo>
                    <a:lnTo>
                      <a:pt x="1388" y="71"/>
                    </a:lnTo>
                    <a:lnTo>
                      <a:pt x="1422" y="85"/>
                    </a:lnTo>
                    <a:lnTo>
                      <a:pt x="1452" y="101"/>
                    </a:lnTo>
                    <a:lnTo>
                      <a:pt x="1478" y="118"/>
                    </a:lnTo>
                    <a:lnTo>
                      <a:pt x="1499" y="138"/>
                    </a:lnTo>
                    <a:lnTo>
                      <a:pt x="1514" y="159"/>
                    </a:lnTo>
                    <a:lnTo>
                      <a:pt x="1520" y="171"/>
                    </a:lnTo>
                    <a:lnTo>
                      <a:pt x="1525" y="183"/>
                    </a:lnTo>
                    <a:lnTo>
                      <a:pt x="1681" y="1213"/>
                    </a:lnTo>
                    <a:lnTo>
                      <a:pt x="1445" y="1290"/>
                    </a:lnTo>
                    <a:lnTo>
                      <a:pt x="1395" y="1303"/>
                    </a:lnTo>
                    <a:lnTo>
                      <a:pt x="1337" y="1315"/>
                    </a:lnTo>
                    <a:lnTo>
                      <a:pt x="1277" y="1325"/>
                    </a:lnTo>
                    <a:lnTo>
                      <a:pt x="1210" y="1334"/>
                    </a:lnTo>
                    <a:lnTo>
                      <a:pt x="1142" y="1341"/>
                    </a:lnTo>
                    <a:lnTo>
                      <a:pt x="1069" y="1348"/>
                    </a:lnTo>
                    <a:lnTo>
                      <a:pt x="994" y="1352"/>
                    </a:lnTo>
                    <a:lnTo>
                      <a:pt x="918" y="1354"/>
                    </a:lnTo>
                    <a:lnTo>
                      <a:pt x="841" y="1356"/>
                    </a:lnTo>
                    <a:lnTo>
                      <a:pt x="754" y="1354"/>
                    </a:lnTo>
                    <a:lnTo>
                      <a:pt x="669" y="1351"/>
                    </a:lnTo>
                    <a:lnTo>
                      <a:pt x="587" y="1346"/>
                    </a:lnTo>
                    <a:lnTo>
                      <a:pt x="509" y="1339"/>
                    </a:lnTo>
                    <a:lnTo>
                      <a:pt x="434" y="1329"/>
                    </a:lnTo>
                    <a:lnTo>
                      <a:pt x="363" y="1318"/>
                    </a:lnTo>
                    <a:lnTo>
                      <a:pt x="297" y="1305"/>
                    </a:lnTo>
                    <a:lnTo>
                      <a:pt x="0" y="1244"/>
                    </a:lnTo>
                    <a:lnTo>
                      <a:pt x="161" y="185"/>
                    </a:lnTo>
                    <a:lnTo>
                      <a:pt x="165" y="170"/>
                    </a:lnTo>
                    <a:lnTo>
                      <a:pt x="173" y="157"/>
                    </a:lnTo>
                    <a:lnTo>
                      <a:pt x="188" y="136"/>
                    </a:lnTo>
                    <a:lnTo>
                      <a:pt x="209" y="117"/>
                    </a:lnTo>
                    <a:lnTo>
                      <a:pt x="236" y="100"/>
                    </a:lnTo>
                    <a:lnTo>
                      <a:pt x="265" y="84"/>
                    </a:lnTo>
                    <a:lnTo>
                      <a:pt x="301" y="70"/>
                    </a:lnTo>
                    <a:lnTo>
                      <a:pt x="338" y="58"/>
                    </a:lnTo>
                    <a:lnTo>
                      <a:pt x="379" y="47"/>
                    </a:lnTo>
                    <a:lnTo>
                      <a:pt x="421" y="38"/>
                    </a:lnTo>
                    <a:lnTo>
                      <a:pt x="464" y="30"/>
                    </a:lnTo>
                    <a:lnTo>
                      <a:pt x="508" y="23"/>
                    </a:lnTo>
                    <a:lnTo>
                      <a:pt x="552" y="17"/>
                    </a:lnTo>
                    <a:lnTo>
                      <a:pt x="595" y="13"/>
                    </a:lnTo>
                    <a:lnTo>
                      <a:pt x="637" y="10"/>
                    </a:lnTo>
                    <a:lnTo>
                      <a:pt x="677" y="6"/>
                    </a:lnTo>
                    <a:lnTo>
                      <a:pt x="713" y="4"/>
                    </a:lnTo>
                    <a:lnTo>
                      <a:pt x="747" y="2"/>
                    </a:lnTo>
                    <a:lnTo>
                      <a:pt x="777" y="1"/>
                    </a:lnTo>
                    <a:lnTo>
                      <a:pt x="802" y="1"/>
                    </a:lnTo>
                    <a:lnTo>
                      <a:pt x="822" y="0"/>
                    </a:lnTo>
                    <a:lnTo>
                      <a:pt x="836" y="0"/>
                    </a:lnTo>
                    <a:lnTo>
                      <a:pt x="8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13A286"/>
                  </a:solidFill>
                </a:endParaRPr>
              </a:p>
            </p:txBody>
          </p:sp>
        </p:grpSp>
        <p:grpSp>
          <p:nvGrpSpPr>
            <p:cNvPr id="143" name="Group 928">
              <a:extLst>
                <a:ext uri="{FF2B5EF4-FFF2-40B4-BE49-F238E27FC236}">
                  <a16:creationId xmlns:a16="http://schemas.microsoft.com/office/drawing/2014/main" id="{2C981617-2E03-405D-8536-E289E1177295}"/>
                </a:ext>
              </a:extLst>
            </p:cNvPr>
            <p:cNvGrpSpPr/>
            <p:nvPr/>
          </p:nvGrpSpPr>
          <p:grpSpPr>
            <a:xfrm>
              <a:off x="8590381" y="5925677"/>
              <a:ext cx="273050" cy="557213"/>
              <a:chOff x="6430963" y="1911351"/>
              <a:chExt cx="273050" cy="557213"/>
            </a:xfrm>
            <a:grpFill/>
          </p:grpSpPr>
          <p:sp>
            <p:nvSpPr>
              <p:cNvPr id="147" name="Freeform 474">
                <a:extLst>
                  <a:ext uri="{FF2B5EF4-FFF2-40B4-BE49-F238E27FC236}">
                    <a16:creationId xmlns:a16="http://schemas.microsoft.com/office/drawing/2014/main" id="{D62B0ACA-61FD-4C5F-BC64-E0621E4831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0963" y="2124076"/>
                <a:ext cx="273050" cy="344488"/>
              </a:xfrm>
              <a:custGeom>
                <a:avLst/>
                <a:gdLst>
                  <a:gd name="T0" fmla="*/ 453 w 1719"/>
                  <a:gd name="T1" fmla="*/ 1897 h 2174"/>
                  <a:gd name="T2" fmla="*/ 250 w 1719"/>
                  <a:gd name="T3" fmla="*/ 1958 h 2174"/>
                  <a:gd name="T4" fmla="*/ 446 w 1719"/>
                  <a:gd name="T5" fmla="*/ 2018 h 2174"/>
                  <a:gd name="T6" fmla="*/ 860 w 1719"/>
                  <a:gd name="T7" fmla="*/ 2050 h 2174"/>
                  <a:gd name="T8" fmla="*/ 1274 w 1719"/>
                  <a:gd name="T9" fmla="*/ 2018 h 2174"/>
                  <a:gd name="T10" fmla="*/ 1469 w 1719"/>
                  <a:gd name="T11" fmla="*/ 1958 h 2174"/>
                  <a:gd name="T12" fmla="*/ 1266 w 1719"/>
                  <a:gd name="T13" fmla="*/ 1897 h 2174"/>
                  <a:gd name="T14" fmla="*/ 922 w 1719"/>
                  <a:gd name="T15" fmla="*/ 1936 h 2174"/>
                  <a:gd name="T16" fmla="*/ 840 w 1719"/>
                  <a:gd name="T17" fmla="*/ 1994 h 2174"/>
                  <a:gd name="T18" fmla="*/ 860 w 1719"/>
                  <a:gd name="T19" fmla="*/ 602 h 2174"/>
                  <a:gd name="T20" fmla="*/ 801 w 1719"/>
                  <a:gd name="T21" fmla="*/ 683 h 2174"/>
                  <a:gd name="T22" fmla="*/ 897 w 1719"/>
                  <a:gd name="T23" fmla="*/ 714 h 2174"/>
                  <a:gd name="T24" fmla="*/ 897 w 1719"/>
                  <a:gd name="T25" fmla="*/ 614 h 2174"/>
                  <a:gd name="T26" fmla="*/ 366 w 1719"/>
                  <a:gd name="T27" fmla="*/ 416 h 2174"/>
                  <a:gd name="T28" fmla="*/ 397 w 1719"/>
                  <a:gd name="T29" fmla="*/ 511 h 2174"/>
                  <a:gd name="T30" fmla="*/ 479 w 1719"/>
                  <a:gd name="T31" fmla="*/ 453 h 2174"/>
                  <a:gd name="T32" fmla="*/ 736 w 1719"/>
                  <a:gd name="T33" fmla="*/ 295 h 2174"/>
                  <a:gd name="T34" fmla="*/ 677 w 1719"/>
                  <a:gd name="T35" fmla="*/ 376 h 2174"/>
                  <a:gd name="T36" fmla="*/ 772 w 1719"/>
                  <a:gd name="T37" fmla="*/ 406 h 2174"/>
                  <a:gd name="T38" fmla="*/ 772 w 1719"/>
                  <a:gd name="T39" fmla="*/ 306 h 2174"/>
                  <a:gd name="T40" fmla="*/ 1294 w 1719"/>
                  <a:gd name="T41" fmla="*/ 293 h 2174"/>
                  <a:gd name="T42" fmla="*/ 1325 w 1719"/>
                  <a:gd name="T43" fmla="*/ 387 h 2174"/>
                  <a:gd name="T44" fmla="*/ 1405 w 1719"/>
                  <a:gd name="T45" fmla="*/ 329 h 2174"/>
                  <a:gd name="T46" fmla="*/ 984 w 1719"/>
                  <a:gd name="T47" fmla="*/ 233 h 2174"/>
                  <a:gd name="T48" fmla="*/ 924 w 1719"/>
                  <a:gd name="T49" fmla="*/ 314 h 2174"/>
                  <a:gd name="T50" fmla="*/ 1020 w 1719"/>
                  <a:gd name="T51" fmla="*/ 344 h 2174"/>
                  <a:gd name="T52" fmla="*/ 1020 w 1719"/>
                  <a:gd name="T53" fmla="*/ 245 h 2174"/>
                  <a:gd name="T54" fmla="*/ 212 w 1719"/>
                  <a:gd name="T55" fmla="*/ 155 h 2174"/>
                  <a:gd name="T56" fmla="*/ 242 w 1719"/>
                  <a:gd name="T57" fmla="*/ 249 h 2174"/>
                  <a:gd name="T58" fmla="*/ 323 w 1719"/>
                  <a:gd name="T59" fmla="*/ 191 h 2174"/>
                  <a:gd name="T60" fmla="*/ 1715 w 1719"/>
                  <a:gd name="T61" fmla="*/ 0 h 2174"/>
                  <a:gd name="T62" fmla="*/ 1658 w 1719"/>
                  <a:gd name="T63" fmla="*/ 407 h 2174"/>
                  <a:gd name="T64" fmla="*/ 1415 w 1719"/>
                  <a:gd name="T65" fmla="*/ 739 h 2174"/>
                  <a:gd name="T66" fmla="*/ 1057 w 1719"/>
                  <a:gd name="T67" fmla="*/ 918 h 2174"/>
                  <a:gd name="T68" fmla="*/ 1021 w 1719"/>
                  <a:gd name="T69" fmla="*/ 1747 h 2174"/>
                  <a:gd name="T70" fmla="*/ 1273 w 1719"/>
                  <a:gd name="T71" fmla="*/ 1773 h 2174"/>
                  <a:gd name="T72" fmla="*/ 1502 w 1719"/>
                  <a:gd name="T73" fmla="*/ 1837 h 2174"/>
                  <a:gd name="T74" fmla="*/ 1602 w 1719"/>
                  <a:gd name="T75" fmla="*/ 1958 h 2174"/>
                  <a:gd name="T76" fmla="*/ 1504 w 1719"/>
                  <a:gd name="T77" fmla="*/ 2079 h 2174"/>
                  <a:gd name="T78" fmla="*/ 1278 w 1719"/>
                  <a:gd name="T79" fmla="*/ 2143 h 2174"/>
                  <a:gd name="T80" fmla="*/ 1028 w 1719"/>
                  <a:gd name="T81" fmla="*/ 2170 h 2174"/>
                  <a:gd name="T82" fmla="*/ 860 w 1719"/>
                  <a:gd name="T83" fmla="*/ 2174 h 2174"/>
                  <a:gd name="T84" fmla="*/ 691 w 1719"/>
                  <a:gd name="T85" fmla="*/ 2170 h 2174"/>
                  <a:gd name="T86" fmla="*/ 441 w 1719"/>
                  <a:gd name="T87" fmla="*/ 2143 h 2174"/>
                  <a:gd name="T88" fmla="*/ 215 w 1719"/>
                  <a:gd name="T89" fmla="*/ 2079 h 2174"/>
                  <a:gd name="T90" fmla="*/ 116 w 1719"/>
                  <a:gd name="T91" fmla="*/ 1958 h 2174"/>
                  <a:gd name="T92" fmla="*/ 217 w 1719"/>
                  <a:gd name="T93" fmla="*/ 1837 h 2174"/>
                  <a:gd name="T94" fmla="*/ 447 w 1719"/>
                  <a:gd name="T95" fmla="*/ 1773 h 2174"/>
                  <a:gd name="T96" fmla="*/ 698 w 1719"/>
                  <a:gd name="T97" fmla="*/ 1747 h 2174"/>
                  <a:gd name="T98" fmla="*/ 663 w 1719"/>
                  <a:gd name="T99" fmla="*/ 918 h 2174"/>
                  <a:gd name="T100" fmla="*/ 304 w 1719"/>
                  <a:gd name="T101" fmla="*/ 739 h 2174"/>
                  <a:gd name="T102" fmla="*/ 66 w 1719"/>
                  <a:gd name="T103" fmla="*/ 417 h 2174"/>
                  <a:gd name="T104" fmla="*/ 0 w 1719"/>
                  <a:gd name="T105" fmla="*/ 93 h 2174"/>
                  <a:gd name="T106" fmla="*/ 593 w 1719"/>
                  <a:gd name="T107" fmla="*/ 131 h 2174"/>
                  <a:gd name="T108" fmla="*/ 1127 w 1719"/>
                  <a:gd name="T109" fmla="*/ 131 h 2174"/>
                  <a:gd name="T110" fmla="*/ 1715 w 1719"/>
                  <a:gd name="T111" fmla="*/ 0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19" h="2174">
                    <a:moveTo>
                      <a:pt x="797" y="1867"/>
                    </a:moveTo>
                    <a:lnTo>
                      <a:pt x="717" y="1869"/>
                    </a:lnTo>
                    <a:lnTo>
                      <a:pt x="642" y="1874"/>
                    </a:lnTo>
                    <a:lnTo>
                      <a:pt x="572" y="1880"/>
                    </a:lnTo>
                    <a:lnTo>
                      <a:pt x="510" y="1888"/>
                    </a:lnTo>
                    <a:lnTo>
                      <a:pt x="453" y="1897"/>
                    </a:lnTo>
                    <a:lnTo>
                      <a:pt x="403" y="1907"/>
                    </a:lnTo>
                    <a:lnTo>
                      <a:pt x="360" y="1918"/>
                    </a:lnTo>
                    <a:lnTo>
                      <a:pt x="322" y="1927"/>
                    </a:lnTo>
                    <a:lnTo>
                      <a:pt x="291" y="1938"/>
                    </a:lnTo>
                    <a:lnTo>
                      <a:pt x="267" y="1948"/>
                    </a:lnTo>
                    <a:lnTo>
                      <a:pt x="250" y="1958"/>
                    </a:lnTo>
                    <a:lnTo>
                      <a:pt x="267" y="1968"/>
                    </a:lnTo>
                    <a:lnTo>
                      <a:pt x="290" y="1978"/>
                    </a:lnTo>
                    <a:lnTo>
                      <a:pt x="320" y="1988"/>
                    </a:lnTo>
                    <a:lnTo>
                      <a:pt x="355" y="1999"/>
                    </a:lnTo>
                    <a:lnTo>
                      <a:pt x="397" y="2009"/>
                    </a:lnTo>
                    <a:lnTo>
                      <a:pt x="446" y="2018"/>
                    </a:lnTo>
                    <a:lnTo>
                      <a:pt x="500" y="2027"/>
                    </a:lnTo>
                    <a:lnTo>
                      <a:pt x="560" y="2035"/>
                    </a:lnTo>
                    <a:lnTo>
                      <a:pt x="626" y="2041"/>
                    </a:lnTo>
                    <a:lnTo>
                      <a:pt x="698" y="2047"/>
                    </a:lnTo>
                    <a:lnTo>
                      <a:pt x="776" y="2049"/>
                    </a:lnTo>
                    <a:lnTo>
                      <a:pt x="860" y="2050"/>
                    </a:lnTo>
                    <a:lnTo>
                      <a:pt x="943" y="2049"/>
                    </a:lnTo>
                    <a:lnTo>
                      <a:pt x="1021" y="2047"/>
                    </a:lnTo>
                    <a:lnTo>
                      <a:pt x="1093" y="2041"/>
                    </a:lnTo>
                    <a:lnTo>
                      <a:pt x="1159" y="2035"/>
                    </a:lnTo>
                    <a:lnTo>
                      <a:pt x="1220" y="2027"/>
                    </a:lnTo>
                    <a:lnTo>
                      <a:pt x="1274" y="2018"/>
                    </a:lnTo>
                    <a:lnTo>
                      <a:pt x="1321" y="2009"/>
                    </a:lnTo>
                    <a:lnTo>
                      <a:pt x="1364" y="1999"/>
                    </a:lnTo>
                    <a:lnTo>
                      <a:pt x="1400" y="1988"/>
                    </a:lnTo>
                    <a:lnTo>
                      <a:pt x="1429" y="1978"/>
                    </a:lnTo>
                    <a:lnTo>
                      <a:pt x="1452" y="1968"/>
                    </a:lnTo>
                    <a:lnTo>
                      <a:pt x="1469" y="1958"/>
                    </a:lnTo>
                    <a:lnTo>
                      <a:pt x="1452" y="1948"/>
                    </a:lnTo>
                    <a:lnTo>
                      <a:pt x="1428" y="1938"/>
                    </a:lnTo>
                    <a:lnTo>
                      <a:pt x="1397" y="1927"/>
                    </a:lnTo>
                    <a:lnTo>
                      <a:pt x="1360" y="1918"/>
                    </a:lnTo>
                    <a:lnTo>
                      <a:pt x="1316" y="1907"/>
                    </a:lnTo>
                    <a:lnTo>
                      <a:pt x="1266" y="1897"/>
                    </a:lnTo>
                    <a:lnTo>
                      <a:pt x="1210" y="1888"/>
                    </a:lnTo>
                    <a:lnTo>
                      <a:pt x="1147" y="1880"/>
                    </a:lnTo>
                    <a:lnTo>
                      <a:pt x="1077" y="1874"/>
                    </a:lnTo>
                    <a:lnTo>
                      <a:pt x="1002" y="1869"/>
                    </a:lnTo>
                    <a:lnTo>
                      <a:pt x="922" y="1867"/>
                    </a:lnTo>
                    <a:lnTo>
                      <a:pt x="922" y="1936"/>
                    </a:lnTo>
                    <a:lnTo>
                      <a:pt x="919" y="1956"/>
                    </a:lnTo>
                    <a:lnTo>
                      <a:pt x="910" y="1972"/>
                    </a:lnTo>
                    <a:lnTo>
                      <a:pt x="897" y="1986"/>
                    </a:lnTo>
                    <a:lnTo>
                      <a:pt x="879" y="1994"/>
                    </a:lnTo>
                    <a:lnTo>
                      <a:pt x="860" y="1998"/>
                    </a:lnTo>
                    <a:lnTo>
                      <a:pt x="840" y="1994"/>
                    </a:lnTo>
                    <a:lnTo>
                      <a:pt x="823" y="1986"/>
                    </a:lnTo>
                    <a:lnTo>
                      <a:pt x="809" y="1972"/>
                    </a:lnTo>
                    <a:lnTo>
                      <a:pt x="801" y="1956"/>
                    </a:lnTo>
                    <a:lnTo>
                      <a:pt x="797" y="1936"/>
                    </a:lnTo>
                    <a:lnTo>
                      <a:pt x="797" y="1867"/>
                    </a:lnTo>
                    <a:close/>
                    <a:moveTo>
                      <a:pt x="860" y="602"/>
                    </a:moveTo>
                    <a:lnTo>
                      <a:pt x="840" y="606"/>
                    </a:lnTo>
                    <a:lnTo>
                      <a:pt x="823" y="614"/>
                    </a:lnTo>
                    <a:lnTo>
                      <a:pt x="809" y="627"/>
                    </a:lnTo>
                    <a:lnTo>
                      <a:pt x="801" y="645"/>
                    </a:lnTo>
                    <a:lnTo>
                      <a:pt x="797" y="665"/>
                    </a:lnTo>
                    <a:lnTo>
                      <a:pt x="801" y="683"/>
                    </a:lnTo>
                    <a:lnTo>
                      <a:pt x="809" y="701"/>
                    </a:lnTo>
                    <a:lnTo>
                      <a:pt x="823" y="714"/>
                    </a:lnTo>
                    <a:lnTo>
                      <a:pt x="840" y="723"/>
                    </a:lnTo>
                    <a:lnTo>
                      <a:pt x="860" y="726"/>
                    </a:lnTo>
                    <a:lnTo>
                      <a:pt x="879" y="723"/>
                    </a:lnTo>
                    <a:lnTo>
                      <a:pt x="897" y="714"/>
                    </a:lnTo>
                    <a:lnTo>
                      <a:pt x="910" y="701"/>
                    </a:lnTo>
                    <a:lnTo>
                      <a:pt x="919" y="683"/>
                    </a:lnTo>
                    <a:lnTo>
                      <a:pt x="922" y="665"/>
                    </a:lnTo>
                    <a:lnTo>
                      <a:pt x="919" y="645"/>
                    </a:lnTo>
                    <a:lnTo>
                      <a:pt x="910" y="627"/>
                    </a:lnTo>
                    <a:lnTo>
                      <a:pt x="897" y="614"/>
                    </a:lnTo>
                    <a:lnTo>
                      <a:pt x="879" y="606"/>
                    </a:lnTo>
                    <a:lnTo>
                      <a:pt x="860" y="602"/>
                    </a:lnTo>
                    <a:close/>
                    <a:moveTo>
                      <a:pt x="417" y="391"/>
                    </a:moveTo>
                    <a:lnTo>
                      <a:pt x="397" y="394"/>
                    </a:lnTo>
                    <a:lnTo>
                      <a:pt x="379" y="403"/>
                    </a:lnTo>
                    <a:lnTo>
                      <a:pt x="366" y="416"/>
                    </a:lnTo>
                    <a:lnTo>
                      <a:pt x="357" y="433"/>
                    </a:lnTo>
                    <a:lnTo>
                      <a:pt x="354" y="453"/>
                    </a:lnTo>
                    <a:lnTo>
                      <a:pt x="357" y="472"/>
                    </a:lnTo>
                    <a:lnTo>
                      <a:pt x="366" y="489"/>
                    </a:lnTo>
                    <a:lnTo>
                      <a:pt x="379" y="502"/>
                    </a:lnTo>
                    <a:lnTo>
                      <a:pt x="397" y="511"/>
                    </a:lnTo>
                    <a:lnTo>
                      <a:pt x="417" y="514"/>
                    </a:lnTo>
                    <a:lnTo>
                      <a:pt x="436" y="511"/>
                    </a:lnTo>
                    <a:lnTo>
                      <a:pt x="453" y="502"/>
                    </a:lnTo>
                    <a:lnTo>
                      <a:pt x="467" y="489"/>
                    </a:lnTo>
                    <a:lnTo>
                      <a:pt x="475" y="472"/>
                    </a:lnTo>
                    <a:lnTo>
                      <a:pt x="479" y="453"/>
                    </a:lnTo>
                    <a:lnTo>
                      <a:pt x="475" y="433"/>
                    </a:lnTo>
                    <a:lnTo>
                      <a:pt x="467" y="416"/>
                    </a:lnTo>
                    <a:lnTo>
                      <a:pt x="453" y="403"/>
                    </a:lnTo>
                    <a:lnTo>
                      <a:pt x="436" y="394"/>
                    </a:lnTo>
                    <a:lnTo>
                      <a:pt x="417" y="391"/>
                    </a:lnTo>
                    <a:close/>
                    <a:moveTo>
                      <a:pt x="736" y="295"/>
                    </a:moveTo>
                    <a:lnTo>
                      <a:pt x="716" y="297"/>
                    </a:lnTo>
                    <a:lnTo>
                      <a:pt x="699" y="306"/>
                    </a:lnTo>
                    <a:lnTo>
                      <a:pt x="686" y="320"/>
                    </a:lnTo>
                    <a:lnTo>
                      <a:pt x="677" y="337"/>
                    </a:lnTo>
                    <a:lnTo>
                      <a:pt x="674" y="357"/>
                    </a:lnTo>
                    <a:lnTo>
                      <a:pt x="677" y="376"/>
                    </a:lnTo>
                    <a:lnTo>
                      <a:pt x="686" y="393"/>
                    </a:lnTo>
                    <a:lnTo>
                      <a:pt x="699" y="406"/>
                    </a:lnTo>
                    <a:lnTo>
                      <a:pt x="716" y="415"/>
                    </a:lnTo>
                    <a:lnTo>
                      <a:pt x="736" y="418"/>
                    </a:lnTo>
                    <a:lnTo>
                      <a:pt x="755" y="415"/>
                    </a:lnTo>
                    <a:lnTo>
                      <a:pt x="772" y="406"/>
                    </a:lnTo>
                    <a:lnTo>
                      <a:pt x="785" y="393"/>
                    </a:lnTo>
                    <a:lnTo>
                      <a:pt x="795" y="376"/>
                    </a:lnTo>
                    <a:lnTo>
                      <a:pt x="797" y="357"/>
                    </a:lnTo>
                    <a:lnTo>
                      <a:pt x="795" y="337"/>
                    </a:lnTo>
                    <a:lnTo>
                      <a:pt x="785" y="320"/>
                    </a:lnTo>
                    <a:lnTo>
                      <a:pt x="772" y="306"/>
                    </a:lnTo>
                    <a:lnTo>
                      <a:pt x="755" y="297"/>
                    </a:lnTo>
                    <a:lnTo>
                      <a:pt x="736" y="295"/>
                    </a:lnTo>
                    <a:close/>
                    <a:moveTo>
                      <a:pt x="1343" y="268"/>
                    </a:moveTo>
                    <a:lnTo>
                      <a:pt x="1325" y="271"/>
                    </a:lnTo>
                    <a:lnTo>
                      <a:pt x="1307" y="280"/>
                    </a:lnTo>
                    <a:lnTo>
                      <a:pt x="1294" y="293"/>
                    </a:lnTo>
                    <a:lnTo>
                      <a:pt x="1285" y="309"/>
                    </a:lnTo>
                    <a:lnTo>
                      <a:pt x="1282" y="329"/>
                    </a:lnTo>
                    <a:lnTo>
                      <a:pt x="1285" y="349"/>
                    </a:lnTo>
                    <a:lnTo>
                      <a:pt x="1294" y="365"/>
                    </a:lnTo>
                    <a:lnTo>
                      <a:pt x="1307" y="380"/>
                    </a:lnTo>
                    <a:lnTo>
                      <a:pt x="1325" y="387"/>
                    </a:lnTo>
                    <a:lnTo>
                      <a:pt x="1343" y="391"/>
                    </a:lnTo>
                    <a:lnTo>
                      <a:pt x="1363" y="387"/>
                    </a:lnTo>
                    <a:lnTo>
                      <a:pt x="1380" y="380"/>
                    </a:lnTo>
                    <a:lnTo>
                      <a:pt x="1394" y="365"/>
                    </a:lnTo>
                    <a:lnTo>
                      <a:pt x="1402" y="349"/>
                    </a:lnTo>
                    <a:lnTo>
                      <a:pt x="1405" y="329"/>
                    </a:lnTo>
                    <a:lnTo>
                      <a:pt x="1402" y="309"/>
                    </a:lnTo>
                    <a:lnTo>
                      <a:pt x="1394" y="293"/>
                    </a:lnTo>
                    <a:lnTo>
                      <a:pt x="1380" y="280"/>
                    </a:lnTo>
                    <a:lnTo>
                      <a:pt x="1363" y="271"/>
                    </a:lnTo>
                    <a:lnTo>
                      <a:pt x="1343" y="268"/>
                    </a:lnTo>
                    <a:close/>
                    <a:moveTo>
                      <a:pt x="984" y="233"/>
                    </a:moveTo>
                    <a:lnTo>
                      <a:pt x="964" y="236"/>
                    </a:lnTo>
                    <a:lnTo>
                      <a:pt x="947" y="245"/>
                    </a:lnTo>
                    <a:lnTo>
                      <a:pt x="933" y="258"/>
                    </a:lnTo>
                    <a:lnTo>
                      <a:pt x="924" y="275"/>
                    </a:lnTo>
                    <a:lnTo>
                      <a:pt x="922" y="295"/>
                    </a:lnTo>
                    <a:lnTo>
                      <a:pt x="924" y="314"/>
                    </a:lnTo>
                    <a:lnTo>
                      <a:pt x="933" y="331"/>
                    </a:lnTo>
                    <a:lnTo>
                      <a:pt x="947" y="344"/>
                    </a:lnTo>
                    <a:lnTo>
                      <a:pt x="964" y="353"/>
                    </a:lnTo>
                    <a:lnTo>
                      <a:pt x="984" y="357"/>
                    </a:lnTo>
                    <a:lnTo>
                      <a:pt x="1002" y="353"/>
                    </a:lnTo>
                    <a:lnTo>
                      <a:pt x="1020" y="344"/>
                    </a:lnTo>
                    <a:lnTo>
                      <a:pt x="1033" y="331"/>
                    </a:lnTo>
                    <a:lnTo>
                      <a:pt x="1042" y="314"/>
                    </a:lnTo>
                    <a:lnTo>
                      <a:pt x="1046" y="295"/>
                    </a:lnTo>
                    <a:lnTo>
                      <a:pt x="1042" y="275"/>
                    </a:lnTo>
                    <a:lnTo>
                      <a:pt x="1033" y="258"/>
                    </a:lnTo>
                    <a:lnTo>
                      <a:pt x="1020" y="245"/>
                    </a:lnTo>
                    <a:lnTo>
                      <a:pt x="1002" y="236"/>
                    </a:lnTo>
                    <a:lnTo>
                      <a:pt x="984" y="233"/>
                    </a:lnTo>
                    <a:close/>
                    <a:moveTo>
                      <a:pt x="261" y="129"/>
                    </a:moveTo>
                    <a:lnTo>
                      <a:pt x="242" y="133"/>
                    </a:lnTo>
                    <a:lnTo>
                      <a:pt x="225" y="142"/>
                    </a:lnTo>
                    <a:lnTo>
                      <a:pt x="212" y="155"/>
                    </a:lnTo>
                    <a:lnTo>
                      <a:pt x="203" y="171"/>
                    </a:lnTo>
                    <a:lnTo>
                      <a:pt x="200" y="191"/>
                    </a:lnTo>
                    <a:lnTo>
                      <a:pt x="203" y="211"/>
                    </a:lnTo>
                    <a:lnTo>
                      <a:pt x="212" y="227"/>
                    </a:lnTo>
                    <a:lnTo>
                      <a:pt x="225" y="240"/>
                    </a:lnTo>
                    <a:lnTo>
                      <a:pt x="242" y="249"/>
                    </a:lnTo>
                    <a:lnTo>
                      <a:pt x="261" y="252"/>
                    </a:lnTo>
                    <a:lnTo>
                      <a:pt x="281" y="249"/>
                    </a:lnTo>
                    <a:lnTo>
                      <a:pt x="298" y="240"/>
                    </a:lnTo>
                    <a:lnTo>
                      <a:pt x="311" y="227"/>
                    </a:lnTo>
                    <a:lnTo>
                      <a:pt x="320" y="211"/>
                    </a:lnTo>
                    <a:lnTo>
                      <a:pt x="323" y="191"/>
                    </a:lnTo>
                    <a:lnTo>
                      <a:pt x="320" y="171"/>
                    </a:lnTo>
                    <a:lnTo>
                      <a:pt x="311" y="155"/>
                    </a:lnTo>
                    <a:lnTo>
                      <a:pt x="298" y="142"/>
                    </a:lnTo>
                    <a:lnTo>
                      <a:pt x="281" y="133"/>
                    </a:lnTo>
                    <a:lnTo>
                      <a:pt x="261" y="129"/>
                    </a:lnTo>
                    <a:close/>
                    <a:moveTo>
                      <a:pt x="1715" y="0"/>
                    </a:moveTo>
                    <a:lnTo>
                      <a:pt x="1719" y="69"/>
                    </a:lnTo>
                    <a:lnTo>
                      <a:pt x="1718" y="139"/>
                    </a:lnTo>
                    <a:lnTo>
                      <a:pt x="1711" y="207"/>
                    </a:lnTo>
                    <a:lnTo>
                      <a:pt x="1698" y="275"/>
                    </a:lnTo>
                    <a:lnTo>
                      <a:pt x="1681" y="342"/>
                    </a:lnTo>
                    <a:lnTo>
                      <a:pt x="1658" y="407"/>
                    </a:lnTo>
                    <a:lnTo>
                      <a:pt x="1629" y="470"/>
                    </a:lnTo>
                    <a:lnTo>
                      <a:pt x="1595" y="531"/>
                    </a:lnTo>
                    <a:lnTo>
                      <a:pt x="1556" y="588"/>
                    </a:lnTo>
                    <a:lnTo>
                      <a:pt x="1512" y="644"/>
                    </a:lnTo>
                    <a:lnTo>
                      <a:pt x="1466" y="693"/>
                    </a:lnTo>
                    <a:lnTo>
                      <a:pt x="1415" y="739"/>
                    </a:lnTo>
                    <a:lnTo>
                      <a:pt x="1362" y="781"/>
                    </a:lnTo>
                    <a:lnTo>
                      <a:pt x="1305" y="817"/>
                    </a:lnTo>
                    <a:lnTo>
                      <a:pt x="1246" y="850"/>
                    </a:lnTo>
                    <a:lnTo>
                      <a:pt x="1184" y="878"/>
                    </a:lnTo>
                    <a:lnTo>
                      <a:pt x="1122" y="901"/>
                    </a:lnTo>
                    <a:lnTo>
                      <a:pt x="1057" y="918"/>
                    </a:lnTo>
                    <a:lnTo>
                      <a:pt x="989" y="931"/>
                    </a:lnTo>
                    <a:lnTo>
                      <a:pt x="922" y="939"/>
                    </a:lnTo>
                    <a:lnTo>
                      <a:pt x="922" y="1743"/>
                    </a:lnTo>
                    <a:lnTo>
                      <a:pt x="952" y="1744"/>
                    </a:lnTo>
                    <a:lnTo>
                      <a:pt x="985" y="1745"/>
                    </a:lnTo>
                    <a:lnTo>
                      <a:pt x="1021" y="1747"/>
                    </a:lnTo>
                    <a:lnTo>
                      <a:pt x="1061" y="1750"/>
                    </a:lnTo>
                    <a:lnTo>
                      <a:pt x="1102" y="1752"/>
                    </a:lnTo>
                    <a:lnTo>
                      <a:pt x="1144" y="1756"/>
                    </a:lnTo>
                    <a:lnTo>
                      <a:pt x="1187" y="1761"/>
                    </a:lnTo>
                    <a:lnTo>
                      <a:pt x="1230" y="1766"/>
                    </a:lnTo>
                    <a:lnTo>
                      <a:pt x="1273" y="1773"/>
                    </a:lnTo>
                    <a:lnTo>
                      <a:pt x="1316" y="1780"/>
                    </a:lnTo>
                    <a:lnTo>
                      <a:pt x="1358" y="1789"/>
                    </a:lnTo>
                    <a:lnTo>
                      <a:pt x="1397" y="1799"/>
                    </a:lnTo>
                    <a:lnTo>
                      <a:pt x="1435" y="1810"/>
                    </a:lnTo>
                    <a:lnTo>
                      <a:pt x="1470" y="1823"/>
                    </a:lnTo>
                    <a:lnTo>
                      <a:pt x="1502" y="1837"/>
                    </a:lnTo>
                    <a:lnTo>
                      <a:pt x="1531" y="1853"/>
                    </a:lnTo>
                    <a:lnTo>
                      <a:pt x="1556" y="1870"/>
                    </a:lnTo>
                    <a:lnTo>
                      <a:pt x="1576" y="1890"/>
                    </a:lnTo>
                    <a:lnTo>
                      <a:pt x="1590" y="1911"/>
                    </a:lnTo>
                    <a:lnTo>
                      <a:pt x="1600" y="1934"/>
                    </a:lnTo>
                    <a:lnTo>
                      <a:pt x="1602" y="1958"/>
                    </a:lnTo>
                    <a:lnTo>
                      <a:pt x="1600" y="1983"/>
                    </a:lnTo>
                    <a:lnTo>
                      <a:pt x="1590" y="2005"/>
                    </a:lnTo>
                    <a:lnTo>
                      <a:pt x="1576" y="2026"/>
                    </a:lnTo>
                    <a:lnTo>
                      <a:pt x="1556" y="2046"/>
                    </a:lnTo>
                    <a:lnTo>
                      <a:pt x="1532" y="2063"/>
                    </a:lnTo>
                    <a:lnTo>
                      <a:pt x="1504" y="2079"/>
                    </a:lnTo>
                    <a:lnTo>
                      <a:pt x="1472" y="2093"/>
                    </a:lnTo>
                    <a:lnTo>
                      <a:pt x="1438" y="2105"/>
                    </a:lnTo>
                    <a:lnTo>
                      <a:pt x="1401" y="2117"/>
                    </a:lnTo>
                    <a:lnTo>
                      <a:pt x="1361" y="2127"/>
                    </a:lnTo>
                    <a:lnTo>
                      <a:pt x="1320" y="2136"/>
                    </a:lnTo>
                    <a:lnTo>
                      <a:pt x="1278" y="2143"/>
                    </a:lnTo>
                    <a:lnTo>
                      <a:pt x="1235" y="2150"/>
                    </a:lnTo>
                    <a:lnTo>
                      <a:pt x="1192" y="2156"/>
                    </a:lnTo>
                    <a:lnTo>
                      <a:pt x="1149" y="2160"/>
                    </a:lnTo>
                    <a:lnTo>
                      <a:pt x="1107" y="2164"/>
                    </a:lnTo>
                    <a:lnTo>
                      <a:pt x="1066" y="2167"/>
                    </a:lnTo>
                    <a:lnTo>
                      <a:pt x="1028" y="2170"/>
                    </a:lnTo>
                    <a:lnTo>
                      <a:pt x="991" y="2171"/>
                    </a:lnTo>
                    <a:lnTo>
                      <a:pt x="958" y="2172"/>
                    </a:lnTo>
                    <a:lnTo>
                      <a:pt x="927" y="2173"/>
                    </a:lnTo>
                    <a:lnTo>
                      <a:pt x="900" y="2174"/>
                    </a:lnTo>
                    <a:lnTo>
                      <a:pt x="878" y="2174"/>
                    </a:lnTo>
                    <a:lnTo>
                      <a:pt x="860" y="2174"/>
                    </a:lnTo>
                    <a:lnTo>
                      <a:pt x="841" y="2174"/>
                    </a:lnTo>
                    <a:lnTo>
                      <a:pt x="819" y="2174"/>
                    </a:lnTo>
                    <a:lnTo>
                      <a:pt x="792" y="2173"/>
                    </a:lnTo>
                    <a:lnTo>
                      <a:pt x="761" y="2172"/>
                    </a:lnTo>
                    <a:lnTo>
                      <a:pt x="728" y="2171"/>
                    </a:lnTo>
                    <a:lnTo>
                      <a:pt x="691" y="2170"/>
                    </a:lnTo>
                    <a:lnTo>
                      <a:pt x="652" y="2167"/>
                    </a:lnTo>
                    <a:lnTo>
                      <a:pt x="612" y="2164"/>
                    </a:lnTo>
                    <a:lnTo>
                      <a:pt x="570" y="2160"/>
                    </a:lnTo>
                    <a:lnTo>
                      <a:pt x="527" y="2156"/>
                    </a:lnTo>
                    <a:lnTo>
                      <a:pt x="484" y="2150"/>
                    </a:lnTo>
                    <a:lnTo>
                      <a:pt x="441" y="2143"/>
                    </a:lnTo>
                    <a:lnTo>
                      <a:pt x="399" y="2136"/>
                    </a:lnTo>
                    <a:lnTo>
                      <a:pt x="358" y="2127"/>
                    </a:lnTo>
                    <a:lnTo>
                      <a:pt x="319" y="2117"/>
                    </a:lnTo>
                    <a:lnTo>
                      <a:pt x="281" y="2105"/>
                    </a:lnTo>
                    <a:lnTo>
                      <a:pt x="247" y="2093"/>
                    </a:lnTo>
                    <a:lnTo>
                      <a:pt x="215" y="2079"/>
                    </a:lnTo>
                    <a:lnTo>
                      <a:pt x="186" y="2063"/>
                    </a:lnTo>
                    <a:lnTo>
                      <a:pt x="163" y="2046"/>
                    </a:lnTo>
                    <a:lnTo>
                      <a:pt x="143" y="2026"/>
                    </a:lnTo>
                    <a:lnTo>
                      <a:pt x="129" y="2005"/>
                    </a:lnTo>
                    <a:lnTo>
                      <a:pt x="119" y="1983"/>
                    </a:lnTo>
                    <a:lnTo>
                      <a:pt x="116" y="1958"/>
                    </a:lnTo>
                    <a:lnTo>
                      <a:pt x="119" y="1934"/>
                    </a:lnTo>
                    <a:lnTo>
                      <a:pt x="129" y="1911"/>
                    </a:lnTo>
                    <a:lnTo>
                      <a:pt x="143" y="1890"/>
                    </a:lnTo>
                    <a:lnTo>
                      <a:pt x="163" y="1870"/>
                    </a:lnTo>
                    <a:lnTo>
                      <a:pt x="189" y="1853"/>
                    </a:lnTo>
                    <a:lnTo>
                      <a:pt x="217" y="1837"/>
                    </a:lnTo>
                    <a:lnTo>
                      <a:pt x="249" y="1823"/>
                    </a:lnTo>
                    <a:lnTo>
                      <a:pt x="285" y="1810"/>
                    </a:lnTo>
                    <a:lnTo>
                      <a:pt x="322" y="1799"/>
                    </a:lnTo>
                    <a:lnTo>
                      <a:pt x="362" y="1789"/>
                    </a:lnTo>
                    <a:lnTo>
                      <a:pt x="404" y="1780"/>
                    </a:lnTo>
                    <a:lnTo>
                      <a:pt x="447" y="1773"/>
                    </a:lnTo>
                    <a:lnTo>
                      <a:pt x="490" y="1766"/>
                    </a:lnTo>
                    <a:lnTo>
                      <a:pt x="533" y="1761"/>
                    </a:lnTo>
                    <a:lnTo>
                      <a:pt x="576" y="1756"/>
                    </a:lnTo>
                    <a:lnTo>
                      <a:pt x="618" y="1752"/>
                    </a:lnTo>
                    <a:lnTo>
                      <a:pt x="658" y="1750"/>
                    </a:lnTo>
                    <a:lnTo>
                      <a:pt x="698" y="1747"/>
                    </a:lnTo>
                    <a:lnTo>
                      <a:pt x="734" y="1745"/>
                    </a:lnTo>
                    <a:lnTo>
                      <a:pt x="768" y="1744"/>
                    </a:lnTo>
                    <a:lnTo>
                      <a:pt x="797" y="1743"/>
                    </a:lnTo>
                    <a:lnTo>
                      <a:pt x="797" y="939"/>
                    </a:lnTo>
                    <a:lnTo>
                      <a:pt x="730" y="931"/>
                    </a:lnTo>
                    <a:lnTo>
                      <a:pt x="663" y="918"/>
                    </a:lnTo>
                    <a:lnTo>
                      <a:pt x="598" y="901"/>
                    </a:lnTo>
                    <a:lnTo>
                      <a:pt x="535" y="878"/>
                    </a:lnTo>
                    <a:lnTo>
                      <a:pt x="473" y="850"/>
                    </a:lnTo>
                    <a:lnTo>
                      <a:pt x="414" y="817"/>
                    </a:lnTo>
                    <a:lnTo>
                      <a:pt x="357" y="781"/>
                    </a:lnTo>
                    <a:lnTo>
                      <a:pt x="304" y="739"/>
                    </a:lnTo>
                    <a:lnTo>
                      <a:pt x="254" y="693"/>
                    </a:lnTo>
                    <a:lnTo>
                      <a:pt x="207" y="644"/>
                    </a:lnTo>
                    <a:lnTo>
                      <a:pt x="164" y="591"/>
                    </a:lnTo>
                    <a:lnTo>
                      <a:pt x="127" y="535"/>
                    </a:lnTo>
                    <a:lnTo>
                      <a:pt x="95" y="477"/>
                    </a:lnTo>
                    <a:lnTo>
                      <a:pt x="66" y="417"/>
                    </a:lnTo>
                    <a:lnTo>
                      <a:pt x="43" y="355"/>
                    </a:lnTo>
                    <a:lnTo>
                      <a:pt x="24" y="292"/>
                    </a:lnTo>
                    <a:lnTo>
                      <a:pt x="11" y="227"/>
                    </a:lnTo>
                    <a:lnTo>
                      <a:pt x="3" y="161"/>
                    </a:lnTo>
                    <a:lnTo>
                      <a:pt x="0" y="97"/>
                    </a:lnTo>
                    <a:lnTo>
                      <a:pt x="0" y="93"/>
                    </a:lnTo>
                    <a:lnTo>
                      <a:pt x="1" y="29"/>
                    </a:lnTo>
                    <a:lnTo>
                      <a:pt x="289" y="88"/>
                    </a:lnTo>
                    <a:lnTo>
                      <a:pt x="357" y="102"/>
                    </a:lnTo>
                    <a:lnTo>
                      <a:pt x="431" y="113"/>
                    </a:lnTo>
                    <a:lnTo>
                      <a:pt x="511" y="123"/>
                    </a:lnTo>
                    <a:lnTo>
                      <a:pt x="593" y="131"/>
                    </a:lnTo>
                    <a:lnTo>
                      <a:pt x="679" y="136"/>
                    </a:lnTo>
                    <a:lnTo>
                      <a:pt x="768" y="139"/>
                    </a:lnTo>
                    <a:lnTo>
                      <a:pt x="858" y="140"/>
                    </a:lnTo>
                    <a:lnTo>
                      <a:pt x="950" y="139"/>
                    </a:lnTo>
                    <a:lnTo>
                      <a:pt x="1040" y="136"/>
                    </a:lnTo>
                    <a:lnTo>
                      <a:pt x="1127" y="131"/>
                    </a:lnTo>
                    <a:lnTo>
                      <a:pt x="1211" y="122"/>
                    </a:lnTo>
                    <a:lnTo>
                      <a:pt x="1291" y="112"/>
                    </a:lnTo>
                    <a:lnTo>
                      <a:pt x="1366" y="100"/>
                    </a:lnTo>
                    <a:lnTo>
                      <a:pt x="1435" y="86"/>
                    </a:lnTo>
                    <a:lnTo>
                      <a:pt x="1499" y="70"/>
                    </a:lnTo>
                    <a:lnTo>
                      <a:pt x="17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13A286"/>
                  </a:solidFill>
                </a:endParaRPr>
              </a:p>
            </p:txBody>
          </p:sp>
          <p:sp>
            <p:nvSpPr>
              <p:cNvPr id="148" name="Freeform 475">
                <a:extLst>
                  <a:ext uri="{FF2B5EF4-FFF2-40B4-BE49-F238E27FC236}">
                    <a16:creationId xmlns:a16="http://schemas.microsoft.com/office/drawing/2014/main" id="{E4CB7792-2384-4BAB-B70D-1F73366FFD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4138" y="1911351"/>
                <a:ext cx="266700" cy="215900"/>
              </a:xfrm>
              <a:custGeom>
                <a:avLst/>
                <a:gdLst>
                  <a:gd name="T0" fmla="*/ 680 w 1681"/>
                  <a:gd name="T1" fmla="*/ 128 h 1356"/>
                  <a:gd name="T2" fmla="*/ 481 w 1681"/>
                  <a:gd name="T3" fmla="*/ 151 h 1356"/>
                  <a:gd name="T4" fmla="*/ 346 w 1681"/>
                  <a:gd name="T5" fmla="*/ 184 h 1356"/>
                  <a:gd name="T6" fmla="*/ 329 w 1681"/>
                  <a:gd name="T7" fmla="*/ 199 h 1356"/>
                  <a:gd name="T8" fmla="*/ 350 w 1681"/>
                  <a:gd name="T9" fmla="*/ 205 h 1356"/>
                  <a:gd name="T10" fmla="*/ 388 w 1681"/>
                  <a:gd name="T11" fmla="*/ 213 h 1356"/>
                  <a:gd name="T12" fmla="*/ 436 w 1681"/>
                  <a:gd name="T13" fmla="*/ 221 h 1356"/>
                  <a:gd name="T14" fmla="*/ 493 w 1681"/>
                  <a:gd name="T15" fmla="*/ 229 h 1356"/>
                  <a:gd name="T16" fmla="*/ 534 w 1681"/>
                  <a:gd name="T17" fmla="*/ 233 h 1356"/>
                  <a:gd name="T18" fmla="*/ 603 w 1681"/>
                  <a:gd name="T19" fmla="*/ 239 h 1356"/>
                  <a:gd name="T20" fmla="*/ 654 w 1681"/>
                  <a:gd name="T21" fmla="*/ 242 h 1356"/>
                  <a:gd name="T22" fmla="*/ 742 w 1681"/>
                  <a:gd name="T23" fmla="*/ 245 h 1356"/>
                  <a:gd name="T24" fmla="*/ 843 w 1681"/>
                  <a:gd name="T25" fmla="*/ 247 h 1356"/>
                  <a:gd name="T26" fmla="*/ 944 w 1681"/>
                  <a:gd name="T27" fmla="*/ 245 h 1356"/>
                  <a:gd name="T28" fmla="*/ 1032 w 1681"/>
                  <a:gd name="T29" fmla="*/ 242 h 1356"/>
                  <a:gd name="T30" fmla="*/ 1083 w 1681"/>
                  <a:gd name="T31" fmla="*/ 239 h 1356"/>
                  <a:gd name="T32" fmla="*/ 1120 w 1681"/>
                  <a:gd name="T33" fmla="*/ 236 h 1356"/>
                  <a:gd name="T34" fmla="*/ 1187 w 1681"/>
                  <a:gd name="T35" fmla="*/ 229 h 1356"/>
                  <a:gd name="T36" fmla="*/ 1245 w 1681"/>
                  <a:gd name="T37" fmla="*/ 222 h 1356"/>
                  <a:gd name="T38" fmla="*/ 1277 w 1681"/>
                  <a:gd name="T39" fmla="*/ 217 h 1356"/>
                  <a:gd name="T40" fmla="*/ 1299 w 1681"/>
                  <a:gd name="T41" fmla="*/ 213 h 1356"/>
                  <a:gd name="T42" fmla="*/ 1338 w 1681"/>
                  <a:gd name="T43" fmla="*/ 204 h 1356"/>
                  <a:gd name="T44" fmla="*/ 1368 w 1681"/>
                  <a:gd name="T45" fmla="*/ 196 h 1356"/>
                  <a:gd name="T46" fmla="*/ 1302 w 1681"/>
                  <a:gd name="T47" fmla="*/ 173 h 1356"/>
                  <a:gd name="T48" fmla="*/ 1144 w 1681"/>
                  <a:gd name="T49" fmla="*/ 142 h 1356"/>
                  <a:gd name="T50" fmla="*/ 927 w 1681"/>
                  <a:gd name="T51" fmla="*/ 125 h 1356"/>
                  <a:gd name="T52" fmla="*/ 850 w 1681"/>
                  <a:gd name="T53" fmla="*/ 0 h 1356"/>
                  <a:gd name="T54" fmla="*/ 909 w 1681"/>
                  <a:gd name="T55" fmla="*/ 1 h 1356"/>
                  <a:gd name="T56" fmla="*/ 1010 w 1681"/>
                  <a:gd name="T57" fmla="*/ 6 h 1356"/>
                  <a:gd name="T58" fmla="*/ 1135 w 1681"/>
                  <a:gd name="T59" fmla="*/ 17 h 1356"/>
                  <a:gd name="T60" fmla="*/ 1267 w 1681"/>
                  <a:gd name="T61" fmla="*/ 38 h 1356"/>
                  <a:gd name="T62" fmla="*/ 1388 w 1681"/>
                  <a:gd name="T63" fmla="*/ 71 h 1356"/>
                  <a:gd name="T64" fmla="*/ 1478 w 1681"/>
                  <a:gd name="T65" fmla="*/ 118 h 1356"/>
                  <a:gd name="T66" fmla="*/ 1520 w 1681"/>
                  <a:gd name="T67" fmla="*/ 171 h 1356"/>
                  <a:gd name="T68" fmla="*/ 1445 w 1681"/>
                  <a:gd name="T69" fmla="*/ 1290 h 1356"/>
                  <a:gd name="T70" fmla="*/ 1277 w 1681"/>
                  <a:gd name="T71" fmla="*/ 1325 h 1356"/>
                  <a:gd name="T72" fmla="*/ 1069 w 1681"/>
                  <a:gd name="T73" fmla="*/ 1348 h 1356"/>
                  <a:gd name="T74" fmla="*/ 841 w 1681"/>
                  <a:gd name="T75" fmla="*/ 1356 h 1356"/>
                  <a:gd name="T76" fmla="*/ 587 w 1681"/>
                  <a:gd name="T77" fmla="*/ 1346 h 1356"/>
                  <a:gd name="T78" fmla="*/ 363 w 1681"/>
                  <a:gd name="T79" fmla="*/ 1318 h 1356"/>
                  <a:gd name="T80" fmla="*/ 161 w 1681"/>
                  <a:gd name="T81" fmla="*/ 185 h 1356"/>
                  <a:gd name="T82" fmla="*/ 188 w 1681"/>
                  <a:gd name="T83" fmla="*/ 136 h 1356"/>
                  <a:gd name="T84" fmla="*/ 265 w 1681"/>
                  <a:gd name="T85" fmla="*/ 84 h 1356"/>
                  <a:gd name="T86" fmla="*/ 379 w 1681"/>
                  <a:gd name="T87" fmla="*/ 47 h 1356"/>
                  <a:gd name="T88" fmla="*/ 508 w 1681"/>
                  <a:gd name="T89" fmla="*/ 23 h 1356"/>
                  <a:gd name="T90" fmla="*/ 637 w 1681"/>
                  <a:gd name="T91" fmla="*/ 10 h 1356"/>
                  <a:gd name="T92" fmla="*/ 747 w 1681"/>
                  <a:gd name="T93" fmla="*/ 2 h 1356"/>
                  <a:gd name="T94" fmla="*/ 822 w 1681"/>
                  <a:gd name="T95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81" h="1356">
                    <a:moveTo>
                      <a:pt x="843" y="124"/>
                    </a:moveTo>
                    <a:lnTo>
                      <a:pt x="758" y="125"/>
                    </a:lnTo>
                    <a:lnTo>
                      <a:pt x="680" y="128"/>
                    </a:lnTo>
                    <a:lnTo>
                      <a:pt x="607" y="135"/>
                    </a:lnTo>
                    <a:lnTo>
                      <a:pt x="541" y="142"/>
                    </a:lnTo>
                    <a:lnTo>
                      <a:pt x="481" y="151"/>
                    </a:lnTo>
                    <a:lnTo>
                      <a:pt x="429" y="162"/>
                    </a:lnTo>
                    <a:lnTo>
                      <a:pt x="383" y="173"/>
                    </a:lnTo>
                    <a:lnTo>
                      <a:pt x="346" y="184"/>
                    </a:lnTo>
                    <a:lnTo>
                      <a:pt x="316" y="195"/>
                    </a:lnTo>
                    <a:lnTo>
                      <a:pt x="317" y="195"/>
                    </a:lnTo>
                    <a:lnTo>
                      <a:pt x="329" y="199"/>
                    </a:lnTo>
                    <a:lnTo>
                      <a:pt x="345" y="204"/>
                    </a:lnTo>
                    <a:lnTo>
                      <a:pt x="347" y="204"/>
                    </a:lnTo>
                    <a:lnTo>
                      <a:pt x="350" y="205"/>
                    </a:lnTo>
                    <a:lnTo>
                      <a:pt x="367" y="209"/>
                    </a:lnTo>
                    <a:lnTo>
                      <a:pt x="387" y="213"/>
                    </a:lnTo>
                    <a:lnTo>
                      <a:pt x="388" y="213"/>
                    </a:lnTo>
                    <a:lnTo>
                      <a:pt x="409" y="217"/>
                    </a:lnTo>
                    <a:lnTo>
                      <a:pt x="432" y="220"/>
                    </a:lnTo>
                    <a:lnTo>
                      <a:pt x="436" y="221"/>
                    </a:lnTo>
                    <a:lnTo>
                      <a:pt x="440" y="222"/>
                    </a:lnTo>
                    <a:lnTo>
                      <a:pt x="465" y="226"/>
                    </a:lnTo>
                    <a:lnTo>
                      <a:pt x="493" y="229"/>
                    </a:lnTo>
                    <a:lnTo>
                      <a:pt x="498" y="229"/>
                    </a:lnTo>
                    <a:lnTo>
                      <a:pt x="504" y="230"/>
                    </a:lnTo>
                    <a:lnTo>
                      <a:pt x="534" y="233"/>
                    </a:lnTo>
                    <a:lnTo>
                      <a:pt x="566" y="237"/>
                    </a:lnTo>
                    <a:lnTo>
                      <a:pt x="569" y="237"/>
                    </a:lnTo>
                    <a:lnTo>
                      <a:pt x="603" y="239"/>
                    </a:lnTo>
                    <a:lnTo>
                      <a:pt x="640" y="241"/>
                    </a:lnTo>
                    <a:lnTo>
                      <a:pt x="647" y="241"/>
                    </a:lnTo>
                    <a:lnTo>
                      <a:pt x="654" y="242"/>
                    </a:lnTo>
                    <a:lnTo>
                      <a:pt x="692" y="243"/>
                    </a:lnTo>
                    <a:lnTo>
                      <a:pt x="733" y="244"/>
                    </a:lnTo>
                    <a:lnTo>
                      <a:pt x="742" y="245"/>
                    </a:lnTo>
                    <a:lnTo>
                      <a:pt x="749" y="245"/>
                    </a:lnTo>
                    <a:lnTo>
                      <a:pt x="795" y="245"/>
                    </a:lnTo>
                    <a:lnTo>
                      <a:pt x="843" y="247"/>
                    </a:lnTo>
                    <a:lnTo>
                      <a:pt x="891" y="245"/>
                    </a:lnTo>
                    <a:lnTo>
                      <a:pt x="936" y="245"/>
                    </a:lnTo>
                    <a:lnTo>
                      <a:pt x="944" y="245"/>
                    </a:lnTo>
                    <a:lnTo>
                      <a:pt x="951" y="244"/>
                    </a:lnTo>
                    <a:lnTo>
                      <a:pt x="992" y="243"/>
                    </a:lnTo>
                    <a:lnTo>
                      <a:pt x="1032" y="242"/>
                    </a:lnTo>
                    <a:lnTo>
                      <a:pt x="1038" y="241"/>
                    </a:lnTo>
                    <a:lnTo>
                      <a:pt x="1045" y="241"/>
                    </a:lnTo>
                    <a:lnTo>
                      <a:pt x="1083" y="239"/>
                    </a:lnTo>
                    <a:lnTo>
                      <a:pt x="1118" y="237"/>
                    </a:lnTo>
                    <a:lnTo>
                      <a:pt x="1119" y="236"/>
                    </a:lnTo>
                    <a:lnTo>
                      <a:pt x="1120" y="236"/>
                    </a:lnTo>
                    <a:lnTo>
                      <a:pt x="1153" y="233"/>
                    </a:lnTo>
                    <a:lnTo>
                      <a:pt x="1183" y="230"/>
                    </a:lnTo>
                    <a:lnTo>
                      <a:pt x="1187" y="229"/>
                    </a:lnTo>
                    <a:lnTo>
                      <a:pt x="1192" y="229"/>
                    </a:lnTo>
                    <a:lnTo>
                      <a:pt x="1219" y="226"/>
                    </a:lnTo>
                    <a:lnTo>
                      <a:pt x="1245" y="222"/>
                    </a:lnTo>
                    <a:lnTo>
                      <a:pt x="1249" y="221"/>
                    </a:lnTo>
                    <a:lnTo>
                      <a:pt x="1252" y="220"/>
                    </a:lnTo>
                    <a:lnTo>
                      <a:pt x="1277" y="217"/>
                    </a:lnTo>
                    <a:lnTo>
                      <a:pt x="1298" y="213"/>
                    </a:lnTo>
                    <a:lnTo>
                      <a:pt x="1299" y="213"/>
                    </a:lnTo>
                    <a:lnTo>
                      <a:pt x="1299" y="213"/>
                    </a:lnTo>
                    <a:lnTo>
                      <a:pt x="1319" y="208"/>
                    </a:lnTo>
                    <a:lnTo>
                      <a:pt x="1336" y="205"/>
                    </a:lnTo>
                    <a:lnTo>
                      <a:pt x="1338" y="204"/>
                    </a:lnTo>
                    <a:lnTo>
                      <a:pt x="1340" y="204"/>
                    </a:lnTo>
                    <a:lnTo>
                      <a:pt x="1355" y="199"/>
                    </a:lnTo>
                    <a:lnTo>
                      <a:pt x="1368" y="196"/>
                    </a:lnTo>
                    <a:lnTo>
                      <a:pt x="1369" y="195"/>
                    </a:lnTo>
                    <a:lnTo>
                      <a:pt x="1340" y="184"/>
                    </a:lnTo>
                    <a:lnTo>
                      <a:pt x="1302" y="173"/>
                    </a:lnTo>
                    <a:lnTo>
                      <a:pt x="1257" y="162"/>
                    </a:lnTo>
                    <a:lnTo>
                      <a:pt x="1204" y="151"/>
                    </a:lnTo>
                    <a:lnTo>
                      <a:pt x="1144" y="142"/>
                    </a:lnTo>
                    <a:lnTo>
                      <a:pt x="1077" y="135"/>
                    </a:lnTo>
                    <a:lnTo>
                      <a:pt x="1005" y="128"/>
                    </a:lnTo>
                    <a:lnTo>
                      <a:pt x="927" y="125"/>
                    </a:lnTo>
                    <a:lnTo>
                      <a:pt x="843" y="124"/>
                    </a:lnTo>
                    <a:close/>
                    <a:moveTo>
                      <a:pt x="843" y="0"/>
                    </a:moveTo>
                    <a:lnTo>
                      <a:pt x="850" y="0"/>
                    </a:lnTo>
                    <a:lnTo>
                      <a:pt x="864" y="0"/>
                    </a:lnTo>
                    <a:lnTo>
                      <a:pt x="884" y="1"/>
                    </a:lnTo>
                    <a:lnTo>
                      <a:pt x="909" y="1"/>
                    </a:lnTo>
                    <a:lnTo>
                      <a:pt x="939" y="2"/>
                    </a:lnTo>
                    <a:lnTo>
                      <a:pt x="973" y="4"/>
                    </a:lnTo>
                    <a:lnTo>
                      <a:pt x="1010" y="6"/>
                    </a:lnTo>
                    <a:lnTo>
                      <a:pt x="1051" y="10"/>
                    </a:lnTo>
                    <a:lnTo>
                      <a:pt x="1092" y="13"/>
                    </a:lnTo>
                    <a:lnTo>
                      <a:pt x="1135" y="17"/>
                    </a:lnTo>
                    <a:lnTo>
                      <a:pt x="1180" y="24"/>
                    </a:lnTo>
                    <a:lnTo>
                      <a:pt x="1224" y="30"/>
                    </a:lnTo>
                    <a:lnTo>
                      <a:pt x="1267" y="38"/>
                    </a:lnTo>
                    <a:lnTo>
                      <a:pt x="1310" y="48"/>
                    </a:lnTo>
                    <a:lnTo>
                      <a:pt x="1349" y="59"/>
                    </a:lnTo>
                    <a:lnTo>
                      <a:pt x="1388" y="71"/>
                    </a:lnTo>
                    <a:lnTo>
                      <a:pt x="1422" y="85"/>
                    </a:lnTo>
                    <a:lnTo>
                      <a:pt x="1452" y="101"/>
                    </a:lnTo>
                    <a:lnTo>
                      <a:pt x="1478" y="118"/>
                    </a:lnTo>
                    <a:lnTo>
                      <a:pt x="1499" y="138"/>
                    </a:lnTo>
                    <a:lnTo>
                      <a:pt x="1514" y="159"/>
                    </a:lnTo>
                    <a:lnTo>
                      <a:pt x="1520" y="171"/>
                    </a:lnTo>
                    <a:lnTo>
                      <a:pt x="1525" y="183"/>
                    </a:lnTo>
                    <a:lnTo>
                      <a:pt x="1681" y="1213"/>
                    </a:lnTo>
                    <a:lnTo>
                      <a:pt x="1445" y="1290"/>
                    </a:lnTo>
                    <a:lnTo>
                      <a:pt x="1395" y="1303"/>
                    </a:lnTo>
                    <a:lnTo>
                      <a:pt x="1337" y="1315"/>
                    </a:lnTo>
                    <a:lnTo>
                      <a:pt x="1277" y="1325"/>
                    </a:lnTo>
                    <a:lnTo>
                      <a:pt x="1210" y="1334"/>
                    </a:lnTo>
                    <a:lnTo>
                      <a:pt x="1142" y="1341"/>
                    </a:lnTo>
                    <a:lnTo>
                      <a:pt x="1069" y="1348"/>
                    </a:lnTo>
                    <a:lnTo>
                      <a:pt x="994" y="1352"/>
                    </a:lnTo>
                    <a:lnTo>
                      <a:pt x="918" y="1354"/>
                    </a:lnTo>
                    <a:lnTo>
                      <a:pt x="841" y="1356"/>
                    </a:lnTo>
                    <a:lnTo>
                      <a:pt x="754" y="1354"/>
                    </a:lnTo>
                    <a:lnTo>
                      <a:pt x="669" y="1351"/>
                    </a:lnTo>
                    <a:lnTo>
                      <a:pt x="587" y="1346"/>
                    </a:lnTo>
                    <a:lnTo>
                      <a:pt x="509" y="1339"/>
                    </a:lnTo>
                    <a:lnTo>
                      <a:pt x="434" y="1329"/>
                    </a:lnTo>
                    <a:lnTo>
                      <a:pt x="363" y="1318"/>
                    </a:lnTo>
                    <a:lnTo>
                      <a:pt x="297" y="1305"/>
                    </a:lnTo>
                    <a:lnTo>
                      <a:pt x="0" y="1244"/>
                    </a:lnTo>
                    <a:lnTo>
                      <a:pt x="161" y="185"/>
                    </a:lnTo>
                    <a:lnTo>
                      <a:pt x="165" y="170"/>
                    </a:lnTo>
                    <a:lnTo>
                      <a:pt x="173" y="157"/>
                    </a:lnTo>
                    <a:lnTo>
                      <a:pt x="188" y="136"/>
                    </a:lnTo>
                    <a:lnTo>
                      <a:pt x="209" y="117"/>
                    </a:lnTo>
                    <a:lnTo>
                      <a:pt x="236" y="100"/>
                    </a:lnTo>
                    <a:lnTo>
                      <a:pt x="265" y="84"/>
                    </a:lnTo>
                    <a:lnTo>
                      <a:pt x="301" y="70"/>
                    </a:lnTo>
                    <a:lnTo>
                      <a:pt x="338" y="58"/>
                    </a:lnTo>
                    <a:lnTo>
                      <a:pt x="379" y="47"/>
                    </a:lnTo>
                    <a:lnTo>
                      <a:pt x="421" y="38"/>
                    </a:lnTo>
                    <a:lnTo>
                      <a:pt x="464" y="30"/>
                    </a:lnTo>
                    <a:lnTo>
                      <a:pt x="508" y="23"/>
                    </a:lnTo>
                    <a:lnTo>
                      <a:pt x="552" y="17"/>
                    </a:lnTo>
                    <a:lnTo>
                      <a:pt x="595" y="13"/>
                    </a:lnTo>
                    <a:lnTo>
                      <a:pt x="637" y="10"/>
                    </a:lnTo>
                    <a:lnTo>
                      <a:pt x="677" y="6"/>
                    </a:lnTo>
                    <a:lnTo>
                      <a:pt x="713" y="4"/>
                    </a:lnTo>
                    <a:lnTo>
                      <a:pt x="747" y="2"/>
                    </a:lnTo>
                    <a:lnTo>
                      <a:pt x="777" y="1"/>
                    </a:lnTo>
                    <a:lnTo>
                      <a:pt x="802" y="1"/>
                    </a:lnTo>
                    <a:lnTo>
                      <a:pt x="822" y="0"/>
                    </a:lnTo>
                    <a:lnTo>
                      <a:pt x="836" y="0"/>
                    </a:lnTo>
                    <a:lnTo>
                      <a:pt x="8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13A286"/>
                  </a:solidFill>
                </a:endParaRPr>
              </a:p>
            </p:txBody>
          </p:sp>
        </p:grpSp>
        <p:grpSp>
          <p:nvGrpSpPr>
            <p:cNvPr id="144" name="Group 928">
              <a:extLst>
                <a:ext uri="{FF2B5EF4-FFF2-40B4-BE49-F238E27FC236}">
                  <a16:creationId xmlns:a16="http://schemas.microsoft.com/office/drawing/2014/main" id="{875303B3-D3D9-45C2-963C-ADD9D031E76B}"/>
                </a:ext>
              </a:extLst>
            </p:cNvPr>
            <p:cNvGrpSpPr/>
            <p:nvPr/>
          </p:nvGrpSpPr>
          <p:grpSpPr>
            <a:xfrm>
              <a:off x="8919244" y="5925677"/>
              <a:ext cx="273050" cy="557213"/>
              <a:chOff x="6430963" y="1911351"/>
              <a:chExt cx="273050" cy="557213"/>
            </a:xfrm>
            <a:grpFill/>
          </p:grpSpPr>
          <p:sp>
            <p:nvSpPr>
              <p:cNvPr id="145" name="Freeform 474">
                <a:extLst>
                  <a:ext uri="{FF2B5EF4-FFF2-40B4-BE49-F238E27FC236}">
                    <a16:creationId xmlns:a16="http://schemas.microsoft.com/office/drawing/2014/main" id="{80524611-D886-4D2A-9EBA-C8E7ED5777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0963" y="2124076"/>
                <a:ext cx="273050" cy="344488"/>
              </a:xfrm>
              <a:custGeom>
                <a:avLst/>
                <a:gdLst>
                  <a:gd name="T0" fmla="*/ 453 w 1719"/>
                  <a:gd name="T1" fmla="*/ 1897 h 2174"/>
                  <a:gd name="T2" fmla="*/ 250 w 1719"/>
                  <a:gd name="T3" fmla="*/ 1958 h 2174"/>
                  <a:gd name="T4" fmla="*/ 446 w 1719"/>
                  <a:gd name="T5" fmla="*/ 2018 h 2174"/>
                  <a:gd name="T6" fmla="*/ 860 w 1719"/>
                  <a:gd name="T7" fmla="*/ 2050 h 2174"/>
                  <a:gd name="T8" fmla="*/ 1274 w 1719"/>
                  <a:gd name="T9" fmla="*/ 2018 h 2174"/>
                  <a:gd name="T10" fmla="*/ 1469 w 1719"/>
                  <a:gd name="T11" fmla="*/ 1958 h 2174"/>
                  <a:gd name="T12" fmla="*/ 1266 w 1719"/>
                  <a:gd name="T13" fmla="*/ 1897 h 2174"/>
                  <a:gd name="T14" fmla="*/ 922 w 1719"/>
                  <a:gd name="T15" fmla="*/ 1936 h 2174"/>
                  <a:gd name="T16" fmla="*/ 840 w 1719"/>
                  <a:gd name="T17" fmla="*/ 1994 h 2174"/>
                  <a:gd name="T18" fmla="*/ 860 w 1719"/>
                  <a:gd name="T19" fmla="*/ 602 h 2174"/>
                  <a:gd name="T20" fmla="*/ 801 w 1719"/>
                  <a:gd name="T21" fmla="*/ 683 h 2174"/>
                  <a:gd name="T22" fmla="*/ 897 w 1719"/>
                  <a:gd name="T23" fmla="*/ 714 h 2174"/>
                  <a:gd name="T24" fmla="*/ 897 w 1719"/>
                  <a:gd name="T25" fmla="*/ 614 h 2174"/>
                  <a:gd name="T26" fmla="*/ 366 w 1719"/>
                  <a:gd name="T27" fmla="*/ 416 h 2174"/>
                  <a:gd name="T28" fmla="*/ 397 w 1719"/>
                  <a:gd name="T29" fmla="*/ 511 h 2174"/>
                  <a:gd name="T30" fmla="*/ 479 w 1719"/>
                  <a:gd name="T31" fmla="*/ 453 h 2174"/>
                  <a:gd name="T32" fmla="*/ 736 w 1719"/>
                  <a:gd name="T33" fmla="*/ 295 h 2174"/>
                  <a:gd name="T34" fmla="*/ 677 w 1719"/>
                  <a:gd name="T35" fmla="*/ 376 h 2174"/>
                  <a:gd name="T36" fmla="*/ 772 w 1719"/>
                  <a:gd name="T37" fmla="*/ 406 h 2174"/>
                  <a:gd name="T38" fmla="*/ 772 w 1719"/>
                  <a:gd name="T39" fmla="*/ 306 h 2174"/>
                  <a:gd name="T40" fmla="*/ 1294 w 1719"/>
                  <a:gd name="T41" fmla="*/ 293 h 2174"/>
                  <a:gd name="T42" fmla="*/ 1325 w 1719"/>
                  <a:gd name="T43" fmla="*/ 387 h 2174"/>
                  <a:gd name="T44" fmla="*/ 1405 w 1719"/>
                  <a:gd name="T45" fmla="*/ 329 h 2174"/>
                  <a:gd name="T46" fmla="*/ 984 w 1719"/>
                  <a:gd name="T47" fmla="*/ 233 h 2174"/>
                  <a:gd name="T48" fmla="*/ 924 w 1719"/>
                  <a:gd name="T49" fmla="*/ 314 h 2174"/>
                  <a:gd name="T50" fmla="*/ 1020 w 1719"/>
                  <a:gd name="T51" fmla="*/ 344 h 2174"/>
                  <a:gd name="T52" fmla="*/ 1020 w 1719"/>
                  <a:gd name="T53" fmla="*/ 245 h 2174"/>
                  <a:gd name="T54" fmla="*/ 212 w 1719"/>
                  <a:gd name="T55" fmla="*/ 155 h 2174"/>
                  <a:gd name="T56" fmla="*/ 242 w 1719"/>
                  <a:gd name="T57" fmla="*/ 249 h 2174"/>
                  <a:gd name="T58" fmla="*/ 323 w 1719"/>
                  <a:gd name="T59" fmla="*/ 191 h 2174"/>
                  <a:gd name="T60" fmla="*/ 1715 w 1719"/>
                  <a:gd name="T61" fmla="*/ 0 h 2174"/>
                  <a:gd name="T62" fmla="*/ 1658 w 1719"/>
                  <a:gd name="T63" fmla="*/ 407 h 2174"/>
                  <a:gd name="T64" fmla="*/ 1415 w 1719"/>
                  <a:gd name="T65" fmla="*/ 739 h 2174"/>
                  <a:gd name="T66" fmla="*/ 1057 w 1719"/>
                  <a:gd name="T67" fmla="*/ 918 h 2174"/>
                  <a:gd name="T68" fmla="*/ 1021 w 1719"/>
                  <a:gd name="T69" fmla="*/ 1747 h 2174"/>
                  <a:gd name="T70" fmla="*/ 1273 w 1719"/>
                  <a:gd name="T71" fmla="*/ 1773 h 2174"/>
                  <a:gd name="T72" fmla="*/ 1502 w 1719"/>
                  <a:gd name="T73" fmla="*/ 1837 h 2174"/>
                  <a:gd name="T74" fmla="*/ 1602 w 1719"/>
                  <a:gd name="T75" fmla="*/ 1958 h 2174"/>
                  <a:gd name="T76" fmla="*/ 1504 w 1719"/>
                  <a:gd name="T77" fmla="*/ 2079 h 2174"/>
                  <a:gd name="T78" fmla="*/ 1278 w 1719"/>
                  <a:gd name="T79" fmla="*/ 2143 h 2174"/>
                  <a:gd name="T80" fmla="*/ 1028 w 1719"/>
                  <a:gd name="T81" fmla="*/ 2170 h 2174"/>
                  <a:gd name="T82" fmla="*/ 860 w 1719"/>
                  <a:gd name="T83" fmla="*/ 2174 h 2174"/>
                  <a:gd name="T84" fmla="*/ 691 w 1719"/>
                  <a:gd name="T85" fmla="*/ 2170 h 2174"/>
                  <a:gd name="T86" fmla="*/ 441 w 1719"/>
                  <a:gd name="T87" fmla="*/ 2143 h 2174"/>
                  <a:gd name="T88" fmla="*/ 215 w 1719"/>
                  <a:gd name="T89" fmla="*/ 2079 h 2174"/>
                  <a:gd name="T90" fmla="*/ 116 w 1719"/>
                  <a:gd name="T91" fmla="*/ 1958 h 2174"/>
                  <a:gd name="T92" fmla="*/ 217 w 1719"/>
                  <a:gd name="T93" fmla="*/ 1837 h 2174"/>
                  <a:gd name="T94" fmla="*/ 447 w 1719"/>
                  <a:gd name="T95" fmla="*/ 1773 h 2174"/>
                  <a:gd name="T96" fmla="*/ 698 w 1719"/>
                  <a:gd name="T97" fmla="*/ 1747 h 2174"/>
                  <a:gd name="T98" fmla="*/ 663 w 1719"/>
                  <a:gd name="T99" fmla="*/ 918 h 2174"/>
                  <a:gd name="T100" fmla="*/ 304 w 1719"/>
                  <a:gd name="T101" fmla="*/ 739 h 2174"/>
                  <a:gd name="T102" fmla="*/ 66 w 1719"/>
                  <a:gd name="T103" fmla="*/ 417 h 2174"/>
                  <a:gd name="T104" fmla="*/ 0 w 1719"/>
                  <a:gd name="T105" fmla="*/ 93 h 2174"/>
                  <a:gd name="T106" fmla="*/ 593 w 1719"/>
                  <a:gd name="T107" fmla="*/ 131 h 2174"/>
                  <a:gd name="T108" fmla="*/ 1127 w 1719"/>
                  <a:gd name="T109" fmla="*/ 131 h 2174"/>
                  <a:gd name="T110" fmla="*/ 1715 w 1719"/>
                  <a:gd name="T111" fmla="*/ 0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19" h="2174">
                    <a:moveTo>
                      <a:pt x="797" y="1867"/>
                    </a:moveTo>
                    <a:lnTo>
                      <a:pt x="717" y="1869"/>
                    </a:lnTo>
                    <a:lnTo>
                      <a:pt x="642" y="1874"/>
                    </a:lnTo>
                    <a:lnTo>
                      <a:pt x="572" y="1880"/>
                    </a:lnTo>
                    <a:lnTo>
                      <a:pt x="510" y="1888"/>
                    </a:lnTo>
                    <a:lnTo>
                      <a:pt x="453" y="1897"/>
                    </a:lnTo>
                    <a:lnTo>
                      <a:pt x="403" y="1907"/>
                    </a:lnTo>
                    <a:lnTo>
                      <a:pt x="360" y="1918"/>
                    </a:lnTo>
                    <a:lnTo>
                      <a:pt x="322" y="1927"/>
                    </a:lnTo>
                    <a:lnTo>
                      <a:pt x="291" y="1938"/>
                    </a:lnTo>
                    <a:lnTo>
                      <a:pt x="267" y="1948"/>
                    </a:lnTo>
                    <a:lnTo>
                      <a:pt x="250" y="1958"/>
                    </a:lnTo>
                    <a:lnTo>
                      <a:pt x="267" y="1968"/>
                    </a:lnTo>
                    <a:lnTo>
                      <a:pt x="290" y="1978"/>
                    </a:lnTo>
                    <a:lnTo>
                      <a:pt x="320" y="1988"/>
                    </a:lnTo>
                    <a:lnTo>
                      <a:pt x="355" y="1999"/>
                    </a:lnTo>
                    <a:lnTo>
                      <a:pt x="397" y="2009"/>
                    </a:lnTo>
                    <a:lnTo>
                      <a:pt x="446" y="2018"/>
                    </a:lnTo>
                    <a:lnTo>
                      <a:pt x="500" y="2027"/>
                    </a:lnTo>
                    <a:lnTo>
                      <a:pt x="560" y="2035"/>
                    </a:lnTo>
                    <a:lnTo>
                      <a:pt x="626" y="2041"/>
                    </a:lnTo>
                    <a:lnTo>
                      <a:pt x="698" y="2047"/>
                    </a:lnTo>
                    <a:lnTo>
                      <a:pt x="776" y="2049"/>
                    </a:lnTo>
                    <a:lnTo>
                      <a:pt x="860" y="2050"/>
                    </a:lnTo>
                    <a:lnTo>
                      <a:pt x="943" y="2049"/>
                    </a:lnTo>
                    <a:lnTo>
                      <a:pt x="1021" y="2047"/>
                    </a:lnTo>
                    <a:lnTo>
                      <a:pt x="1093" y="2041"/>
                    </a:lnTo>
                    <a:lnTo>
                      <a:pt x="1159" y="2035"/>
                    </a:lnTo>
                    <a:lnTo>
                      <a:pt x="1220" y="2027"/>
                    </a:lnTo>
                    <a:lnTo>
                      <a:pt x="1274" y="2018"/>
                    </a:lnTo>
                    <a:lnTo>
                      <a:pt x="1321" y="2009"/>
                    </a:lnTo>
                    <a:lnTo>
                      <a:pt x="1364" y="1999"/>
                    </a:lnTo>
                    <a:lnTo>
                      <a:pt x="1400" y="1988"/>
                    </a:lnTo>
                    <a:lnTo>
                      <a:pt x="1429" y="1978"/>
                    </a:lnTo>
                    <a:lnTo>
                      <a:pt x="1452" y="1968"/>
                    </a:lnTo>
                    <a:lnTo>
                      <a:pt x="1469" y="1958"/>
                    </a:lnTo>
                    <a:lnTo>
                      <a:pt x="1452" y="1948"/>
                    </a:lnTo>
                    <a:lnTo>
                      <a:pt x="1428" y="1938"/>
                    </a:lnTo>
                    <a:lnTo>
                      <a:pt x="1397" y="1927"/>
                    </a:lnTo>
                    <a:lnTo>
                      <a:pt x="1360" y="1918"/>
                    </a:lnTo>
                    <a:lnTo>
                      <a:pt x="1316" y="1907"/>
                    </a:lnTo>
                    <a:lnTo>
                      <a:pt x="1266" y="1897"/>
                    </a:lnTo>
                    <a:lnTo>
                      <a:pt x="1210" y="1888"/>
                    </a:lnTo>
                    <a:lnTo>
                      <a:pt x="1147" y="1880"/>
                    </a:lnTo>
                    <a:lnTo>
                      <a:pt x="1077" y="1874"/>
                    </a:lnTo>
                    <a:lnTo>
                      <a:pt x="1002" y="1869"/>
                    </a:lnTo>
                    <a:lnTo>
                      <a:pt x="922" y="1867"/>
                    </a:lnTo>
                    <a:lnTo>
                      <a:pt x="922" y="1936"/>
                    </a:lnTo>
                    <a:lnTo>
                      <a:pt x="919" y="1956"/>
                    </a:lnTo>
                    <a:lnTo>
                      <a:pt x="910" y="1972"/>
                    </a:lnTo>
                    <a:lnTo>
                      <a:pt x="897" y="1986"/>
                    </a:lnTo>
                    <a:lnTo>
                      <a:pt x="879" y="1994"/>
                    </a:lnTo>
                    <a:lnTo>
                      <a:pt x="860" y="1998"/>
                    </a:lnTo>
                    <a:lnTo>
                      <a:pt x="840" y="1994"/>
                    </a:lnTo>
                    <a:lnTo>
                      <a:pt x="823" y="1986"/>
                    </a:lnTo>
                    <a:lnTo>
                      <a:pt x="809" y="1972"/>
                    </a:lnTo>
                    <a:lnTo>
                      <a:pt x="801" y="1956"/>
                    </a:lnTo>
                    <a:lnTo>
                      <a:pt x="797" y="1936"/>
                    </a:lnTo>
                    <a:lnTo>
                      <a:pt x="797" y="1867"/>
                    </a:lnTo>
                    <a:close/>
                    <a:moveTo>
                      <a:pt x="860" y="602"/>
                    </a:moveTo>
                    <a:lnTo>
                      <a:pt x="840" y="606"/>
                    </a:lnTo>
                    <a:lnTo>
                      <a:pt x="823" y="614"/>
                    </a:lnTo>
                    <a:lnTo>
                      <a:pt x="809" y="627"/>
                    </a:lnTo>
                    <a:lnTo>
                      <a:pt x="801" y="645"/>
                    </a:lnTo>
                    <a:lnTo>
                      <a:pt x="797" y="665"/>
                    </a:lnTo>
                    <a:lnTo>
                      <a:pt x="801" y="683"/>
                    </a:lnTo>
                    <a:lnTo>
                      <a:pt x="809" y="701"/>
                    </a:lnTo>
                    <a:lnTo>
                      <a:pt x="823" y="714"/>
                    </a:lnTo>
                    <a:lnTo>
                      <a:pt x="840" y="723"/>
                    </a:lnTo>
                    <a:lnTo>
                      <a:pt x="860" y="726"/>
                    </a:lnTo>
                    <a:lnTo>
                      <a:pt x="879" y="723"/>
                    </a:lnTo>
                    <a:lnTo>
                      <a:pt x="897" y="714"/>
                    </a:lnTo>
                    <a:lnTo>
                      <a:pt x="910" y="701"/>
                    </a:lnTo>
                    <a:lnTo>
                      <a:pt x="919" y="683"/>
                    </a:lnTo>
                    <a:lnTo>
                      <a:pt x="922" y="665"/>
                    </a:lnTo>
                    <a:lnTo>
                      <a:pt x="919" y="645"/>
                    </a:lnTo>
                    <a:lnTo>
                      <a:pt x="910" y="627"/>
                    </a:lnTo>
                    <a:lnTo>
                      <a:pt x="897" y="614"/>
                    </a:lnTo>
                    <a:lnTo>
                      <a:pt x="879" y="606"/>
                    </a:lnTo>
                    <a:lnTo>
                      <a:pt x="860" y="602"/>
                    </a:lnTo>
                    <a:close/>
                    <a:moveTo>
                      <a:pt x="417" y="391"/>
                    </a:moveTo>
                    <a:lnTo>
                      <a:pt x="397" y="394"/>
                    </a:lnTo>
                    <a:lnTo>
                      <a:pt x="379" y="403"/>
                    </a:lnTo>
                    <a:lnTo>
                      <a:pt x="366" y="416"/>
                    </a:lnTo>
                    <a:lnTo>
                      <a:pt x="357" y="433"/>
                    </a:lnTo>
                    <a:lnTo>
                      <a:pt x="354" y="453"/>
                    </a:lnTo>
                    <a:lnTo>
                      <a:pt x="357" y="472"/>
                    </a:lnTo>
                    <a:lnTo>
                      <a:pt x="366" y="489"/>
                    </a:lnTo>
                    <a:lnTo>
                      <a:pt x="379" y="502"/>
                    </a:lnTo>
                    <a:lnTo>
                      <a:pt x="397" y="511"/>
                    </a:lnTo>
                    <a:lnTo>
                      <a:pt x="417" y="514"/>
                    </a:lnTo>
                    <a:lnTo>
                      <a:pt x="436" y="511"/>
                    </a:lnTo>
                    <a:lnTo>
                      <a:pt x="453" y="502"/>
                    </a:lnTo>
                    <a:lnTo>
                      <a:pt x="467" y="489"/>
                    </a:lnTo>
                    <a:lnTo>
                      <a:pt x="475" y="472"/>
                    </a:lnTo>
                    <a:lnTo>
                      <a:pt x="479" y="453"/>
                    </a:lnTo>
                    <a:lnTo>
                      <a:pt x="475" y="433"/>
                    </a:lnTo>
                    <a:lnTo>
                      <a:pt x="467" y="416"/>
                    </a:lnTo>
                    <a:lnTo>
                      <a:pt x="453" y="403"/>
                    </a:lnTo>
                    <a:lnTo>
                      <a:pt x="436" y="394"/>
                    </a:lnTo>
                    <a:lnTo>
                      <a:pt x="417" y="391"/>
                    </a:lnTo>
                    <a:close/>
                    <a:moveTo>
                      <a:pt x="736" y="295"/>
                    </a:moveTo>
                    <a:lnTo>
                      <a:pt x="716" y="297"/>
                    </a:lnTo>
                    <a:lnTo>
                      <a:pt x="699" y="306"/>
                    </a:lnTo>
                    <a:lnTo>
                      <a:pt x="686" y="320"/>
                    </a:lnTo>
                    <a:lnTo>
                      <a:pt x="677" y="337"/>
                    </a:lnTo>
                    <a:lnTo>
                      <a:pt x="674" y="357"/>
                    </a:lnTo>
                    <a:lnTo>
                      <a:pt x="677" y="376"/>
                    </a:lnTo>
                    <a:lnTo>
                      <a:pt x="686" y="393"/>
                    </a:lnTo>
                    <a:lnTo>
                      <a:pt x="699" y="406"/>
                    </a:lnTo>
                    <a:lnTo>
                      <a:pt x="716" y="415"/>
                    </a:lnTo>
                    <a:lnTo>
                      <a:pt x="736" y="418"/>
                    </a:lnTo>
                    <a:lnTo>
                      <a:pt x="755" y="415"/>
                    </a:lnTo>
                    <a:lnTo>
                      <a:pt x="772" y="406"/>
                    </a:lnTo>
                    <a:lnTo>
                      <a:pt x="785" y="393"/>
                    </a:lnTo>
                    <a:lnTo>
                      <a:pt x="795" y="376"/>
                    </a:lnTo>
                    <a:lnTo>
                      <a:pt x="797" y="357"/>
                    </a:lnTo>
                    <a:lnTo>
                      <a:pt x="795" y="337"/>
                    </a:lnTo>
                    <a:lnTo>
                      <a:pt x="785" y="320"/>
                    </a:lnTo>
                    <a:lnTo>
                      <a:pt x="772" y="306"/>
                    </a:lnTo>
                    <a:lnTo>
                      <a:pt x="755" y="297"/>
                    </a:lnTo>
                    <a:lnTo>
                      <a:pt x="736" y="295"/>
                    </a:lnTo>
                    <a:close/>
                    <a:moveTo>
                      <a:pt x="1343" y="268"/>
                    </a:moveTo>
                    <a:lnTo>
                      <a:pt x="1325" y="271"/>
                    </a:lnTo>
                    <a:lnTo>
                      <a:pt x="1307" y="280"/>
                    </a:lnTo>
                    <a:lnTo>
                      <a:pt x="1294" y="293"/>
                    </a:lnTo>
                    <a:lnTo>
                      <a:pt x="1285" y="309"/>
                    </a:lnTo>
                    <a:lnTo>
                      <a:pt x="1282" y="329"/>
                    </a:lnTo>
                    <a:lnTo>
                      <a:pt x="1285" y="349"/>
                    </a:lnTo>
                    <a:lnTo>
                      <a:pt x="1294" y="365"/>
                    </a:lnTo>
                    <a:lnTo>
                      <a:pt x="1307" y="380"/>
                    </a:lnTo>
                    <a:lnTo>
                      <a:pt x="1325" y="387"/>
                    </a:lnTo>
                    <a:lnTo>
                      <a:pt x="1343" y="391"/>
                    </a:lnTo>
                    <a:lnTo>
                      <a:pt x="1363" y="387"/>
                    </a:lnTo>
                    <a:lnTo>
                      <a:pt x="1380" y="380"/>
                    </a:lnTo>
                    <a:lnTo>
                      <a:pt x="1394" y="365"/>
                    </a:lnTo>
                    <a:lnTo>
                      <a:pt x="1402" y="349"/>
                    </a:lnTo>
                    <a:lnTo>
                      <a:pt x="1405" y="329"/>
                    </a:lnTo>
                    <a:lnTo>
                      <a:pt x="1402" y="309"/>
                    </a:lnTo>
                    <a:lnTo>
                      <a:pt x="1394" y="293"/>
                    </a:lnTo>
                    <a:lnTo>
                      <a:pt x="1380" y="280"/>
                    </a:lnTo>
                    <a:lnTo>
                      <a:pt x="1363" y="271"/>
                    </a:lnTo>
                    <a:lnTo>
                      <a:pt x="1343" y="268"/>
                    </a:lnTo>
                    <a:close/>
                    <a:moveTo>
                      <a:pt x="984" y="233"/>
                    </a:moveTo>
                    <a:lnTo>
                      <a:pt x="964" y="236"/>
                    </a:lnTo>
                    <a:lnTo>
                      <a:pt x="947" y="245"/>
                    </a:lnTo>
                    <a:lnTo>
                      <a:pt x="933" y="258"/>
                    </a:lnTo>
                    <a:lnTo>
                      <a:pt x="924" y="275"/>
                    </a:lnTo>
                    <a:lnTo>
                      <a:pt x="922" y="295"/>
                    </a:lnTo>
                    <a:lnTo>
                      <a:pt x="924" y="314"/>
                    </a:lnTo>
                    <a:lnTo>
                      <a:pt x="933" y="331"/>
                    </a:lnTo>
                    <a:lnTo>
                      <a:pt x="947" y="344"/>
                    </a:lnTo>
                    <a:lnTo>
                      <a:pt x="964" y="353"/>
                    </a:lnTo>
                    <a:lnTo>
                      <a:pt x="984" y="357"/>
                    </a:lnTo>
                    <a:lnTo>
                      <a:pt x="1002" y="353"/>
                    </a:lnTo>
                    <a:lnTo>
                      <a:pt x="1020" y="344"/>
                    </a:lnTo>
                    <a:lnTo>
                      <a:pt x="1033" y="331"/>
                    </a:lnTo>
                    <a:lnTo>
                      <a:pt x="1042" y="314"/>
                    </a:lnTo>
                    <a:lnTo>
                      <a:pt x="1046" y="295"/>
                    </a:lnTo>
                    <a:lnTo>
                      <a:pt x="1042" y="275"/>
                    </a:lnTo>
                    <a:lnTo>
                      <a:pt x="1033" y="258"/>
                    </a:lnTo>
                    <a:lnTo>
                      <a:pt x="1020" y="245"/>
                    </a:lnTo>
                    <a:lnTo>
                      <a:pt x="1002" y="236"/>
                    </a:lnTo>
                    <a:lnTo>
                      <a:pt x="984" y="233"/>
                    </a:lnTo>
                    <a:close/>
                    <a:moveTo>
                      <a:pt x="261" y="129"/>
                    </a:moveTo>
                    <a:lnTo>
                      <a:pt x="242" y="133"/>
                    </a:lnTo>
                    <a:lnTo>
                      <a:pt x="225" y="142"/>
                    </a:lnTo>
                    <a:lnTo>
                      <a:pt x="212" y="155"/>
                    </a:lnTo>
                    <a:lnTo>
                      <a:pt x="203" y="171"/>
                    </a:lnTo>
                    <a:lnTo>
                      <a:pt x="200" y="191"/>
                    </a:lnTo>
                    <a:lnTo>
                      <a:pt x="203" y="211"/>
                    </a:lnTo>
                    <a:lnTo>
                      <a:pt x="212" y="227"/>
                    </a:lnTo>
                    <a:lnTo>
                      <a:pt x="225" y="240"/>
                    </a:lnTo>
                    <a:lnTo>
                      <a:pt x="242" y="249"/>
                    </a:lnTo>
                    <a:lnTo>
                      <a:pt x="261" y="252"/>
                    </a:lnTo>
                    <a:lnTo>
                      <a:pt x="281" y="249"/>
                    </a:lnTo>
                    <a:lnTo>
                      <a:pt x="298" y="240"/>
                    </a:lnTo>
                    <a:lnTo>
                      <a:pt x="311" y="227"/>
                    </a:lnTo>
                    <a:lnTo>
                      <a:pt x="320" y="211"/>
                    </a:lnTo>
                    <a:lnTo>
                      <a:pt x="323" y="191"/>
                    </a:lnTo>
                    <a:lnTo>
                      <a:pt x="320" y="171"/>
                    </a:lnTo>
                    <a:lnTo>
                      <a:pt x="311" y="155"/>
                    </a:lnTo>
                    <a:lnTo>
                      <a:pt x="298" y="142"/>
                    </a:lnTo>
                    <a:lnTo>
                      <a:pt x="281" y="133"/>
                    </a:lnTo>
                    <a:lnTo>
                      <a:pt x="261" y="129"/>
                    </a:lnTo>
                    <a:close/>
                    <a:moveTo>
                      <a:pt x="1715" y="0"/>
                    </a:moveTo>
                    <a:lnTo>
                      <a:pt x="1719" y="69"/>
                    </a:lnTo>
                    <a:lnTo>
                      <a:pt x="1718" y="139"/>
                    </a:lnTo>
                    <a:lnTo>
                      <a:pt x="1711" y="207"/>
                    </a:lnTo>
                    <a:lnTo>
                      <a:pt x="1698" y="275"/>
                    </a:lnTo>
                    <a:lnTo>
                      <a:pt x="1681" y="342"/>
                    </a:lnTo>
                    <a:lnTo>
                      <a:pt x="1658" y="407"/>
                    </a:lnTo>
                    <a:lnTo>
                      <a:pt x="1629" y="470"/>
                    </a:lnTo>
                    <a:lnTo>
                      <a:pt x="1595" y="531"/>
                    </a:lnTo>
                    <a:lnTo>
                      <a:pt x="1556" y="588"/>
                    </a:lnTo>
                    <a:lnTo>
                      <a:pt x="1512" y="644"/>
                    </a:lnTo>
                    <a:lnTo>
                      <a:pt x="1466" y="693"/>
                    </a:lnTo>
                    <a:lnTo>
                      <a:pt x="1415" y="739"/>
                    </a:lnTo>
                    <a:lnTo>
                      <a:pt x="1362" y="781"/>
                    </a:lnTo>
                    <a:lnTo>
                      <a:pt x="1305" y="817"/>
                    </a:lnTo>
                    <a:lnTo>
                      <a:pt x="1246" y="850"/>
                    </a:lnTo>
                    <a:lnTo>
                      <a:pt x="1184" y="878"/>
                    </a:lnTo>
                    <a:lnTo>
                      <a:pt x="1122" y="901"/>
                    </a:lnTo>
                    <a:lnTo>
                      <a:pt x="1057" y="918"/>
                    </a:lnTo>
                    <a:lnTo>
                      <a:pt x="989" y="931"/>
                    </a:lnTo>
                    <a:lnTo>
                      <a:pt x="922" y="939"/>
                    </a:lnTo>
                    <a:lnTo>
                      <a:pt x="922" y="1743"/>
                    </a:lnTo>
                    <a:lnTo>
                      <a:pt x="952" y="1744"/>
                    </a:lnTo>
                    <a:lnTo>
                      <a:pt x="985" y="1745"/>
                    </a:lnTo>
                    <a:lnTo>
                      <a:pt x="1021" y="1747"/>
                    </a:lnTo>
                    <a:lnTo>
                      <a:pt x="1061" y="1750"/>
                    </a:lnTo>
                    <a:lnTo>
                      <a:pt x="1102" y="1752"/>
                    </a:lnTo>
                    <a:lnTo>
                      <a:pt x="1144" y="1756"/>
                    </a:lnTo>
                    <a:lnTo>
                      <a:pt x="1187" y="1761"/>
                    </a:lnTo>
                    <a:lnTo>
                      <a:pt x="1230" y="1766"/>
                    </a:lnTo>
                    <a:lnTo>
                      <a:pt x="1273" y="1773"/>
                    </a:lnTo>
                    <a:lnTo>
                      <a:pt x="1316" y="1780"/>
                    </a:lnTo>
                    <a:lnTo>
                      <a:pt x="1358" y="1789"/>
                    </a:lnTo>
                    <a:lnTo>
                      <a:pt x="1397" y="1799"/>
                    </a:lnTo>
                    <a:lnTo>
                      <a:pt x="1435" y="1810"/>
                    </a:lnTo>
                    <a:lnTo>
                      <a:pt x="1470" y="1823"/>
                    </a:lnTo>
                    <a:lnTo>
                      <a:pt x="1502" y="1837"/>
                    </a:lnTo>
                    <a:lnTo>
                      <a:pt x="1531" y="1853"/>
                    </a:lnTo>
                    <a:lnTo>
                      <a:pt x="1556" y="1870"/>
                    </a:lnTo>
                    <a:lnTo>
                      <a:pt x="1576" y="1890"/>
                    </a:lnTo>
                    <a:lnTo>
                      <a:pt x="1590" y="1911"/>
                    </a:lnTo>
                    <a:lnTo>
                      <a:pt x="1600" y="1934"/>
                    </a:lnTo>
                    <a:lnTo>
                      <a:pt x="1602" y="1958"/>
                    </a:lnTo>
                    <a:lnTo>
                      <a:pt x="1600" y="1983"/>
                    </a:lnTo>
                    <a:lnTo>
                      <a:pt x="1590" y="2005"/>
                    </a:lnTo>
                    <a:lnTo>
                      <a:pt x="1576" y="2026"/>
                    </a:lnTo>
                    <a:lnTo>
                      <a:pt x="1556" y="2046"/>
                    </a:lnTo>
                    <a:lnTo>
                      <a:pt x="1532" y="2063"/>
                    </a:lnTo>
                    <a:lnTo>
                      <a:pt x="1504" y="2079"/>
                    </a:lnTo>
                    <a:lnTo>
                      <a:pt x="1472" y="2093"/>
                    </a:lnTo>
                    <a:lnTo>
                      <a:pt x="1438" y="2105"/>
                    </a:lnTo>
                    <a:lnTo>
                      <a:pt x="1401" y="2117"/>
                    </a:lnTo>
                    <a:lnTo>
                      <a:pt x="1361" y="2127"/>
                    </a:lnTo>
                    <a:lnTo>
                      <a:pt x="1320" y="2136"/>
                    </a:lnTo>
                    <a:lnTo>
                      <a:pt x="1278" y="2143"/>
                    </a:lnTo>
                    <a:lnTo>
                      <a:pt x="1235" y="2150"/>
                    </a:lnTo>
                    <a:lnTo>
                      <a:pt x="1192" y="2156"/>
                    </a:lnTo>
                    <a:lnTo>
                      <a:pt x="1149" y="2160"/>
                    </a:lnTo>
                    <a:lnTo>
                      <a:pt x="1107" y="2164"/>
                    </a:lnTo>
                    <a:lnTo>
                      <a:pt x="1066" y="2167"/>
                    </a:lnTo>
                    <a:lnTo>
                      <a:pt x="1028" y="2170"/>
                    </a:lnTo>
                    <a:lnTo>
                      <a:pt x="991" y="2171"/>
                    </a:lnTo>
                    <a:lnTo>
                      <a:pt x="958" y="2172"/>
                    </a:lnTo>
                    <a:lnTo>
                      <a:pt x="927" y="2173"/>
                    </a:lnTo>
                    <a:lnTo>
                      <a:pt x="900" y="2174"/>
                    </a:lnTo>
                    <a:lnTo>
                      <a:pt x="878" y="2174"/>
                    </a:lnTo>
                    <a:lnTo>
                      <a:pt x="860" y="2174"/>
                    </a:lnTo>
                    <a:lnTo>
                      <a:pt x="841" y="2174"/>
                    </a:lnTo>
                    <a:lnTo>
                      <a:pt x="819" y="2174"/>
                    </a:lnTo>
                    <a:lnTo>
                      <a:pt x="792" y="2173"/>
                    </a:lnTo>
                    <a:lnTo>
                      <a:pt x="761" y="2172"/>
                    </a:lnTo>
                    <a:lnTo>
                      <a:pt x="728" y="2171"/>
                    </a:lnTo>
                    <a:lnTo>
                      <a:pt x="691" y="2170"/>
                    </a:lnTo>
                    <a:lnTo>
                      <a:pt x="652" y="2167"/>
                    </a:lnTo>
                    <a:lnTo>
                      <a:pt x="612" y="2164"/>
                    </a:lnTo>
                    <a:lnTo>
                      <a:pt x="570" y="2160"/>
                    </a:lnTo>
                    <a:lnTo>
                      <a:pt x="527" y="2156"/>
                    </a:lnTo>
                    <a:lnTo>
                      <a:pt x="484" y="2150"/>
                    </a:lnTo>
                    <a:lnTo>
                      <a:pt x="441" y="2143"/>
                    </a:lnTo>
                    <a:lnTo>
                      <a:pt x="399" y="2136"/>
                    </a:lnTo>
                    <a:lnTo>
                      <a:pt x="358" y="2127"/>
                    </a:lnTo>
                    <a:lnTo>
                      <a:pt x="319" y="2117"/>
                    </a:lnTo>
                    <a:lnTo>
                      <a:pt x="281" y="2105"/>
                    </a:lnTo>
                    <a:lnTo>
                      <a:pt x="247" y="2093"/>
                    </a:lnTo>
                    <a:lnTo>
                      <a:pt x="215" y="2079"/>
                    </a:lnTo>
                    <a:lnTo>
                      <a:pt x="186" y="2063"/>
                    </a:lnTo>
                    <a:lnTo>
                      <a:pt x="163" y="2046"/>
                    </a:lnTo>
                    <a:lnTo>
                      <a:pt x="143" y="2026"/>
                    </a:lnTo>
                    <a:lnTo>
                      <a:pt x="129" y="2005"/>
                    </a:lnTo>
                    <a:lnTo>
                      <a:pt x="119" y="1983"/>
                    </a:lnTo>
                    <a:lnTo>
                      <a:pt x="116" y="1958"/>
                    </a:lnTo>
                    <a:lnTo>
                      <a:pt x="119" y="1934"/>
                    </a:lnTo>
                    <a:lnTo>
                      <a:pt x="129" y="1911"/>
                    </a:lnTo>
                    <a:lnTo>
                      <a:pt x="143" y="1890"/>
                    </a:lnTo>
                    <a:lnTo>
                      <a:pt x="163" y="1870"/>
                    </a:lnTo>
                    <a:lnTo>
                      <a:pt x="189" y="1853"/>
                    </a:lnTo>
                    <a:lnTo>
                      <a:pt x="217" y="1837"/>
                    </a:lnTo>
                    <a:lnTo>
                      <a:pt x="249" y="1823"/>
                    </a:lnTo>
                    <a:lnTo>
                      <a:pt x="285" y="1810"/>
                    </a:lnTo>
                    <a:lnTo>
                      <a:pt x="322" y="1799"/>
                    </a:lnTo>
                    <a:lnTo>
                      <a:pt x="362" y="1789"/>
                    </a:lnTo>
                    <a:lnTo>
                      <a:pt x="404" y="1780"/>
                    </a:lnTo>
                    <a:lnTo>
                      <a:pt x="447" y="1773"/>
                    </a:lnTo>
                    <a:lnTo>
                      <a:pt x="490" y="1766"/>
                    </a:lnTo>
                    <a:lnTo>
                      <a:pt x="533" y="1761"/>
                    </a:lnTo>
                    <a:lnTo>
                      <a:pt x="576" y="1756"/>
                    </a:lnTo>
                    <a:lnTo>
                      <a:pt x="618" y="1752"/>
                    </a:lnTo>
                    <a:lnTo>
                      <a:pt x="658" y="1750"/>
                    </a:lnTo>
                    <a:lnTo>
                      <a:pt x="698" y="1747"/>
                    </a:lnTo>
                    <a:lnTo>
                      <a:pt x="734" y="1745"/>
                    </a:lnTo>
                    <a:lnTo>
                      <a:pt x="768" y="1744"/>
                    </a:lnTo>
                    <a:lnTo>
                      <a:pt x="797" y="1743"/>
                    </a:lnTo>
                    <a:lnTo>
                      <a:pt x="797" y="939"/>
                    </a:lnTo>
                    <a:lnTo>
                      <a:pt x="730" y="931"/>
                    </a:lnTo>
                    <a:lnTo>
                      <a:pt x="663" y="918"/>
                    </a:lnTo>
                    <a:lnTo>
                      <a:pt x="598" y="901"/>
                    </a:lnTo>
                    <a:lnTo>
                      <a:pt x="535" y="878"/>
                    </a:lnTo>
                    <a:lnTo>
                      <a:pt x="473" y="850"/>
                    </a:lnTo>
                    <a:lnTo>
                      <a:pt x="414" y="817"/>
                    </a:lnTo>
                    <a:lnTo>
                      <a:pt x="357" y="781"/>
                    </a:lnTo>
                    <a:lnTo>
                      <a:pt x="304" y="739"/>
                    </a:lnTo>
                    <a:lnTo>
                      <a:pt x="254" y="693"/>
                    </a:lnTo>
                    <a:lnTo>
                      <a:pt x="207" y="644"/>
                    </a:lnTo>
                    <a:lnTo>
                      <a:pt x="164" y="591"/>
                    </a:lnTo>
                    <a:lnTo>
                      <a:pt x="127" y="535"/>
                    </a:lnTo>
                    <a:lnTo>
                      <a:pt x="95" y="477"/>
                    </a:lnTo>
                    <a:lnTo>
                      <a:pt x="66" y="417"/>
                    </a:lnTo>
                    <a:lnTo>
                      <a:pt x="43" y="355"/>
                    </a:lnTo>
                    <a:lnTo>
                      <a:pt x="24" y="292"/>
                    </a:lnTo>
                    <a:lnTo>
                      <a:pt x="11" y="227"/>
                    </a:lnTo>
                    <a:lnTo>
                      <a:pt x="3" y="161"/>
                    </a:lnTo>
                    <a:lnTo>
                      <a:pt x="0" y="97"/>
                    </a:lnTo>
                    <a:lnTo>
                      <a:pt x="0" y="93"/>
                    </a:lnTo>
                    <a:lnTo>
                      <a:pt x="1" y="29"/>
                    </a:lnTo>
                    <a:lnTo>
                      <a:pt x="289" y="88"/>
                    </a:lnTo>
                    <a:lnTo>
                      <a:pt x="357" y="102"/>
                    </a:lnTo>
                    <a:lnTo>
                      <a:pt x="431" y="113"/>
                    </a:lnTo>
                    <a:lnTo>
                      <a:pt x="511" y="123"/>
                    </a:lnTo>
                    <a:lnTo>
                      <a:pt x="593" y="131"/>
                    </a:lnTo>
                    <a:lnTo>
                      <a:pt x="679" y="136"/>
                    </a:lnTo>
                    <a:lnTo>
                      <a:pt x="768" y="139"/>
                    </a:lnTo>
                    <a:lnTo>
                      <a:pt x="858" y="140"/>
                    </a:lnTo>
                    <a:lnTo>
                      <a:pt x="950" y="139"/>
                    </a:lnTo>
                    <a:lnTo>
                      <a:pt x="1040" y="136"/>
                    </a:lnTo>
                    <a:lnTo>
                      <a:pt x="1127" y="131"/>
                    </a:lnTo>
                    <a:lnTo>
                      <a:pt x="1211" y="122"/>
                    </a:lnTo>
                    <a:lnTo>
                      <a:pt x="1291" y="112"/>
                    </a:lnTo>
                    <a:lnTo>
                      <a:pt x="1366" y="100"/>
                    </a:lnTo>
                    <a:lnTo>
                      <a:pt x="1435" y="86"/>
                    </a:lnTo>
                    <a:lnTo>
                      <a:pt x="1499" y="70"/>
                    </a:lnTo>
                    <a:lnTo>
                      <a:pt x="17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13A286"/>
                  </a:solidFill>
                </a:endParaRPr>
              </a:p>
            </p:txBody>
          </p:sp>
          <p:sp>
            <p:nvSpPr>
              <p:cNvPr id="146" name="Freeform 475">
                <a:extLst>
                  <a:ext uri="{FF2B5EF4-FFF2-40B4-BE49-F238E27FC236}">
                    <a16:creationId xmlns:a16="http://schemas.microsoft.com/office/drawing/2014/main" id="{E6E91CA9-0B6C-418F-ABAC-E04B286EC3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4138" y="1911351"/>
                <a:ext cx="266700" cy="215900"/>
              </a:xfrm>
              <a:custGeom>
                <a:avLst/>
                <a:gdLst>
                  <a:gd name="T0" fmla="*/ 680 w 1681"/>
                  <a:gd name="T1" fmla="*/ 128 h 1356"/>
                  <a:gd name="T2" fmla="*/ 481 w 1681"/>
                  <a:gd name="T3" fmla="*/ 151 h 1356"/>
                  <a:gd name="T4" fmla="*/ 346 w 1681"/>
                  <a:gd name="T5" fmla="*/ 184 h 1356"/>
                  <a:gd name="T6" fmla="*/ 329 w 1681"/>
                  <a:gd name="T7" fmla="*/ 199 h 1356"/>
                  <a:gd name="T8" fmla="*/ 350 w 1681"/>
                  <a:gd name="T9" fmla="*/ 205 h 1356"/>
                  <a:gd name="T10" fmla="*/ 388 w 1681"/>
                  <a:gd name="T11" fmla="*/ 213 h 1356"/>
                  <a:gd name="T12" fmla="*/ 436 w 1681"/>
                  <a:gd name="T13" fmla="*/ 221 h 1356"/>
                  <a:gd name="T14" fmla="*/ 493 w 1681"/>
                  <a:gd name="T15" fmla="*/ 229 h 1356"/>
                  <a:gd name="T16" fmla="*/ 534 w 1681"/>
                  <a:gd name="T17" fmla="*/ 233 h 1356"/>
                  <a:gd name="T18" fmla="*/ 603 w 1681"/>
                  <a:gd name="T19" fmla="*/ 239 h 1356"/>
                  <a:gd name="T20" fmla="*/ 654 w 1681"/>
                  <a:gd name="T21" fmla="*/ 242 h 1356"/>
                  <a:gd name="T22" fmla="*/ 742 w 1681"/>
                  <a:gd name="T23" fmla="*/ 245 h 1356"/>
                  <a:gd name="T24" fmla="*/ 843 w 1681"/>
                  <a:gd name="T25" fmla="*/ 247 h 1356"/>
                  <a:gd name="T26" fmla="*/ 944 w 1681"/>
                  <a:gd name="T27" fmla="*/ 245 h 1356"/>
                  <a:gd name="T28" fmla="*/ 1032 w 1681"/>
                  <a:gd name="T29" fmla="*/ 242 h 1356"/>
                  <a:gd name="T30" fmla="*/ 1083 w 1681"/>
                  <a:gd name="T31" fmla="*/ 239 h 1356"/>
                  <a:gd name="T32" fmla="*/ 1120 w 1681"/>
                  <a:gd name="T33" fmla="*/ 236 h 1356"/>
                  <a:gd name="T34" fmla="*/ 1187 w 1681"/>
                  <a:gd name="T35" fmla="*/ 229 h 1356"/>
                  <a:gd name="T36" fmla="*/ 1245 w 1681"/>
                  <a:gd name="T37" fmla="*/ 222 h 1356"/>
                  <a:gd name="T38" fmla="*/ 1277 w 1681"/>
                  <a:gd name="T39" fmla="*/ 217 h 1356"/>
                  <a:gd name="T40" fmla="*/ 1299 w 1681"/>
                  <a:gd name="T41" fmla="*/ 213 h 1356"/>
                  <a:gd name="T42" fmla="*/ 1338 w 1681"/>
                  <a:gd name="T43" fmla="*/ 204 h 1356"/>
                  <a:gd name="T44" fmla="*/ 1368 w 1681"/>
                  <a:gd name="T45" fmla="*/ 196 h 1356"/>
                  <a:gd name="T46" fmla="*/ 1302 w 1681"/>
                  <a:gd name="T47" fmla="*/ 173 h 1356"/>
                  <a:gd name="T48" fmla="*/ 1144 w 1681"/>
                  <a:gd name="T49" fmla="*/ 142 h 1356"/>
                  <a:gd name="T50" fmla="*/ 927 w 1681"/>
                  <a:gd name="T51" fmla="*/ 125 h 1356"/>
                  <a:gd name="T52" fmla="*/ 850 w 1681"/>
                  <a:gd name="T53" fmla="*/ 0 h 1356"/>
                  <a:gd name="T54" fmla="*/ 909 w 1681"/>
                  <a:gd name="T55" fmla="*/ 1 h 1356"/>
                  <a:gd name="T56" fmla="*/ 1010 w 1681"/>
                  <a:gd name="T57" fmla="*/ 6 h 1356"/>
                  <a:gd name="T58" fmla="*/ 1135 w 1681"/>
                  <a:gd name="T59" fmla="*/ 17 h 1356"/>
                  <a:gd name="T60" fmla="*/ 1267 w 1681"/>
                  <a:gd name="T61" fmla="*/ 38 h 1356"/>
                  <a:gd name="T62" fmla="*/ 1388 w 1681"/>
                  <a:gd name="T63" fmla="*/ 71 h 1356"/>
                  <a:gd name="T64" fmla="*/ 1478 w 1681"/>
                  <a:gd name="T65" fmla="*/ 118 h 1356"/>
                  <a:gd name="T66" fmla="*/ 1520 w 1681"/>
                  <a:gd name="T67" fmla="*/ 171 h 1356"/>
                  <a:gd name="T68" fmla="*/ 1445 w 1681"/>
                  <a:gd name="T69" fmla="*/ 1290 h 1356"/>
                  <a:gd name="T70" fmla="*/ 1277 w 1681"/>
                  <a:gd name="T71" fmla="*/ 1325 h 1356"/>
                  <a:gd name="T72" fmla="*/ 1069 w 1681"/>
                  <a:gd name="T73" fmla="*/ 1348 h 1356"/>
                  <a:gd name="T74" fmla="*/ 841 w 1681"/>
                  <a:gd name="T75" fmla="*/ 1356 h 1356"/>
                  <a:gd name="T76" fmla="*/ 587 w 1681"/>
                  <a:gd name="T77" fmla="*/ 1346 h 1356"/>
                  <a:gd name="T78" fmla="*/ 363 w 1681"/>
                  <a:gd name="T79" fmla="*/ 1318 h 1356"/>
                  <a:gd name="T80" fmla="*/ 161 w 1681"/>
                  <a:gd name="T81" fmla="*/ 185 h 1356"/>
                  <a:gd name="T82" fmla="*/ 188 w 1681"/>
                  <a:gd name="T83" fmla="*/ 136 h 1356"/>
                  <a:gd name="T84" fmla="*/ 265 w 1681"/>
                  <a:gd name="T85" fmla="*/ 84 h 1356"/>
                  <a:gd name="T86" fmla="*/ 379 w 1681"/>
                  <a:gd name="T87" fmla="*/ 47 h 1356"/>
                  <a:gd name="T88" fmla="*/ 508 w 1681"/>
                  <a:gd name="T89" fmla="*/ 23 h 1356"/>
                  <a:gd name="T90" fmla="*/ 637 w 1681"/>
                  <a:gd name="T91" fmla="*/ 10 h 1356"/>
                  <a:gd name="T92" fmla="*/ 747 w 1681"/>
                  <a:gd name="T93" fmla="*/ 2 h 1356"/>
                  <a:gd name="T94" fmla="*/ 822 w 1681"/>
                  <a:gd name="T95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81" h="1356">
                    <a:moveTo>
                      <a:pt x="843" y="124"/>
                    </a:moveTo>
                    <a:lnTo>
                      <a:pt x="758" y="125"/>
                    </a:lnTo>
                    <a:lnTo>
                      <a:pt x="680" y="128"/>
                    </a:lnTo>
                    <a:lnTo>
                      <a:pt x="607" y="135"/>
                    </a:lnTo>
                    <a:lnTo>
                      <a:pt x="541" y="142"/>
                    </a:lnTo>
                    <a:lnTo>
                      <a:pt x="481" y="151"/>
                    </a:lnTo>
                    <a:lnTo>
                      <a:pt x="429" y="162"/>
                    </a:lnTo>
                    <a:lnTo>
                      <a:pt x="383" y="173"/>
                    </a:lnTo>
                    <a:lnTo>
                      <a:pt x="346" y="184"/>
                    </a:lnTo>
                    <a:lnTo>
                      <a:pt x="316" y="195"/>
                    </a:lnTo>
                    <a:lnTo>
                      <a:pt x="317" y="195"/>
                    </a:lnTo>
                    <a:lnTo>
                      <a:pt x="329" y="199"/>
                    </a:lnTo>
                    <a:lnTo>
                      <a:pt x="345" y="204"/>
                    </a:lnTo>
                    <a:lnTo>
                      <a:pt x="347" y="204"/>
                    </a:lnTo>
                    <a:lnTo>
                      <a:pt x="350" y="205"/>
                    </a:lnTo>
                    <a:lnTo>
                      <a:pt x="367" y="209"/>
                    </a:lnTo>
                    <a:lnTo>
                      <a:pt x="387" y="213"/>
                    </a:lnTo>
                    <a:lnTo>
                      <a:pt x="388" y="213"/>
                    </a:lnTo>
                    <a:lnTo>
                      <a:pt x="409" y="217"/>
                    </a:lnTo>
                    <a:lnTo>
                      <a:pt x="432" y="220"/>
                    </a:lnTo>
                    <a:lnTo>
                      <a:pt x="436" y="221"/>
                    </a:lnTo>
                    <a:lnTo>
                      <a:pt x="440" y="222"/>
                    </a:lnTo>
                    <a:lnTo>
                      <a:pt x="465" y="226"/>
                    </a:lnTo>
                    <a:lnTo>
                      <a:pt x="493" y="229"/>
                    </a:lnTo>
                    <a:lnTo>
                      <a:pt x="498" y="229"/>
                    </a:lnTo>
                    <a:lnTo>
                      <a:pt x="504" y="230"/>
                    </a:lnTo>
                    <a:lnTo>
                      <a:pt x="534" y="233"/>
                    </a:lnTo>
                    <a:lnTo>
                      <a:pt x="566" y="237"/>
                    </a:lnTo>
                    <a:lnTo>
                      <a:pt x="569" y="237"/>
                    </a:lnTo>
                    <a:lnTo>
                      <a:pt x="603" y="239"/>
                    </a:lnTo>
                    <a:lnTo>
                      <a:pt x="640" y="241"/>
                    </a:lnTo>
                    <a:lnTo>
                      <a:pt x="647" y="241"/>
                    </a:lnTo>
                    <a:lnTo>
                      <a:pt x="654" y="242"/>
                    </a:lnTo>
                    <a:lnTo>
                      <a:pt x="692" y="243"/>
                    </a:lnTo>
                    <a:lnTo>
                      <a:pt x="733" y="244"/>
                    </a:lnTo>
                    <a:lnTo>
                      <a:pt x="742" y="245"/>
                    </a:lnTo>
                    <a:lnTo>
                      <a:pt x="749" y="245"/>
                    </a:lnTo>
                    <a:lnTo>
                      <a:pt x="795" y="245"/>
                    </a:lnTo>
                    <a:lnTo>
                      <a:pt x="843" y="247"/>
                    </a:lnTo>
                    <a:lnTo>
                      <a:pt x="891" y="245"/>
                    </a:lnTo>
                    <a:lnTo>
                      <a:pt x="936" y="245"/>
                    </a:lnTo>
                    <a:lnTo>
                      <a:pt x="944" y="245"/>
                    </a:lnTo>
                    <a:lnTo>
                      <a:pt x="951" y="244"/>
                    </a:lnTo>
                    <a:lnTo>
                      <a:pt x="992" y="243"/>
                    </a:lnTo>
                    <a:lnTo>
                      <a:pt x="1032" y="242"/>
                    </a:lnTo>
                    <a:lnTo>
                      <a:pt x="1038" y="241"/>
                    </a:lnTo>
                    <a:lnTo>
                      <a:pt x="1045" y="241"/>
                    </a:lnTo>
                    <a:lnTo>
                      <a:pt x="1083" y="239"/>
                    </a:lnTo>
                    <a:lnTo>
                      <a:pt x="1118" y="237"/>
                    </a:lnTo>
                    <a:lnTo>
                      <a:pt x="1119" y="236"/>
                    </a:lnTo>
                    <a:lnTo>
                      <a:pt x="1120" y="236"/>
                    </a:lnTo>
                    <a:lnTo>
                      <a:pt x="1153" y="233"/>
                    </a:lnTo>
                    <a:lnTo>
                      <a:pt x="1183" y="230"/>
                    </a:lnTo>
                    <a:lnTo>
                      <a:pt x="1187" y="229"/>
                    </a:lnTo>
                    <a:lnTo>
                      <a:pt x="1192" y="229"/>
                    </a:lnTo>
                    <a:lnTo>
                      <a:pt x="1219" y="226"/>
                    </a:lnTo>
                    <a:lnTo>
                      <a:pt x="1245" y="222"/>
                    </a:lnTo>
                    <a:lnTo>
                      <a:pt x="1249" y="221"/>
                    </a:lnTo>
                    <a:lnTo>
                      <a:pt x="1252" y="220"/>
                    </a:lnTo>
                    <a:lnTo>
                      <a:pt x="1277" y="217"/>
                    </a:lnTo>
                    <a:lnTo>
                      <a:pt x="1298" y="213"/>
                    </a:lnTo>
                    <a:lnTo>
                      <a:pt x="1299" y="213"/>
                    </a:lnTo>
                    <a:lnTo>
                      <a:pt x="1299" y="213"/>
                    </a:lnTo>
                    <a:lnTo>
                      <a:pt x="1319" y="208"/>
                    </a:lnTo>
                    <a:lnTo>
                      <a:pt x="1336" y="205"/>
                    </a:lnTo>
                    <a:lnTo>
                      <a:pt x="1338" y="204"/>
                    </a:lnTo>
                    <a:lnTo>
                      <a:pt x="1340" y="204"/>
                    </a:lnTo>
                    <a:lnTo>
                      <a:pt x="1355" y="199"/>
                    </a:lnTo>
                    <a:lnTo>
                      <a:pt x="1368" y="196"/>
                    </a:lnTo>
                    <a:lnTo>
                      <a:pt x="1369" y="195"/>
                    </a:lnTo>
                    <a:lnTo>
                      <a:pt x="1340" y="184"/>
                    </a:lnTo>
                    <a:lnTo>
                      <a:pt x="1302" y="173"/>
                    </a:lnTo>
                    <a:lnTo>
                      <a:pt x="1257" y="162"/>
                    </a:lnTo>
                    <a:lnTo>
                      <a:pt x="1204" y="151"/>
                    </a:lnTo>
                    <a:lnTo>
                      <a:pt x="1144" y="142"/>
                    </a:lnTo>
                    <a:lnTo>
                      <a:pt x="1077" y="135"/>
                    </a:lnTo>
                    <a:lnTo>
                      <a:pt x="1005" y="128"/>
                    </a:lnTo>
                    <a:lnTo>
                      <a:pt x="927" y="125"/>
                    </a:lnTo>
                    <a:lnTo>
                      <a:pt x="843" y="124"/>
                    </a:lnTo>
                    <a:close/>
                    <a:moveTo>
                      <a:pt x="843" y="0"/>
                    </a:moveTo>
                    <a:lnTo>
                      <a:pt x="850" y="0"/>
                    </a:lnTo>
                    <a:lnTo>
                      <a:pt x="864" y="0"/>
                    </a:lnTo>
                    <a:lnTo>
                      <a:pt x="884" y="1"/>
                    </a:lnTo>
                    <a:lnTo>
                      <a:pt x="909" y="1"/>
                    </a:lnTo>
                    <a:lnTo>
                      <a:pt x="939" y="2"/>
                    </a:lnTo>
                    <a:lnTo>
                      <a:pt x="973" y="4"/>
                    </a:lnTo>
                    <a:lnTo>
                      <a:pt x="1010" y="6"/>
                    </a:lnTo>
                    <a:lnTo>
                      <a:pt x="1051" y="10"/>
                    </a:lnTo>
                    <a:lnTo>
                      <a:pt x="1092" y="13"/>
                    </a:lnTo>
                    <a:lnTo>
                      <a:pt x="1135" y="17"/>
                    </a:lnTo>
                    <a:lnTo>
                      <a:pt x="1180" y="24"/>
                    </a:lnTo>
                    <a:lnTo>
                      <a:pt x="1224" y="30"/>
                    </a:lnTo>
                    <a:lnTo>
                      <a:pt x="1267" y="38"/>
                    </a:lnTo>
                    <a:lnTo>
                      <a:pt x="1310" y="48"/>
                    </a:lnTo>
                    <a:lnTo>
                      <a:pt x="1349" y="59"/>
                    </a:lnTo>
                    <a:lnTo>
                      <a:pt x="1388" y="71"/>
                    </a:lnTo>
                    <a:lnTo>
                      <a:pt x="1422" y="85"/>
                    </a:lnTo>
                    <a:lnTo>
                      <a:pt x="1452" y="101"/>
                    </a:lnTo>
                    <a:lnTo>
                      <a:pt x="1478" y="118"/>
                    </a:lnTo>
                    <a:lnTo>
                      <a:pt x="1499" y="138"/>
                    </a:lnTo>
                    <a:lnTo>
                      <a:pt x="1514" y="159"/>
                    </a:lnTo>
                    <a:lnTo>
                      <a:pt x="1520" y="171"/>
                    </a:lnTo>
                    <a:lnTo>
                      <a:pt x="1525" y="183"/>
                    </a:lnTo>
                    <a:lnTo>
                      <a:pt x="1681" y="1213"/>
                    </a:lnTo>
                    <a:lnTo>
                      <a:pt x="1445" y="1290"/>
                    </a:lnTo>
                    <a:lnTo>
                      <a:pt x="1395" y="1303"/>
                    </a:lnTo>
                    <a:lnTo>
                      <a:pt x="1337" y="1315"/>
                    </a:lnTo>
                    <a:lnTo>
                      <a:pt x="1277" y="1325"/>
                    </a:lnTo>
                    <a:lnTo>
                      <a:pt x="1210" y="1334"/>
                    </a:lnTo>
                    <a:lnTo>
                      <a:pt x="1142" y="1341"/>
                    </a:lnTo>
                    <a:lnTo>
                      <a:pt x="1069" y="1348"/>
                    </a:lnTo>
                    <a:lnTo>
                      <a:pt x="994" y="1352"/>
                    </a:lnTo>
                    <a:lnTo>
                      <a:pt x="918" y="1354"/>
                    </a:lnTo>
                    <a:lnTo>
                      <a:pt x="841" y="1356"/>
                    </a:lnTo>
                    <a:lnTo>
                      <a:pt x="754" y="1354"/>
                    </a:lnTo>
                    <a:lnTo>
                      <a:pt x="669" y="1351"/>
                    </a:lnTo>
                    <a:lnTo>
                      <a:pt x="587" y="1346"/>
                    </a:lnTo>
                    <a:lnTo>
                      <a:pt x="509" y="1339"/>
                    </a:lnTo>
                    <a:lnTo>
                      <a:pt x="434" y="1329"/>
                    </a:lnTo>
                    <a:lnTo>
                      <a:pt x="363" y="1318"/>
                    </a:lnTo>
                    <a:lnTo>
                      <a:pt x="297" y="1305"/>
                    </a:lnTo>
                    <a:lnTo>
                      <a:pt x="0" y="1244"/>
                    </a:lnTo>
                    <a:lnTo>
                      <a:pt x="161" y="185"/>
                    </a:lnTo>
                    <a:lnTo>
                      <a:pt x="165" y="170"/>
                    </a:lnTo>
                    <a:lnTo>
                      <a:pt x="173" y="157"/>
                    </a:lnTo>
                    <a:lnTo>
                      <a:pt x="188" y="136"/>
                    </a:lnTo>
                    <a:lnTo>
                      <a:pt x="209" y="117"/>
                    </a:lnTo>
                    <a:lnTo>
                      <a:pt x="236" y="100"/>
                    </a:lnTo>
                    <a:lnTo>
                      <a:pt x="265" y="84"/>
                    </a:lnTo>
                    <a:lnTo>
                      <a:pt x="301" y="70"/>
                    </a:lnTo>
                    <a:lnTo>
                      <a:pt x="338" y="58"/>
                    </a:lnTo>
                    <a:lnTo>
                      <a:pt x="379" y="47"/>
                    </a:lnTo>
                    <a:lnTo>
                      <a:pt x="421" y="38"/>
                    </a:lnTo>
                    <a:lnTo>
                      <a:pt x="464" y="30"/>
                    </a:lnTo>
                    <a:lnTo>
                      <a:pt x="508" y="23"/>
                    </a:lnTo>
                    <a:lnTo>
                      <a:pt x="552" y="17"/>
                    </a:lnTo>
                    <a:lnTo>
                      <a:pt x="595" y="13"/>
                    </a:lnTo>
                    <a:lnTo>
                      <a:pt x="637" y="10"/>
                    </a:lnTo>
                    <a:lnTo>
                      <a:pt x="677" y="6"/>
                    </a:lnTo>
                    <a:lnTo>
                      <a:pt x="713" y="4"/>
                    </a:lnTo>
                    <a:lnTo>
                      <a:pt x="747" y="2"/>
                    </a:lnTo>
                    <a:lnTo>
                      <a:pt x="777" y="1"/>
                    </a:lnTo>
                    <a:lnTo>
                      <a:pt x="802" y="1"/>
                    </a:lnTo>
                    <a:lnTo>
                      <a:pt x="822" y="0"/>
                    </a:lnTo>
                    <a:lnTo>
                      <a:pt x="836" y="0"/>
                    </a:lnTo>
                    <a:lnTo>
                      <a:pt x="8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13A286"/>
                  </a:solidFill>
                </a:endParaRPr>
              </a:p>
            </p:txBody>
          </p:sp>
        </p:grp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B763EB4-9EBD-4E3A-87B7-54AE1E06EF53}"/>
              </a:ext>
            </a:extLst>
          </p:cNvPr>
          <p:cNvSpPr/>
          <p:nvPr/>
        </p:nvSpPr>
        <p:spPr>
          <a:xfrm>
            <a:off x="3992036" y="4281890"/>
            <a:ext cx="4377993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</a:rPr>
              <a:t>+ 9.5% growth 2018/2017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</a:endParaRPr>
          </a:p>
        </p:txBody>
      </p:sp>
      <p:sp>
        <p:nvSpPr>
          <p:cNvPr id="156" name="Shape 4497">
            <a:extLst>
              <a:ext uri="{FF2B5EF4-FFF2-40B4-BE49-F238E27FC236}">
                <a16:creationId xmlns:a16="http://schemas.microsoft.com/office/drawing/2014/main" id="{0B8C3397-2D2C-4534-BF91-A444755F4B1B}"/>
              </a:ext>
            </a:extLst>
          </p:cNvPr>
          <p:cNvSpPr/>
          <p:nvPr/>
        </p:nvSpPr>
        <p:spPr>
          <a:xfrm>
            <a:off x="2171002" y="4302061"/>
            <a:ext cx="799316" cy="623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446" extrusionOk="0">
                <a:moveTo>
                  <a:pt x="9262" y="7207"/>
                </a:moveTo>
                <a:lnTo>
                  <a:pt x="14475" y="11108"/>
                </a:lnTo>
                <a:cubicBezTo>
                  <a:pt x="14915" y="11436"/>
                  <a:pt x="15500" y="11301"/>
                  <a:pt x="15796" y="10800"/>
                </a:cubicBezTo>
                <a:lnTo>
                  <a:pt x="21160" y="1771"/>
                </a:lnTo>
                <a:cubicBezTo>
                  <a:pt x="21464" y="1257"/>
                  <a:pt x="21354" y="555"/>
                  <a:pt x="20913" y="200"/>
                </a:cubicBezTo>
                <a:cubicBezTo>
                  <a:pt x="20472" y="-154"/>
                  <a:pt x="19869" y="-26"/>
                  <a:pt x="19564" y="487"/>
                </a:cubicBezTo>
                <a:lnTo>
                  <a:pt x="14734" y="8618"/>
                </a:lnTo>
                <a:lnTo>
                  <a:pt x="9490" y="4694"/>
                </a:lnTo>
                <a:cubicBezTo>
                  <a:pt x="9273" y="4532"/>
                  <a:pt x="9010" y="4478"/>
                  <a:pt x="8757" y="4541"/>
                </a:cubicBezTo>
                <a:cubicBezTo>
                  <a:pt x="8505" y="4607"/>
                  <a:pt x="8285" y="4785"/>
                  <a:pt x="8147" y="5039"/>
                </a:cubicBezTo>
                <a:lnTo>
                  <a:pt x="152" y="19712"/>
                </a:lnTo>
                <a:cubicBezTo>
                  <a:pt x="-136" y="20237"/>
                  <a:pt x="-2" y="20936"/>
                  <a:pt x="450" y="21269"/>
                </a:cubicBezTo>
                <a:cubicBezTo>
                  <a:pt x="611" y="21389"/>
                  <a:pt x="791" y="21446"/>
                  <a:pt x="969" y="21446"/>
                </a:cubicBezTo>
                <a:cubicBezTo>
                  <a:pt x="1290" y="21446"/>
                  <a:pt x="1604" y="21260"/>
                  <a:pt x="1788" y="20921"/>
                </a:cubicBezTo>
                <a:cubicBezTo>
                  <a:pt x="1788" y="20921"/>
                  <a:pt x="9262" y="7207"/>
                  <a:pt x="9262" y="7207"/>
                </a:cubicBezTo>
                <a:close/>
                <a:moveTo>
                  <a:pt x="19712" y="12707"/>
                </a:moveTo>
                <a:lnTo>
                  <a:pt x="14952" y="17715"/>
                </a:lnTo>
                <a:lnTo>
                  <a:pt x="9355" y="12653"/>
                </a:lnTo>
                <a:cubicBezTo>
                  <a:pt x="9249" y="12556"/>
                  <a:pt x="9125" y="12487"/>
                  <a:pt x="8994" y="12450"/>
                </a:cubicBezTo>
                <a:lnTo>
                  <a:pt x="8249" y="12234"/>
                </a:lnTo>
                <a:lnTo>
                  <a:pt x="7154" y="14242"/>
                </a:lnTo>
                <a:lnTo>
                  <a:pt x="8327" y="14582"/>
                </a:lnTo>
                <a:lnTo>
                  <a:pt x="14404" y="20078"/>
                </a:lnTo>
                <a:cubicBezTo>
                  <a:pt x="14580" y="20237"/>
                  <a:pt x="14789" y="20317"/>
                  <a:pt x="14999" y="20317"/>
                </a:cubicBezTo>
                <a:cubicBezTo>
                  <a:pt x="15232" y="20317"/>
                  <a:pt x="15466" y="20218"/>
                  <a:pt x="15650" y="20026"/>
                </a:cubicBezTo>
                <a:lnTo>
                  <a:pt x="21012" y="14382"/>
                </a:lnTo>
                <a:cubicBezTo>
                  <a:pt x="21410" y="13963"/>
                  <a:pt x="21441" y="13250"/>
                  <a:pt x="21081" y="12788"/>
                </a:cubicBezTo>
                <a:cubicBezTo>
                  <a:pt x="20722" y="12325"/>
                  <a:pt x="20109" y="12289"/>
                  <a:pt x="19712" y="12707"/>
                </a:cubicBezTo>
                <a:close/>
                <a:moveTo>
                  <a:pt x="735" y="12382"/>
                </a:moveTo>
                <a:lnTo>
                  <a:pt x="2190" y="12804"/>
                </a:lnTo>
                <a:lnTo>
                  <a:pt x="3284" y="10795"/>
                </a:lnTo>
                <a:lnTo>
                  <a:pt x="1204" y="10192"/>
                </a:lnTo>
                <a:cubicBezTo>
                  <a:pt x="683" y="10040"/>
                  <a:pt x="158" y="10410"/>
                  <a:pt x="28" y="11015"/>
                </a:cubicBezTo>
                <a:cubicBezTo>
                  <a:pt x="-100" y="11620"/>
                  <a:pt x="216" y="12231"/>
                  <a:pt x="735" y="12382"/>
                </a:cubicBezTo>
                <a:close/>
              </a:path>
            </a:pathLst>
          </a:custGeom>
          <a:solidFill>
            <a:srgbClr val="BD922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FF9E3E1-5EF6-4DF4-9042-F76C149E64F3}"/>
              </a:ext>
            </a:extLst>
          </p:cNvPr>
          <p:cNvSpPr/>
          <p:nvPr/>
        </p:nvSpPr>
        <p:spPr>
          <a:xfrm>
            <a:off x="3992036" y="5218235"/>
            <a:ext cx="4756429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</a:rPr>
              <a:t>100% of the shares belong to the HAAG Family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</a:endParaRPr>
          </a:p>
        </p:txBody>
      </p:sp>
      <p:grpSp>
        <p:nvGrpSpPr>
          <p:cNvPr id="158" name="Group 370">
            <a:extLst>
              <a:ext uri="{FF2B5EF4-FFF2-40B4-BE49-F238E27FC236}">
                <a16:creationId xmlns:a16="http://schemas.microsoft.com/office/drawing/2014/main" id="{7F864946-63CD-44BD-839A-1E9D01834A4F}"/>
              </a:ext>
            </a:extLst>
          </p:cNvPr>
          <p:cNvGrpSpPr/>
          <p:nvPr/>
        </p:nvGrpSpPr>
        <p:grpSpPr>
          <a:xfrm>
            <a:off x="2161767" y="5328303"/>
            <a:ext cx="799316" cy="717290"/>
            <a:chOff x="2300288" y="3309938"/>
            <a:chExt cx="560388" cy="515938"/>
          </a:xfrm>
          <a:solidFill>
            <a:srgbClr val="BD922A"/>
          </a:solidFill>
        </p:grpSpPr>
        <p:sp>
          <p:nvSpPr>
            <p:cNvPr id="159" name="Oval 188">
              <a:extLst>
                <a:ext uri="{FF2B5EF4-FFF2-40B4-BE49-F238E27FC236}">
                  <a16:creationId xmlns:a16="http://schemas.microsoft.com/office/drawing/2014/main" id="{A4B80BDB-EAE1-4FCD-8E4D-C25C73288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075" y="3309938"/>
              <a:ext cx="103188" cy="1031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89">
              <a:extLst>
                <a:ext uri="{FF2B5EF4-FFF2-40B4-BE49-F238E27FC236}">
                  <a16:creationId xmlns:a16="http://schemas.microsoft.com/office/drawing/2014/main" id="{A98421EC-4825-46F8-971B-F4D65F01A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288" y="3433763"/>
              <a:ext cx="254000" cy="392113"/>
            </a:xfrm>
            <a:custGeom>
              <a:avLst/>
              <a:gdLst>
                <a:gd name="T0" fmla="*/ 28 w 160"/>
                <a:gd name="T1" fmla="*/ 46 h 247"/>
                <a:gd name="T2" fmla="*/ 38 w 160"/>
                <a:gd name="T3" fmla="*/ 46 h 247"/>
                <a:gd name="T4" fmla="*/ 38 w 160"/>
                <a:gd name="T5" fmla="*/ 126 h 247"/>
                <a:gd name="T6" fmla="*/ 38 w 160"/>
                <a:gd name="T7" fmla="*/ 126 h 247"/>
                <a:gd name="T8" fmla="*/ 38 w 160"/>
                <a:gd name="T9" fmla="*/ 247 h 247"/>
                <a:gd name="T10" fmla="*/ 75 w 160"/>
                <a:gd name="T11" fmla="*/ 247 h 247"/>
                <a:gd name="T12" fmla="*/ 75 w 160"/>
                <a:gd name="T13" fmla="*/ 118 h 247"/>
                <a:gd name="T14" fmla="*/ 86 w 160"/>
                <a:gd name="T15" fmla="*/ 118 h 247"/>
                <a:gd name="T16" fmla="*/ 86 w 160"/>
                <a:gd name="T17" fmla="*/ 247 h 247"/>
                <a:gd name="T18" fmla="*/ 125 w 160"/>
                <a:gd name="T19" fmla="*/ 247 h 247"/>
                <a:gd name="T20" fmla="*/ 125 w 160"/>
                <a:gd name="T21" fmla="*/ 118 h 247"/>
                <a:gd name="T22" fmla="*/ 125 w 160"/>
                <a:gd name="T23" fmla="*/ 118 h 247"/>
                <a:gd name="T24" fmla="*/ 125 w 160"/>
                <a:gd name="T25" fmla="*/ 46 h 247"/>
                <a:gd name="T26" fmla="*/ 135 w 160"/>
                <a:gd name="T27" fmla="*/ 46 h 247"/>
                <a:gd name="T28" fmla="*/ 135 w 160"/>
                <a:gd name="T29" fmla="*/ 118 h 247"/>
                <a:gd name="T30" fmla="*/ 160 w 160"/>
                <a:gd name="T31" fmla="*/ 118 h 247"/>
                <a:gd name="T32" fmla="*/ 160 w 160"/>
                <a:gd name="T33" fmla="*/ 0 h 247"/>
                <a:gd name="T34" fmla="*/ 0 w 160"/>
                <a:gd name="T35" fmla="*/ 0 h 247"/>
                <a:gd name="T36" fmla="*/ 0 w 160"/>
                <a:gd name="T37" fmla="*/ 118 h 247"/>
                <a:gd name="T38" fmla="*/ 28 w 160"/>
                <a:gd name="T39" fmla="*/ 118 h 247"/>
                <a:gd name="T40" fmla="*/ 28 w 160"/>
                <a:gd name="T41" fmla="*/ 4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247">
                  <a:moveTo>
                    <a:pt x="28" y="46"/>
                  </a:moveTo>
                  <a:lnTo>
                    <a:pt x="38" y="46"/>
                  </a:lnTo>
                  <a:lnTo>
                    <a:pt x="38" y="126"/>
                  </a:lnTo>
                  <a:lnTo>
                    <a:pt x="38" y="126"/>
                  </a:lnTo>
                  <a:lnTo>
                    <a:pt x="38" y="247"/>
                  </a:lnTo>
                  <a:lnTo>
                    <a:pt x="75" y="247"/>
                  </a:lnTo>
                  <a:lnTo>
                    <a:pt x="75" y="118"/>
                  </a:lnTo>
                  <a:lnTo>
                    <a:pt x="86" y="118"/>
                  </a:lnTo>
                  <a:lnTo>
                    <a:pt x="86" y="247"/>
                  </a:lnTo>
                  <a:lnTo>
                    <a:pt x="125" y="247"/>
                  </a:lnTo>
                  <a:lnTo>
                    <a:pt x="125" y="118"/>
                  </a:lnTo>
                  <a:lnTo>
                    <a:pt x="125" y="118"/>
                  </a:lnTo>
                  <a:lnTo>
                    <a:pt x="125" y="46"/>
                  </a:lnTo>
                  <a:lnTo>
                    <a:pt x="135" y="46"/>
                  </a:lnTo>
                  <a:lnTo>
                    <a:pt x="135" y="118"/>
                  </a:lnTo>
                  <a:lnTo>
                    <a:pt x="160" y="118"/>
                  </a:lnTo>
                  <a:lnTo>
                    <a:pt x="160" y="0"/>
                  </a:lnTo>
                  <a:lnTo>
                    <a:pt x="0" y="0"/>
                  </a:lnTo>
                  <a:lnTo>
                    <a:pt x="0" y="118"/>
                  </a:lnTo>
                  <a:lnTo>
                    <a:pt x="28" y="118"/>
                  </a:lnTo>
                  <a:lnTo>
                    <a:pt x="2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190">
              <a:extLst>
                <a:ext uri="{FF2B5EF4-FFF2-40B4-BE49-F238E27FC236}">
                  <a16:creationId xmlns:a16="http://schemas.microsoft.com/office/drawing/2014/main" id="{2A386719-69ED-4FD9-9124-7FADFAE9B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825" y="3309938"/>
              <a:ext cx="103188" cy="1031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91">
              <a:extLst>
                <a:ext uri="{FF2B5EF4-FFF2-40B4-BE49-F238E27FC236}">
                  <a16:creationId xmlns:a16="http://schemas.microsoft.com/office/drawing/2014/main" id="{EAB9F9B7-666A-4328-A7A4-6F9F2DEFB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163" y="3433763"/>
              <a:ext cx="290513" cy="392113"/>
            </a:xfrm>
            <a:custGeom>
              <a:avLst/>
              <a:gdLst>
                <a:gd name="T0" fmla="*/ 158 w 183"/>
                <a:gd name="T1" fmla="*/ 118 h 247"/>
                <a:gd name="T2" fmla="*/ 183 w 183"/>
                <a:gd name="T3" fmla="*/ 118 h 247"/>
                <a:gd name="T4" fmla="*/ 151 w 183"/>
                <a:gd name="T5" fmla="*/ 0 h 247"/>
                <a:gd name="T6" fmla="*/ 34 w 183"/>
                <a:gd name="T7" fmla="*/ 0 h 247"/>
                <a:gd name="T8" fmla="*/ 0 w 183"/>
                <a:gd name="T9" fmla="*/ 118 h 247"/>
                <a:gd name="T10" fmla="*/ 25 w 183"/>
                <a:gd name="T11" fmla="*/ 118 h 247"/>
                <a:gd name="T12" fmla="*/ 45 w 183"/>
                <a:gd name="T13" fmla="*/ 46 h 247"/>
                <a:gd name="T14" fmla="*/ 54 w 183"/>
                <a:gd name="T15" fmla="*/ 46 h 247"/>
                <a:gd name="T16" fmla="*/ 19 w 183"/>
                <a:gd name="T17" fmla="*/ 176 h 247"/>
                <a:gd name="T18" fmla="*/ 48 w 183"/>
                <a:gd name="T19" fmla="*/ 176 h 247"/>
                <a:gd name="T20" fmla="*/ 48 w 183"/>
                <a:gd name="T21" fmla="*/ 247 h 247"/>
                <a:gd name="T22" fmla="*/ 87 w 183"/>
                <a:gd name="T23" fmla="*/ 247 h 247"/>
                <a:gd name="T24" fmla="*/ 87 w 183"/>
                <a:gd name="T25" fmla="*/ 176 h 247"/>
                <a:gd name="T26" fmla="*/ 97 w 183"/>
                <a:gd name="T27" fmla="*/ 176 h 247"/>
                <a:gd name="T28" fmla="*/ 97 w 183"/>
                <a:gd name="T29" fmla="*/ 247 h 247"/>
                <a:gd name="T30" fmla="*/ 135 w 183"/>
                <a:gd name="T31" fmla="*/ 247 h 247"/>
                <a:gd name="T32" fmla="*/ 135 w 183"/>
                <a:gd name="T33" fmla="*/ 176 h 247"/>
                <a:gd name="T34" fmla="*/ 164 w 183"/>
                <a:gd name="T35" fmla="*/ 176 h 247"/>
                <a:gd name="T36" fmla="*/ 129 w 183"/>
                <a:gd name="T37" fmla="*/ 46 h 247"/>
                <a:gd name="T38" fmla="*/ 138 w 183"/>
                <a:gd name="T39" fmla="*/ 46 h 247"/>
                <a:gd name="T40" fmla="*/ 158 w 183"/>
                <a:gd name="T41" fmla="*/ 1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3" h="247">
                  <a:moveTo>
                    <a:pt x="158" y="118"/>
                  </a:moveTo>
                  <a:lnTo>
                    <a:pt x="183" y="118"/>
                  </a:lnTo>
                  <a:lnTo>
                    <a:pt x="151" y="0"/>
                  </a:lnTo>
                  <a:lnTo>
                    <a:pt x="34" y="0"/>
                  </a:lnTo>
                  <a:lnTo>
                    <a:pt x="0" y="118"/>
                  </a:lnTo>
                  <a:lnTo>
                    <a:pt x="25" y="118"/>
                  </a:lnTo>
                  <a:lnTo>
                    <a:pt x="45" y="46"/>
                  </a:lnTo>
                  <a:lnTo>
                    <a:pt x="54" y="46"/>
                  </a:lnTo>
                  <a:lnTo>
                    <a:pt x="19" y="176"/>
                  </a:lnTo>
                  <a:lnTo>
                    <a:pt x="48" y="176"/>
                  </a:lnTo>
                  <a:lnTo>
                    <a:pt x="48" y="247"/>
                  </a:lnTo>
                  <a:lnTo>
                    <a:pt x="87" y="247"/>
                  </a:lnTo>
                  <a:lnTo>
                    <a:pt x="87" y="176"/>
                  </a:lnTo>
                  <a:lnTo>
                    <a:pt x="97" y="176"/>
                  </a:lnTo>
                  <a:lnTo>
                    <a:pt x="97" y="247"/>
                  </a:lnTo>
                  <a:lnTo>
                    <a:pt x="135" y="247"/>
                  </a:lnTo>
                  <a:lnTo>
                    <a:pt x="135" y="176"/>
                  </a:lnTo>
                  <a:lnTo>
                    <a:pt x="164" y="176"/>
                  </a:lnTo>
                  <a:lnTo>
                    <a:pt x="129" y="46"/>
                  </a:lnTo>
                  <a:lnTo>
                    <a:pt x="138" y="46"/>
                  </a:lnTo>
                  <a:lnTo>
                    <a:pt x="158" y="1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460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CA0C7-1CE1-4846-912E-602CA88D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Meteor in a few figures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4D710BF3-A131-4520-9567-8BA362122D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7544" y="2492896"/>
            <a:ext cx="3312368" cy="3456212"/>
            <a:chOff x="124" y="1131"/>
            <a:chExt cx="2510" cy="26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70F5D13F-05BD-4F18-BF63-706DAF808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" y="3503"/>
              <a:ext cx="65" cy="69"/>
            </a:xfrm>
            <a:custGeom>
              <a:avLst/>
              <a:gdLst>
                <a:gd name="T0" fmla="*/ 12 w 109"/>
                <a:gd name="T1" fmla="*/ 12 h 114"/>
                <a:gd name="T2" fmla="*/ 12 w 109"/>
                <a:gd name="T3" fmla="*/ 12 h 114"/>
                <a:gd name="T4" fmla="*/ 27 w 109"/>
                <a:gd name="T5" fmla="*/ 0 h 114"/>
                <a:gd name="T6" fmla="*/ 75 w 109"/>
                <a:gd name="T7" fmla="*/ 10 h 114"/>
                <a:gd name="T8" fmla="*/ 101 w 109"/>
                <a:gd name="T9" fmla="*/ 10 h 114"/>
                <a:gd name="T10" fmla="*/ 109 w 109"/>
                <a:gd name="T11" fmla="*/ 29 h 114"/>
                <a:gd name="T12" fmla="*/ 105 w 109"/>
                <a:gd name="T13" fmla="*/ 55 h 114"/>
                <a:gd name="T14" fmla="*/ 82 w 109"/>
                <a:gd name="T15" fmla="*/ 99 h 114"/>
                <a:gd name="T16" fmla="*/ 42 w 109"/>
                <a:gd name="T17" fmla="*/ 105 h 114"/>
                <a:gd name="T18" fmla="*/ 14 w 109"/>
                <a:gd name="T19" fmla="*/ 114 h 114"/>
                <a:gd name="T20" fmla="*/ 4 w 109"/>
                <a:gd name="T21" fmla="*/ 101 h 114"/>
                <a:gd name="T22" fmla="*/ 10 w 109"/>
                <a:gd name="T23" fmla="*/ 84 h 114"/>
                <a:gd name="T24" fmla="*/ 0 w 109"/>
                <a:gd name="T25" fmla="*/ 61 h 114"/>
                <a:gd name="T26" fmla="*/ 12 w 109"/>
                <a:gd name="T27" fmla="*/ 12 h 114"/>
                <a:gd name="T28" fmla="*/ 12 w 109"/>
                <a:gd name="T29" fmla="*/ 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4">
                  <a:moveTo>
                    <a:pt x="12" y="12"/>
                  </a:moveTo>
                  <a:lnTo>
                    <a:pt x="12" y="12"/>
                  </a:lnTo>
                  <a:cubicBezTo>
                    <a:pt x="18" y="10"/>
                    <a:pt x="21" y="0"/>
                    <a:pt x="27" y="0"/>
                  </a:cubicBezTo>
                  <a:cubicBezTo>
                    <a:pt x="46" y="0"/>
                    <a:pt x="56" y="8"/>
                    <a:pt x="75" y="10"/>
                  </a:cubicBezTo>
                  <a:cubicBezTo>
                    <a:pt x="86" y="12"/>
                    <a:pt x="92" y="6"/>
                    <a:pt x="101" y="10"/>
                  </a:cubicBezTo>
                  <a:cubicBezTo>
                    <a:pt x="107" y="14"/>
                    <a:pt x="109" y="21"/>
                    <a:pt x="109" y="29"/>
                  </a:cubicBezTo>
                  <a:cubicBezTo>
                    <a:pt x="109" y="40"/>
                    <a:pt x="107" y="44"/>
                    <a:pt x="105" y="55"/>
                  </a:cubicBezTo>
                  <a:cubicBezTo>
                    <a:pt x="101" y="76"/>
                    <a:pt x="96" y="89"/>
                    <a:pt x="82" y="99"/>
                  </a:cubicBezTo>
                  <a:cubicBezTo>
                    <a:pt x="69" y="108"/>
                    <a:pt x="56" y="101"/>
                    <a:pt x="42" y="105"/>
                  </a:cubicBezTo>
                  <a:cubicBezTo>
                    <a:pt x="31" y="110"/>
                    <a:pt x="25" y="114"/>
                    <a:pt x="14" y="114"/>
                  </a:cubicBezTo>
                  <a:cubicBezTo>
                    <a:pt x="8" y="114"/>
                    <a:pt x="4" y="108"/>
                    <a:pt x="4" y="101"/>
                  </a:cubicBezTo>
                  <a:cubicBezTo>
                    <a:pt x="4" y="93"/>
                    <a:pt x="10" y="91"/>
                    <a:pt x="10" y="84"/>
                  </a:cubicBezTo>
                  <a:cubicBezTo>
                    <a:pt x="10" y="74"/>
                    <a:pt x="0" y="69"/>
                    <a:pt x="0" y="61"/>
                  </a:cubicBezTo>
                  <a:cubicBezTo>
                    <a:pt x="0" y="42"/>
                    <a:pt x="8" y="31"/>
                    <a:pt x="12" y="12"/>
                  </a:cubicBezTo>
                  <a:lnTo>
                    <a:pt x="12" y="12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97A17FB-DD14-47DA-A3D8-BC9036467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" y="3503"/>
              <a:ext cx="65" cy="69"/>
            </a:xfrm>
            <a:custGeom>
              <a:avLst/>
              <a:gdLst>
                <a:gd name="T0" fmla="*/ 12 w 109"/>
                <a:gd name="T1" fmla="*/ 12 h 114"/>
                <a:gd name="T2" fmla="*/ 12 w 109"/>
                <a:gd name="T3" fmla="*/ 12 h 114"/>
                <a:gd name="T4" fmla="*/ 27 w 109"/>
                <a:gd name="T5" fmla="*/ 0 h 114"/>
                <a:gd name="T6" fmla="*/ 75 w 109"/>
                <a:gd name="T7" fmla="*/ 10 h 114"/>
                <a:gd name="T8" fmla="*/ 101 w 109"/>
                <a:gd name="T9" fmla="*/ 10 h 114"/>
                <a:gd name="T10" fmla="*/ 109 w 109"/>
                <a:gd name="T11" fmla="*/ 29 h 114"/>
                <a:gd name="T12" fmla="*/ 105 w 109"/>
                <a:gd name="T13" fmla="*/ 55 h 114"/>
                <a:gd name="T14" fmla="*/ 82 w 109"/>
                <a:gd name="T15" fmla="*/ 99 h 114"/>
                <a:gd name="T16" fmla="*/ 42 w 109"/>
                <a:gd name="T17" fmla="*/ 105 h 114"/>
                <a:gd name="T18" fmla="*/ 14 w 109"/>
                <a:gd name="T19" fmla="*/ 114 h 114"/>
                <a:gd name="T20" fmla="*/ 4 w 109"/>
                <a:gd name="T21" fmla="*/ 101 h 114"/>
                <a:gd name="T22" fmla="*/ 10 w 109"/>
                <a:gd name="T23" fmla="*/ 84 h 114"/>
                <a:gd name="T24" fmla="*/ 0 w 109"/>
                <a:gd name="T25" fmla="*/ 61 h 114"/>
                <a:gd name="T26" fmla="*/ 12 w 109"/>
                <a:gd name="T27" fmla="*/ 12 h 114"/>
                <a:gd name="T28" fmla="*/ 12 w 109"/>
                <a:gd name="T29" fmla="*/ 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4">
                  <a:moveTo>
                    <a:pt x="12" y="12"/>
                  </a:moveTo>
                  <a:lnTo>
                    <a:pt x="12" y="12"/>
                  </a:lnTo>
                  <a:cubicBezTo>
                    <a:pt x="19" y="10"/>
                    <a:pt x="21" y="0"/>
                    <a:pt x="27" y="0"/>
                  </a:cubicBezTo>
                  <a:cubicBezTo>
                    <a:pt x="46" y="0"/>
                    <a:pt x="56" y="8"/>
                    <a:pt x="75" y="10"/>
                  </a:cubicBezTo>
                  <a:cubicBezTo>
                    <a:pt x="86" y="12"/>
                    <a:pt x="92" y="6"/>
                    <a:pt x="101" y="10"/>
                  </a:cubicBezTo>
                  <a:cubicBezTo>
                    <a:pt x="107" y="14"/>
                    <a:pt x="109" y="21"/>
                    <a:pt x="109" y="29"/>
                  </a:cubicBezTo>
                  <a:cubicBezTo>
                    <a:pt x="109" y="40"/>
                    <a:pt x="107" y="44"/>
                    <a:pt x="105" y="55"/>
                  </a:cubicBezTo>
                  <a:cubicBezTo>
                    <a:pt x="101" y="76"/>
                    <a:pt x="96" y="89"/>
                    <a:pt x="82" y="99"/>
                  </a:cubicBezTo>
                  <a:cubicBezTo>
                    <a:pt x="69" y="108"/>
                    <a:pt x="56" y="101"/>
                    <a:pt x="42" y="105"/>
                  </a:cubicBezTo>
                  <a:cubicBezTo>
                    <a:pt x="31" y="110"/>
                    <a:pt x="25" y="114"/>
                    <a:pt x="14" y="114"/>
                  </a:cubicBezTo>
                  <a:cubicBezTo>
                    <a:pt x="8" y="114"/>
                    <a:pt x="4" y="108"/>
                    <a:pt x="4" y="101"/>
                  </a:cubicBezTo>
                  <a:cubicBezTo>
                    <a:pt x="4" y="93"/>
                    <a:pt x="10" y="91"/>
                    <a:pt x="10" y="84"/>
                  </a:cubicBezTo>
                  <a:cubicBezTo>
                    <a:pt x="10" y="74"/>
                    <a:pt x="0" y="69"/>
                    <a:pt x="0" y="61"/>
                  </a:cubicBezTo>
                  <a:cubicBezTo>
                    <a:pt x="0" y="42"/>
                    <a:pt x="8" y="31"/>
                    <a:pt x="12" y="12"/>
                  </a:cubicBezTo>
                  <a:lnTo>
                    <a:pt x="12" y="12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930ED95-D1F6-4E17-B0C5-7F5A4156C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3160"/>
              <a:ext cx="24" cy="17"/>
            </a:xfrm>
            <a:custGeom>
              <a:avLst/>
              <a:gdLst>
                <a:gd name="T0" fmla="*/ 4 w 39"/>
                <a:gd name="T1" fmla="*/ 29 h 29"/>
                <a:gd name="T2" fmla="*/ 4 w 39"/>
                <a:gd name="T3" fmla="*/ 29 h 29"/>
                <a:gd name="T4" fmla="*/ 6 w 39"/>
                <a:gd name="T5" fmla="*/ 27 h 29"/>
                <a:gd name="T6" fmla="*/ 12 w 39"/>
                <a:gd name="T7" fmla="*/ 29 h 29"/>
                <a:gd name="T8" fmla="*/ 19 w 39"/>
                <a:gd name="T9" fmla="*/ 25 h 29"/>
                <a:gd name="T10" fmla="*/ 39 w 39"/>
                <a:gd name="T11" fmla="*/ 14 h 29"/>
                <a:gd name="T12" fmla="*/ 16 w 39"/>
                <a:gd name="T13" fmla="*/ 0 h 29"/>
                <a:gd name="T14" fmla="*/ 0 w 39"/>
                <a:gd name="T15" fmla="*/ 16 h 29"/>
                <a:gd name="T16" fmla="*/ 4 w 39"/>
                <a:gd name="T17" fmla="*/ 29 h 29"/>
                <a:gd name="T18" fmla="*/ 4 w 39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9">
                  <a:moveTo>
                    <a:pt x="4" y="29"/>
                  </a:moveTo>
                  <a:lnTo>
                    <a:pt x="4" y="29"/>
                  </a:lnTo>
                  <a:cubicBezTo>
                    <a:pt x="4" y="27"/>
                    <a:pt x="4" y="27"/>
                    <a:pt x="6" y="27"/>
                  </a:cubicBezTo>
                  <a:cubicBezTo>
                    <a:pt x="8" y="27"/>
                    <a:pt x="10" y="29"/>
                    <a:pt x="12" y="29"/>
                  </a:cubicBezTo>
                  <a:cubicBezTo>
                    <a:pt x="14" y="29"/>
                    <a:pt x="16" y="27"/>
                    <a:pt x="19" y="25"/>
                  </a:cubicBezTo>
                  <a:cubicBezTo>
                    <a:pt x="27" y="23"/>
                    <a:pt x="33" y="21"/>
                    <a:pt x="39" y="14"/>
                  </a:cubicBezTo>
                  <a:cubicBezTo>
                    <a:pt x="29" y="10"/>
                    <a:pt x="27" y="0"/>
                    <a:pt x="16" y="0"/>
                  </a:cubicBezTo>
                  <a:cubicBezTo>
                    <a:pt x="8" y="0"/>
                    <a:pt x="0" y="6"/>
                    <a:pt x="0" y="16"/>
                  </a:cubicBezTo>
                  <a:cubicBezTo>
                    <a:pt x="0" y="21"/>
                    <a:pt x="2" y="25"/>
                    <a:pt x="4" y="29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D75E7D54-0112-4C00-A7CB-DEDD703DC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3160"/>
              <a:ext cx="24" cy="17"/>
            </a:xfrm>
            <a:custGeom>
              <a:avLst/>
              <a:gdLst>
                <a:gd name="T0" fmla="*/ 4 w 39"/>
                <a:gd name="T1" fmla="*/ 29 h 29"/>
                <a:gd name="T2" fmla="*/ 4 w 39"/>
                <a:gd name="T3" fmla="*/ 29 h 29"/>
                <a:gd name="T4" fmla="*/ 6 w 39"/>
                <a:gd name="T5" fmla="*/ 27 h 29"/>
                <a:gd name="T6" fmla="*/ 12 w 39"/>
                <a:gd name="T7" fmla="*/ 29 h 29"/>
                <a:gd name="T8" fmla="*/ 19 w 39"/>
                <a:gd name="T9" fmla="*/ 25 h 29"/>
                <a:gd name="T10" fmla="*/ 39 w 39"/>
                <a:gd name="T11" fmla="*/ 14 h 29"/>
                <a:gd name="T12" fmla="*/ 16 w 39"/>
                <a:gd name="T13" fmla="*/ 0 h 29"/>
                <a:gd name="T14" fmla="*/ 0 w 39"/>
                <a:gd name="T15" fmla="*/ 16 h 29"/>
                <a:gd name="T16" fmla="*/ 4 w 39"/>
                <a:gd name="T17" fmla="*/ 29 h 29"/>
                <a:gd name="T18" fmla="*/ 4 w 39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9">
                  <a:moveTo>
                    <a:pt x="4" y="29"/>
                  </a:moveTo>
                  <a:lnTo>
                    <a:pt x="4" y="29"/>
                  </a:lnTo>
                  <a:cubicBezTo>
                    <a:pt x="4" y="27"/>
                    <a:pt x="4" y="27"/>
                    <a:pt x="6" y="27"/>
                  </a:cubicBezTo>
                  <a:cubicBezTo>
                    <a:pt x="8" y="27"/>
                    <a:pt x="10" y="29"/>
                    <a:pt x="12" y="29"/>
                  </a:cubicBezTo>
                  <a:cubicBezTo>
                    <a:pt x="14" y="29"/>
                    <a:pt x="16" y="27"/>
                    <a:pt x="19" y="25"/>
                  </a:cubicBezTo>
                  <a:cubicBezTo>
                    <a:pt x="27" y="23"/>
                    <a:pt x="33" y="21"/>
                    <a:pt x="39" y="14"/>
                  </a:cubicBezTo>
                  <a:cubicBezTo>
                    <a:pt x="29" y="10"/>
                    <a:pt x="27" y="0"/>
                    <a:pt x="16" y="0"/>
                  </a:cubicBezTo>
                  <a:cubicBezTo>
                    <a:pt x="8" y="0"/>
                    <a:pt x="0" y="6"/>
                    <a:pt x="0" y="16"/>
                  </a:cubicBezTo>
                  <a:cubicBezTo>
                    <a:pt x="0" y="21"/>
                    <a:pt x="2" y="25"/>
                    <a:pt x="4" y="29"/>
                  </a:cubicBezTo>
                  <a:lnTo>
                    <a:pt x="4" y="29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ED421E85-C85E-4858-91F8-1540F9ED0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3160"/>
              <a:ext cx="24" cy="17"/>
            </a:xfrm>
            <a:custGeom>
              <a:avLst/>
              <a:gdLst>
                <a:gd name="T0" fmla="*/ 4 w 39"/>
                <a:gd name="T1" fmla="*/ 29 h 29"/>
                <a:gd name="T2" fmla="*/ 4 w 39"/>
                <a:gd name="T3" fmla="*/ 29 h 29"/>
                <a:gd name="T4" fmla="*/ 6 w 39"/>
                <a:gd name="T5" fmla="*/ 27 h 29"/>
                <a:gd name="T6" fmla="*/ 12 w 39"/>
                <a:gd name="T7" fmla="*/ 29 h 29"/>
                <a:gd name="T8" fmla="*/ 19 w 39"/>
                <a:gd name="T9" fmla="*/ 25 h 29"/>
                <a:gd name="T10" fmla="*/ 39 w 39"/>
                <a:gd name="T11" fmla="*/ 14 h 29"/>
                <a:gd name="T12" fmla="*/ 16 w 39"/>
                <a:gd name="T13" fmla="*/ 0 h 29"/>
                <a:gd name="T14" fmla="*/ 0 w 39"/>
                <a:gd name="T15" fmla="*/ 16 h 29"/>
                <a:gd name="T16" fmla="*/ 4 w 39"/>
                <a:gd name="T17" fmla="*/ 29 h 29"/>
                <a:gd name="T18" fmla="*/ 4 w 39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9">
                  <a:moveTo>
                    <a:pt x="4" y="29"/>
                  </a:moveTo>
                  <a:lnTo>
                    <a:pt x="4" y="29"/>
                  </a:lnTo>
                  <a:cubicBezTo>
                    <a:pt x="4" y="27"/>
                    <a:pt x="4" y="27"/>
                    <a:pt x="6" y="27"/>
                  </a:cubicBezTo>
                  <a:cubicBezTo>
                    <a:pt x="8" y="27"/>
                    <a:pt x="10" y="29"/>
                    <a:pt x="12" y="29"/>
                  </a:cubicBezTo>
                  <a:cubicBezTo>
                    <a:pt x="14" y="29"/>
                    <a:pt x="16" y="27"/>
                    <a:pt x="19" y="25"/>
                  </a:cubicBezTo>
                  <a:cubicBezTo>
                    <a:pt x="27" y="23"/>
                    <a:pt x="33" y="21"/>
                    <a:pt x="39" y="14"/>
                  </a:cubicBezTo>
                  <a:cubicBezTo>
                    <a:pt x="29" y="10"/>
                    <a:pt x="27" y="0"/>
                    <a:pt x="16" y="0"/>
                  </a:cubicBezTo>
                  <a:cubicBezTo>
                    <a:pt x="8" y="0"/>
                    <a:pt x="0" y="6"/>
                    <a:pt x="0" y="16"/>
                  </a:cubicBezTo>
                  <a:cubicBezTo>
                    <a:pt x="0" y="21"/>
                    <a:pt x="2" y="25"/>
                    <a:pt x="4" y="29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0548703-3853-414D-BD6C-3E8AD8FD2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" y="3160"/>
              <a:ext cx="24" cy="17"/>
            </a:xfrm>
            <a:custGeom>
              <a:avLst/>
              <a:gdLst>
                <a:gd name="T0" fmla="*/ 4 w 39"/>
                <a:gd name="T1" fmla="*/ 29 h 29"/>
                <a:gd name="T2" fmla="*/ 4 w 39"/>
                <a:gd name="T3" fmla="*/ 29 h 29"/>
                <a:gd name="T4" fmla="*/ 6 w 39"/>
                <a:gd name="T5" fmla="*/ 27 h 29"/>
                <a:gd name="T6" fmla="*/ 12 w 39"/>
                <a:gd name="T7" fmla="*/ 29 h 29"/>
                <a:gd name="T8" fmla="*/ 19 w 39"/>
                <a:gd name="T9" fmla="*/ 25 h 29"/>
                <a:gd name="T10" fmla="*/ 39 w 39"/>
                <a:gd name="T11" fmla="*/ 14 h 29"/>
                <a:gd name="T12" fmla="*/ 16 w 39"/>
                <a:gd name="T13" fmla="*/ 0 h 29"/>
                <a:gd name="T14" fmla="*/ 0 w 39"/>
                <a:gd name="T15" fmla="*/ 16 h 29"/>
                <a:gd name="T16" fmla="*/ 4 w 39"/>
                <a:gd name="T17" fmla="*/ 29 h 29"/>
                <a:gd name="T18" fmla="*/ 4 w 39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9">
                  <a:moveTo>
                    <a:pt x="4" y="29"/>
                  </a:moveTo>
                  <a:lnTo>
                    <a:pt x="4" y="29"/>
                  </a:lnTo>
                  <a:cubicBezTo>
                    <a:pt x="4" y="27"/>
                    <a:pt x="4" y="27"/>
                    <a:pt x="6" y="27"/>
                  </a:cubicBezTo>
                  <a:cubicBezTo>
                    <a:pt x="8" y="27"/>
                    <a:pt x="10" y="29"/>
                    <a:pt x="12" y="29"/>
                  </a:cubicBezTo>
                  <a:cubicBezTo>
                    <a:pt x="14" y="29"/>
                    <a:pt x="16" y="27"/>
                    <a:pt x="19" y="25"/>
                  </a:cubicBezTo>
                  <a:cubicBezTo>
                    <a:pt x="27" y="23"/>
                    <a:pt x="33" y="21"/>
                    <a:pt x="39" y="14"/>
                  </a:cubicBezTo>
                  <a:cubicBezTo>
                    <a:pt x="29" y="10"/>
                    <a:pt x="27" y="0"/>
                    <a:pt x="16" y="0"/>
                  </a:cubicBezTo>
                  <a:cubicBezTo>
                    <a:pt x="8" y="0"/>
                    <a:pt x="0" y="6"/>
                    <a:pt x="0" y="16"/>
                  </a:cubicBezTo>
                  <a:cubicBezTo>
                    <a:pt x="0" y="21"/>
                    <a:pt x="2" y="25"/>
                    <a:pt x="4" y="29"/>
                  </a:cubicBezTo>
                  <a:lnTo>
                    <a:pt x="4" y="29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068C87B-F822-49E6-BE7F-1C34D240EF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1" y="2792"/>
              <a:ext cx="687" cy="610"/>
            </a:xfrm>
            <a:custGeom>
              <a:avLst/>
              <a:gdLst>
                <a:gd name="T0" fmla="*/ 819 w 1143"/>
                <a:gd name="T1" fmla="*/ 91 h 1013"/>
                <a:gd name="T2" fmla="*/ 885 w 1143"/>
                <a:gd name="T3" fmla="*/ 218 h 1013"/>
                <a:gd name="T4" fmla="*/ 921 w 1143"/>
                <a:gd name="T5" fmla="*/ 401 h 1013"/>
                <a:gd name="T6" fmla="*/ 1134 w 1143"/>
                <a:gd name="T7" fmla="*/ 483 h 1013"/>
                <a:gd name="T8" fmla="*/ 1077 w 1143"/>
                <a:gd name="T9" fmla="*/ 625 h 1013"/>
                <a:gd name="T10" fmla="*/ 1024 w 1143"/>
                <a:gd name="T11" fmla="*/ 663 h 1013"/>
                <a:gd name="T12" fmla="*/ 965 w 1143"/>
                <a:gd name="T13" fmla="*/ 703 h 1013"/>
                <a:gd name="T14" fmla="*/ 919 w 1143"/>
                <a:gd name="T15" fmla="*/ 729 h 1013"/>
                <a:gd name="T16" fmla="*/ 857 w 1143"/>
                <a:gd name="T17" fmla="*/ 803 h 1013"/>
                <a:gd name="T18" fmla="*/ 813 w 1143"/>
                <a:gd name="T19" fmla="*/ 833 h 1013"/>
                <a:gd name="T20" fmla="*/ 826 w 1143"/>
                <a:gd name="T21" fmla="*/ 864 h 1013"/>
                <a:gd name="T22" fmla="*/ 806 w 1143"/>
                <a:gd name="T23" fmla="*/ 913 h 1013"/>
                <a:gd name="T24" fmla="*/ 751 w 1143"/>
                <a:gd name="T25" fmla="*/ 928 h 1013"/>
                <a:gd name="T26" fmla="*/ 709 w 1143"/>
                <a:gd name="T27" fmla="*/ 941 h 1013"/>
                <a:gd name="T28" fmla="*/ 684 w 1143"/>
                <a:gd name="T29" fmla="*/ 951 h 1013"/>
                <a:gd name="T30" fmla="*/ 639 w 1143"/>
                <a:gd name="T31" fmla="*/ 979 h 1013"/>
                <a:gd name="T32" fmla="*/ 616 w 1143"/>
                <a:gd name="T33" fmla="*/ 966 h 1013"/>
                <a:gd name="T34" fmla="*/ 565 w 1143"/>
                <a:gd name="T35" fmla="*/ 979 h 1013"/>
                <a:gd name="T36" fmla="*/ 529 w 1143"/>
                <a:gd name="T37" fmla="*/ 960 h 1013"/>
                <a:gd name="T38" fmla="*/ 483 w 1143"/>
                <a:gd name="T39" fmla="*/ 928 h 1013"/>
                <a:gd name="T40" fmla="*/ 438 w 1143"/>
                <a:gd name="T41" fmla="*/ 924 h 1013"/>
                <a:gd name="T42" fmla="*/ 394 w 1143"/>
                <a:gd name="T43" fmla="*/ 907 h 1013"/>
                <a:gd name="T44" fmla="*/ 371 w 1143"/>
                <a:gd name="T45" fmla="*/ 852 h 1013"/>
                <a:gd name="T46" fmla="*/ 297 w 1143"/>
                <a:gd name="T47" fmla="*/ 858 h 1013"/>
                <a:gd name="T48" fmla="*/ 246 w 1143"/>
                <a:gd name="T49" fmla="*/ 833 h 1013"/>
                <a:gd name="T50" fmla="*/ 333 w 1143"/>
                <a:gd name="T51" fmla="*/ 801 h 1013"/>
                <a:gd name="T52" fmla="*/ 299 w 1143"/>
                <a:gd name="T53" fmla="*/ 769 h 1013"/>
                <a:gd name="T54" fmla="*/ 252 w 1143"/>
                <a:gd name="T55" fmla="*/ 778 h 1013"/>
                <a:gd name="T56" fmla="*/ 256 w 1143"/>
                <a:gd name="T57" fmla="*/ 820 h 1013"/>
                <a:gd name="T58" fmla="*/ 210 w 1143"/>
                <a:gd name="T59" fmla="*/ 843 h 1013"/>
                <a:gd name="T60" fmla="*/ 153 w 1143"/>
                <a:gd name="T61" fmla="*/ 850 h 1013"/>
                <a:gd name="T62" fmla="*/ 106 w 1143"/>
                <a:gd name="T63" fmla="*/ 822 h 1013"/>
                <a:gd name="T64" fmla="*/ 36 w 1143"/>
                <a:gd name="T65" fmla="*/ 807 h 1013"/>
                <a:gd name="T66" fmla="*/ 81 w 1143"/>
                <a:gd name="T67" fmla="*/ 737 h 1013"/>
                <a:gd name="T68" fmla="*/ 127 w 1143"/>
                <a:gd name="T69" fmla="*/ 699 h 1013"/>
                <a:gd name="T70" fmla="*/ 204 w 1143"/>
                <a:gd name="T71" fmla="*/ 547 h 1013"/>
                <a:gd name="T72" fmla="*/ 134 w 1143"/>
                <a:gd name="T73" fmla="*/ 420 h 1013"/>
                <a:gd name="T74" fmla="*/ 201 w 1143"/>
                <a:gd name="T75" fmla="*/ 434 h 1013"/>
                <a:gd name="T76" fmla="*/ 303 w 1143"/>
                <a:gd name="T77" fmla="*/ 432 h 1013"/>
                <a:gd name="T78" fmla="*/ 402 w 1143"/>
                <a:gd name="T79" fmla="*/ 475 h 1013"/>
                <a:gd name="T80" fmla="*/ 476 w 1143"/>
                <a:gd name="T81" fmla="*/ 468 h 1013"/>
                <a:gd name="T82" fmla="*/ 432 w 1143"/>
                <a:gd name="T83" fmla="*/ 384 h 1013"/>
                <a:gd name="T84" fmla="*/ 402 w 1143"/>
                <a:gd name="T85" fmla="*/ 307 h 1013"/>
                <a:gd name="T86" fmla="*/ 464 w 1143"/>
                <a:gd name="T87" fmla="*/ 235 h 1013"/>
                <a:gd name="T88" fmla="*/ 538 w 1143"/>
                <a:gd name="T89" fmla="*/ 180 h 1013"/>
                <a:gd name="T90" fmla="*/ 586 w 1143"/>
                <a:gd name="T91" fmla="*/ 153 h 1013"/>
                <a:gd name="T92" fmla="*/ 684 w 1143"/>
                <a:gd name="T93" fmla="*/ 93 h 1013"/>
                <a:gd name="T94" fmla="*/ 646 w 1143"/>
                <a:gd name="T95" fmla="*/ 7 h 1013"/>
                <a:gd name="T96" fmla="*/ 724 w 1143"/>
                <a:gd name="T97" fmla="*/ 11 h 1013"/>
                <a:gd name="T98" fmla="*/ 212 w 1143"/>
                <a:gd name="T99" fmla="*/ 390 h 1013"/>
                <a:gd name="T100" fmla="*/ 252 w 1143"/>
                <a:gd name="T101" fmla="*/ 354 h 1013"/>
                <a:gd name="T102" fmla="*/ 749 w 1143"/>
                <a:gd name="T103" fmla="*/ 975 h 1013"/>
                <a:gd name="T104" fmla="*/ 762 w 1143"/>
                <a:gd name="T105" fmla="*/ 970 h 1013"/>
                <a:gd name="T106" fmla="*/ 732 w 1143"/>
                <a:gd name="T107" fmla="*/ 991 h 1013"/>
                <a:gd name="T108" fmla="*/ 667 w 1143"/>
                <a:gd name="T109" fmla="*/ 1011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43" h="1013">
                  <a:moveTo>
                    <a:pt x="764" y="7"/>
                  </a:moveTo>
                  <a:lnTo>
                    <a:pt x="764" y="7"/>
                  </a:lnTo>
                  <a:cubicBezTo>
                    <a:pt x="762" y="9"/>
                    <a:pt x="762" y="11"/>
                    <a:pt x="762" y="13"/>
                  </a:cubicBezTo>
                  <a:cubicBezTo>
                    <a:pt x="762" y="26"/>
                    <a:pt x="773" y="30"/>
                    <a:pt x="781" y="38"/>
                  </a:cubicBezTo>
                  <a:cubicBezTo>
                    <a:pt x="790" y="49"/>
                    <a:pt x="792" y="57"/>
                    <a:pt x="798" y="68"/>
                  </a:cubicBezTo>
                  <a:cubicBezTo>
                    <a:pt x="804" y="81"/>
                    <a:pt x="811" y="83"/>
                    <a:pt x="819" y="91"/>
                  </a:cubicBezTo>
                  <a:cubicBezTo>
                    <a:pt x="830" y="100"/>
                    <a:pt x="836" y="106"/>
                    <a:pt x="849" y="106"/>
                  </a:cubicBezTo>
                  <a:cubicBezTo>
                    <a:pt x="866" y="106"/>
                    <a:pt x="866" y="106"/>
                    <a:pt x="866" y="106"/>
                  </a:cubicBezTo>
                  <a:cubicBezTo>
                    <a:pt x="870" y="106"/>
                    <a:pt x="872" y="112"/>
                    <a:pt x="874" y="115"/>
                  </a:cubicBezTo>
                  <a:cubicBezTo>
                    <a:pt x="900" y="125"/>
                    <a:pt x="910" y="146"/>
                    <a:pt x="910" y="174"/>
                  </a:cubicBezTo>
                  <a:cubicBezTo>
                    <a:pt x="910" y="182"/>
                    <a:pt x="900" y="182"/>
                    <a:pt x="895" y="189"/>
                  </a:cubicBezTo>
                  <a:cubicBezTo>
                    <a:pt x="887" y="197"/>
                    <a:pt x="887" y="206"/>
                    <a:pt x="885" y="218"/>
                  </a:cubicBezTo>
                  <a:cubicBezTo>
                    <a:pt x="881" y="229"/>
                    <a:pt x="870" y="227"/>
                    <a:pt x="861" y="235"/>
                  </a:cubicBezTo>
                  <a:cubicBezTo>
                    <a:pt x="857" y="242"/>
                    <a:pt x="857" y="246"/>
                    <a:pt x="857" y="254"/>
                  </a:cubicBezTo>
                  <a:cubicBezTo>
                    <a:pt x="857" y="269"/>
                    <a:pt x="868" y="278"/>
                    <a:pt x="868" y="293"/>
                  </a:cubicBezTo>
                  <a:cubicBezTo>
                    <a:pt x="868" y="303"/>
                    <a:pt x="864" y="309"/>
                    <a:pt x="864" y="320"/>
                  </a:cubicBezTo>
                  <a:cubicBezTo>
                    <a:pt x="864" y="331"/>
                    <a:pt x="868" y="337"/>
                    <a:pt x="874" y="348"/>
                  </a:cubicBezTo>
                  <a:cubicBezTo>
                    <a:pt x="885" y="373"/>
                    <a:pt x="897" y="388"/>
                    <a:pt x="921" y="401"/>
                  </a:cubicBezTo>
                  <a:cubicBezTo>
                    <a:pt x="944" y="413"/>
                    <a:pt x="955" y="426"/>
                    <a:pt x="978" y="432"/>
                  </a:cubicBezTo>
                  <a:cubicBezTo>
                    <a:pt x="991" y="434"/>
                    <a:pt x="995" y="441"/>
                    <a:pt x="1007" y="441"/>
                  </a:cubicBezTo>
                  <a:cubicBezTo>
                    <a:pt x="1029" y="441"/>
                    <a:pt x="1029" y="441"/>
                    <a:pt x="1029" y="441"/>
                  </a:cubicBezTo>
                  <a:cubicBezTo>
                    <a:pt x="1060" y="441"/>
                    <a:pt x="1075" y="428"/>
                    <a:pt x="1107" y="428"/>
                  </a:cubicBezTo>
                  <a:cubicBezTo>
                    <a:pt x="1122" y="428"/>
                    <a:pt x="1132" y="430"/>
                    <a:pt x="1143" y="441"/>
                  </a:cubicBezTo>
                  <a:cubicBezTo>
                    <a:pt x="1134" y="456"/>
                    <a:pt x="1134" y="466"/>
                    <a:pt x="1134" y="483"/>
                  </a:cubicBezTo>
                  <a:cubicBezTo>
                    <a:pt x="1134" y="506"/>
                    <a:pt x="1134" y="506"/>
                    <a:pt x="1134" y="506"/>
                  </a:cubicBezTo>
                  <a:cubicBezTo>
                    <a:pt x="1134" y="530"/>
                    <a:pt x="1092" y="528"/>
                    <a:pt x="1092" y="553"/>
                  </a:cubicBezTo>
                  <a:cubicBezTo>
                    <a:pt x="1092" y="572"/>
                    <a:pt x="1096" y="583"/>
                    <a:pt x="1101" y="604"/>
                  </a:cubicBezTo>
                  <a:cubicBezTo>
                    <a:pt x="1096" y="604"/>
                    <a:pt x="1094" y="604"/>
                    <a:pt x="1092" y="608"/>
                  </a:cubicBezTo>
                  <a:cubicBezTo>
                    <a:pt x="1090" y="614"/>
                    <a:pt x="1090" y="619"/>
                    <a:pt x="1086" y="621"/>
                  </a:cubicBezTo>
                  <a:cubicBezTo>
                    <a:pt x="1082" y="621"/>
                    <a:pt x="1079" y="623"/>
                    <a:pt x="1077" y="625"/>
                  </a:cubicBezTo>
                  <a:cubicBezTo>
                    <a:pt x="1077" y="625"/>
                    <a:pt x="1077" y="625"/>
                    <a:pt x="1077" y="625"/>
                  </a:cubicBezTo>
                  <a:cubicBezTo>
                    <a:pt x="1067" y="621"/>
                    <a:pt x="1065" y="610"/>
                    <a:pt x="1054" y="610"/>
                  </a:cubicBezTo>
                  <a:cubicBezTo>
                    <a:pt x="1046" y="610"/>
                    <a:pt x="1037" y="617"/>
                    <a:pt x="1037" y="627"/>
                  </a:cubicBezTo>
                  <a:cubicBezTo>
                    <a:pt x="1037" y="631"/>
                    <a:pt x="1039" y="636"/>
                    <a:pt x="1039" y="640"/>
                  </a:cubicBezTo>
                  <a:cubicBezTo>
                    <a:pt x="1037" y="642"/>
                    <a:pt x="1037" y="646"/>
                    <a:pt x="1037" y="650"/>
                  </a:cubicBezTo>
                  <a:cubicBezTo>
                    <a:pt x="1037" y="657"/>
                    <a:pt x="1031" y="663"/>
                    <a:pt x="1024" y="663"/>
                  </a:cubicBezTo>
                  <a:cubicBezTo>
                    <a:pt x="1018" y="663"/>
                    <a:pt x="1016" y="659"/>
                    <a:pt x="1007" y="659"/>
                  </a:cubicBezTo>
                  <a:cubicBezTo>
                    <a:pt x="1003" y="659"/>
                    <a:pt x="1003" y="663"/>
                    <a:pt x="999" y="665"/>
                  </a:cubicBezTo>
                  <a:cubicBezTo>
                    <a:pt x="993" y="670"/>
                    <a:pt x="991" y="674"/>
                    <a:pt x="984" y="680"/>
                  </a:cubicBezTo>
                  <a:cubicBezTo>
                    <a:pt x="980" y="682"/>
                    <a:pt x="976" y="682"/>
                    <a:pt x="974" y="684"/>
                  </a:cubicBezTo>
                  <a:cubicBezTo>
                    <a:pt x="971" y="686"/>
                    <a:pt x="971" y="689"/>
                    <a:pt x="971" y="691"/>
                  </a:cubicBezTo>
                  <a:cubicBezTo>
                    <a:pt x="967" y="695"/>
                    <a:pt x="965" y="697"/>
                    <a:pt x="965" y="703"/>
                  </a:cubicBezTo>
                  <a:cubicBezTo>
                    <a:pt x="965" y="708"/>
                    <a:pt x="967" y="712"/>
                    <a:pt x="967" y="718"/>
                  </a:cubicBezTo>
                  <a:cubicBezTo>
                    <a:pt x="965" y="722"/>
                    <a:pt x="963" y="725"/>
                    <a:pt x="963" y="729"/>
                  </a:cubicBezTo>
                  <a:cubicBezTo>
                    <a:pt x="961" y="729"/>
                    <a:pt x="961" y="729"/>
                    <a:pt x="961" y="729"/>
                  </a:cubicBezTo>
                  <a:cubicBezTo>
                    <a:pt x="955" y="729"/>
                    <a:pt x="957" y="720"/>
                    <a:pt x="950" y="720"/>
                  </a:cubicBezTo>
                  <a:cubicBezTo>
                    <a:pt x="942" y="720"/>
                    <a:pt x="938" y="731"/>
                    <a:pt x="929" y="731"/>
                  </a:cubicBezTo>
                  <a:cubicBezTo>
                    <a:pt x="925" y="731"/>
                    <a:pt x="923" y="729"/>
                    <a:pt x="919" y="729"/>
                  </a:cubicBezTo>
                  <a:cubicBezTo>
                    <a:pt x="914" y="729"/>
                    <a:pt x="910" y="731"/>
                    <a:pt x="908" y="735"/>
                  </a:cubicBezTo>
                  <a:cubicBezTo>
                    <a:pt x="904" y="737"/>
                    <a:pt x="900" y="739"/>
                    <a:pt x="900" y="744"/>
                  </a:cubicBezTo>
                  <a:cubicBezTo>
                    <a:pt x="900" y="748"/>
                    <a:pt x="900" y="750"/>
                    <a:pt x="900" y="752"/>
                  </a:cubicBezTo>
                  <a:cubicBezTo>
                    <a:pt x="900" y="765"/>
                    <a:pt x="893" y="773"/>
                    <a:pt x="887" y="782"/>
                  </a:cubicBezTo>
                  <a:cubicBezTo>
                    <a:pt x="883" y="788"/>
                    <a:pt x="878" y="788"/>
                    <a:pt x="874" y="792"/>
                  </a:cubicBezTo>
                  <a:cubicBezTo>
                    <a:pt x="868" y="797"/>
                    <a:pt x="864" y="803"/>
                    <a:pt x="857" y="803"/>
                  </a:cubicBezTo>
                  <a:cubicBezTo>
                    <a:pt x="847" y="803"/>
                    <a:pt x="847" y="803"/>
                    <a:pt x="847" y="803"/>
                  </a:cubicBezTo>
                  <a:cubicBezTo>
                    <a:pt x="845" y="803"/>
                    <a:pt x="842" y="801"/>
                    <a:pt x="840" y="801"/>
                  </a:cubicBezTo>
                  <a:cubicBezTo>
                    <a:pt x="834" y="801"/>
                    <a:pt x="832" y="803"/>
                    <a:pt x="828" y="807"/>
                  </a:cubicBezTo>
                  <a:cubicBezTo>
                    <a:pt x="826" y="809"/>
                    <a:pt x="821" y="809"/>
                    <a:pt x="819" y="811"/>
                  </a:cubicBezTo>
                  <a:cubicBezTo>
                    <a:pt x="819" y="814"/>
                    <a:pt x="819" y="816"/>
                    <a:pt x="819" y="820"/>
                  </a:cubicBezTo>
                  <a:cubicBezTo>
                    <a:pt x="817" y="824"/>
                    <a:pt x="813" y="828"/>
                    <a:pt x="813" y="833"/>
                  </a:cubicBezTo>
                  <a:cubicBezTo>
                    <a:pt x="811" y="841"/>
                    <a:pt x="811" y="847"/>
                    <a:pt x="809" y="854"/>
                  </a:cubicBezTo>
                  <a:cubicBezTo>
                    <a:pt x="798" y="854"/>
                    <a:pt x="798" y="854"/>
                    <a:pt x="798" y="854"/>
                  </a:cubicBezTo>
                  <a:cubicBezTo>
                    <a:pt x="792" y="854"/>
                    <a:pt x="790" y="856"/>
                    <a:pt x="785" y="858"/>
                  </a:cubicBezTo>
                  <a:cubicBezTo>
                    <a:pt x="785" y="862"/>
                    <a:pt x="790" y="862"/>
                    <a:pt x="792" y="862"/>
                  </a:cubicBezTo>
                  <a:cubicBezTo>
                    <a:pt x="798" y="862"/>
                    <a:pt x="800" y="860"/>
                    <a:pt x="804" y="860"/>
                  </a:cubicBezTo>
                  <a:cubicBezTo>
                    <a:pt x="813" y="860"/>
                    <a:pt x="817" y="864"/>
                    <a:pt x="826" y="864"/>
                  </a:cubicBezTo>
                  <a:cubicBezTo>
                    <a:pt x="826" y="871"/>
                    <a:pt x="826" y="871"/>
                    <a:pt x="826" y="871"/>
                  </a:cubicBezTo>
                  <a:cubicBezTo>
                    <a:pt x="821" y="877"/>
                    <a:pt x="811" y="877"/>
                    <a:pt x="811" y="886"/>
                  </a:cubicBezTo>
                  <a:cubicBezTo>
                    <a:pt x="811" y="890"/>
                    <a:pt x="815" y="894"/>
                    <a:pt x="815" y="898"/>
                  </a:cubicBezTo>
                  <a:cubicBezTo>
                    <a:pt x="815" y="905"/>
                    <a:pt x="811" y="905"/>
                    <a:pt x="806" y="907"/>
                  </a:cubicBezTo>
                  <a:cubicBezTo>
                    <a:pt x="806" y="909"/>
                    <a:pt x="806" y="909"/>
                    <a:pt x="806" y="909"/>
                  </a:cubicBezTo>
                  <a:cubicBezTo>
                    <a:pt x="806" y="913"/>
                    <a:pt x="806" y="913"/>
                    <a:pt x="806" y="913"/>
                  </a:cubicBezTo>
                  <a:cubicBezTo>
                    <a:pt x="796" y="913"/>
                    <a:pt x="796" y="913"/>
                    <a:pt x="796" y="913"/>
                  </a:cubicBezTo>
                  <a:cubicBezTo>
                    <a:pt x="796" y="909"/>
                    <a:pt x="796" y="909"/>
                    <a:pt x="796" y="909"/>
                  </a:cubicBezTo>
                  <a:cubicBezTo>
                    <a:pt x="790" y="909"/>
                    <a:pt x="785" y="909"/>
                    <a:pt x="779" y="909"/>
                  </a:cubicBezTo>
                  <a:cubicBezTo>
                    <a:pt x="777" y="909"/>
                    <a:pt x="775" y="913"/>
                    <a:pt x="773" y="915"/>
                  </a:cubicBezTo>
                  <a:cubicBezTo>
                    <a:pt x="773" y="919"/>
                    <a:pt x="768" y="917"/>
                    <a:pt x="764" y="919"/>
                  </a:cubicBezTo>
                  <a:cubicBezTo>
                    <a:pt x="760" y="924"/>
                    <a:pt x="758" y="928"/>
                    <a:pt x="751" y="928"/>
                  </a:cubicBezTo>
                  <a:cubicBezTo>
                    <a:pt x="749" y="928"/>
                    <a:pt x="749" y="926"/>
                    <a:pt x="747" y="926"/>
                  </a:cubicBezTo>
                  <a:cubicBezTo>
                    <a:pt x="743" y="926"/>
                    <a:pt x="743" y="928"/>
                    <a:pt x="739" y="928"/>
                  </a:cubicBezTo>
                  <a:cubicBezTo>
                    <a:pt x="737" y="928"/>
                    <a:pt x="737" y="928"/>
                    <a:pt x="735" y="928"/>
                  </a:cubicBezTo>
                  <a:cubicBezTo>
                    <a:pt x="730" y="928"/>
                    <a:pt x="728" y="930"/>
                    <a:pt x="724" y="932"/>
                  </a:cubicBezTo>
                  <a:cubicBezTo>
                    <a:pt x="720" y="934"/>
                    <a:pt x="716" y="932"/>
                    <a:pt x="709" y="932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5"/>
                    <a:pt x="713" y="947"/>
                    <a:pt x="716" y="949"/>
                  </a:cubicBezTo>
                  <a:cubicBezTo>
                    <a:pt x="718" y="951"/>
                    <a:pt x="718" y="955"/>
                    <a:pt x="720" y="958"/>
                  </a:cubicBezTo>
                  <a:cubicBezTo>
                    <a:pt x="718" y="960"/>
                    <a:pt x="716" y="962"/>
                    <a:pt x="711" y="962"/>
                  </a:cubicBezTo>
                  <a:cubicBezTo>
                    <a:pt x="707" y="962"/>
                    <a:pt x="703" y="964"/>
                    <a:pt x="699" y="960"/>
                  </a:cubicBezTo>
                  <a:cubicBezTo>
                    <a:pt x="696" y="958"/>
                    <a:pt x="696" y="955"/>
                    <a:pt x="694" y="953"/>
                  </a:cubicBezTo>
                  <a:cubicBezTo>
                    <a:pt x="690" y="953"/>
                    <a:pt x="688" y="953"/>
                    <a:pt x="684" y="951"/>
                  </a:cubicBezTo>
                  <a:cubicBezTo>
                    <a:pt x="680" y="949"/>
                    <a:pt x="677" y="947"/>
                    <a:pt x="673" y="947"/>
                  </a:cubicBezTo>
                  <a:cubicBezTo>
                    <a:pt x="669" y="947"/>
                    <a:pt x="667" y="953"/>
                    <a:pt x="663" y="953"/>
                  </a:cubicBezTo>
                  <a:cubicBezTo>
                    <a:pt x="658" y="953"/>
                    <a:pt x="656" y="951"/>
                    <a:pt x="654" y="949"/>
                  </a:cubicBezTo>
                  <a:cubicBezTo>
                    <a:pt x="648" y="949"/>
                    <a:pt x="644" y="949"/>
                    <a:pt x="641" y="953"/>
                  </a:cubicBezTo>
                  <a:cubicBezTo>
                    <a:pt x="637" y="958"/>
                    <a:pt x="639" y="964"/>
                    <a:pt x="639" y="970"/>
                  </a:cubicBezTo>
                  <a:cubicBezTo>
                    <a:pt x="639" y="972"/>
                    <a:pt x="639" y="975"/>
                    <a:pt x="639" y="979"/>
                  </a:cubicBezTo>
                  <a:cubicBezTo>
                    <a:pt x="639" y="983"/>
                    <a:pt x="644" y="983"/>
                    <a:pt x="644" y="985"/>
                  </a:cubicBezTo>
                  <a:cubicBezTo>
                    <a:pt x="644" y="989"/>
                    <a:pt x="639" y="989"/>
                    <a:pt x="637" y="989"/>
                  </a:cubicBezTo>
                  <a:cubicBezTo>
                    <a:pt x="633" y="989"/>
                    <a:pt x="631" y="989"/>
                    <a:pt x="627" y="987"/>
                  </a:cubicBezTo>
                  <a:cubicBezTo>
                    <a:pt x="625" y="985"/>
                    <a:pt x="620" y="985"/>
                    <a:pt x="620" y="981"/>
                  </a:cubicBezTo>
                  <a:cubicBezTo>
                    <a:pt x="620" y="979"/>
                    <a:pt x="625" y="977"/>
                    <a:pt x="625" y="975"/>
                  </a:cubicBezTo>
                  <a:cubicBezTo>
                    <a:pt x="625" y="970"/>
                    <a:pt x="620" y="968"/>
                    <a:pt x="616" y="966"/>
                  </a:cubicBezTo>
                  <a:cubicBezTo>
                    <a:pt x="614" y="964"/>
                    <a:pt x="612" y="962"/>
                    <a:pt x="608" y="962"/>
                  </a:cubicBezTo>
                  <a:cubicBezTo>
                    <a:pt x="603" y="962"/>
                    <a:pt x="601" y="968"/>
                    <a:pt x="597" y="968"/>
                  </a:cubicBezTo>
                  <a:cubicBezTo>
                    <a:pt x="593" y="968"/>
                    <a:pt x="591" y="966"/>
                    <a:pt x="589" y="964"/>
                  </a:cubicBezTo>
                  <a:cubicBezTo>
                    <a:pt x="586" y="962"/>
                    <a:pt x="586" y="960"/>
                    <a:pt x="584" y="960"/>
                  </a:cubicBezTo>
                  <a:cubicBezTo>
                    <a:pt x="578" y="960"/>
                    <a:pt x="570" y="958"/>
                    <a:pt x="570" y="964"/>
                  </a:cubicBezTo>
                  <a:cubicBezTo>
                    <a:pt x="570" y="970"/>
                    <a:pt x="570" y="979"/>
                    <a:pt x="565" y="979"/>
                  </a:cubicBezTo>
                  <a:cubicBezTo>
                    <a:pt x="561" y="979"/>
                    <a:pt x="559" y="972"/>
                    <a:pt x="557" y="972"/>
                  </a:cubicBezTo>
                  <a:cubicBezTo>
                    <a:pt x="551" y="972"/>
                    <a:pt x="553" y="979"/>
                    <a:pt x="551" y="985"/>
                  </a:cubicBezTo>
                  <a:cubicBezTo>
                    <a:pt x="544" y="985"/>
                    <a:pt x="544" y="985"/>
                    <a:pt x="544" y="985"/>
                  </a:cubicBezTo>
                  <a:cubicBezTo>
                    <a:pt x="540" y="985"/>
                    <a:pt x="540" y="981"/>
                    <a:pt x="536" y="979"/>
                  </a:cubicBezTo>
                  <a:cubicBezTo>
                    <a:pt x="534" y="977"/>
                    <a:pt x="529" y="977"/>
                    <a:pt x="529" y="972"/>
                  </a:cubicBezTo>
                  <a:cubicBezTo>
                    <a:pt x="529" y="968"/>
                    <a:pt x="529" y="966"/>
                    <a:pt x="529" y="960"/>
                  </a:cubicBezTo>
                  <a:cubicBezTo>
                    <a:pt x="527" y="958"/>
                    <a:pt x="523" y="955"/>
                    <a:pt x="519" y="955"/>
                  </a:cubicBezTo>
                  <a:cubicBezTo>
                    <a:pt x="519" y="947"/>
                    <a:pt x="519" y="947"/>
                    <a:pt x="519" y="947"/>
                  </a:cubicBezTo>
                  <a:cubicBezTo>
                    <a:pt x="512" y="947"/>
                    <a:pt x="512" y="947"/>
                    <a:pt x="512" y="947"/>
                  </a:cubicBezTo>
                  <a:cubicBezTo>
                    <a:pt x="512" y="947"/>
                    <a:pt x="510" y="949"/>
                    <a:pt x="510" y="949"/>
                  </a:cubicBezTo>
                  <a:cubicBezTo>
                    <a:pt x="504" y="949"/>
                    <a:pt x="500" y="945"/>
                    <a:pt x="496" y="941"/>
                  </a:cubicBezTo>
                  <a:cubicBezTo>
                    <a:pt x="491" y="934"/>
                    <a:pt x="483" y="934"/>
                    <a:pt x="483" y="928"/>
                  </a:cubicBezTo>
                  <a:cubicBezTo>
                    <a:pt x="483" y="924"/>
                    <a:pt x="485" y="922"/>
                    <a:pt x="483" y="919"/>
                  </a:cubicBezTo>
                  <a:cubicBezTo>
                    <a:pt x="479" y="917"/>
                    <a:pt x="474" y="919"/>
                    <a:pt x="472" y="917"/>
                  </a:cubicBezTo>
                  <a:cubicBezTo>
                    <a:pt x="468" y="915"/>
                    <a:pt x="466" y="911"/>
                    <a:pt x="464" y="911"/>
                  </a:cubicBezTo>
                  <a:cubicBezTo>
                    <a:pt x="460" y="911"/>
                    <a:pt x="457" y="911"/>
                    <a:pt x="455" y="913"/>
                  </a:cubicBezTo>
                  <a:cubicBezTo>
                    <a:pt x="453" y="919"/>
                    <a:pt x="453" y="928"/>
                    <a:pt x="447" y="928"/>
                  </a:cubicBezTo>
                  <a:cubicBezTo>
                    <a:pt x="443" y="928"/>
                    <a:pt x="443" y="924"/>
                    <a:pt x="438" y="924"/>
                  </a:cubicBezTo>
                  <a:cubicBezTo>
                    <a:pt x="436" y="922"/>
                    <a:pt x="434" y="924"/>
                    <a:pt x="432" y="922"/>
                  </a:cubicBezTo>
                  <a:cubicBezTo>
                    <a:pt x="430" y="917"/>
                    <a:pt x="430" y="915"/>
                    <a:pt x="428" y="913"/>
                  </a:cubicBezTo>
                  <a:cubicBezTo>
                    <a:pt x="428" y="909"/>
                    <a:pt x="428" y="907"/>
                    <a:pt x="426" y="907"/>
                  </a:cubicBezTo>
                  <a:cubicBezTo>
                    <a:pt x="421" y="907"/>
                    <a:pt x="419" y="911"/>
                    <a:pt x="415" y="911"/>
                  </a:cubicBezTo>
                  <a:cubicBezTo>
                    <a:pt x="409" y="911"/>
                    <a:pt x="407" y="907"/>
                    <a:pt x="398" y="907"/>
                  </a:cubicBezTo>
                  <a:cubicBezTo>
                    <a:pt x="396" y="907"/>
                    <a:pt x="396" y="907"/>
                    <a:pt x="394" y="907"/>
                  </a:cubicBezTo>
                  <a:cubicBezTo>
                    <a:pt x="383" y="907"/>
                    <a:pt x="383" y="907"/>
                    <a:pt x="383" y="907"/>
                  </a:cubicBezTo>
                  <a:cubicBezTo>
                    <a:pt x="379" y="907"/>
                    <a:pt x="371" y="907"/>
                    <a:pt x="371" y="900"/>
                  </a:cubicBezTo>
                  <a:cubicBezTo>
                    <a:pt x="371" y="898"/>
                    <a:pt x="375" y="896"/>
                    <a:pt x="375" y="892"/>
                  </a:cubicBezTo>
                  <a:cubicBezTo>
                    <a:pt x="377" y="888"/>
                    <a:pt x="377" y="883"/>
                    <a:pt x="377" y="879"/>
                  </a:cubicBezTo>
                  <a:cubicBezTo>
                    <a:pt x="377" y="869"/>
                    <a:pt x="371" y="864"/>
                    <a:pt x="369" y="854"/>
                  </a:cubicBezTo>
                  <a:cubicBezTo>
                    <a:pt x="371" y="852"/>
                    <a:pt x="371" y="852"/>
                    <a:pt x="371" y="852"/>
                  </a:cubicBezTo>
                  <a:cubicBezTo>
                    <a:pt x="366" y="845"/>
                    <a:pt x="362" y="841"/>
                    <a:pt x="354" y="841"/>
                  </a:cubicBezTo>
                  <a:cubicBezTo>
                    <a:pt x="347" y="841"/>
                    <a:pt x="343" y="847"/>
                    <a:pt x="337" y="847"/>
                  </a:cubicBezTo>
                  <a:cubicBezTo>
                    <a:pt x="326" y="847"/>
                    <a:pt x="326" y="847"/>
                    <a:pt x="326" y="847"/>
                  </a:cubicBezTo>
                  <a:cubicBezTo>
                    <a:pt x="322" y="847"/>
                    <a:pt x="322" y="852"/>
                    <a:pt x="320" y="852"/>
                  </a:cubicBezTo>
                  <a:cubicBezTo>
                    <a:pt x="316" y="854"/>
                    <a:pt x="311" y="852"/>
                    <a:pt x="307" y="854"/>
                  </a:cubicBezTo>
                  <a:cubicBezTo>
                    <a:pt x="303" y="854"/>
                    <a:pt x="301" y="858"/>
                    <a:pt x="297" y="858"/>
                  </a:cubicBezTo>
                  <a:cubicBezTo>
                    <a:pt x="292" y="858"/>
                    <a:pt x="292" y="856"/>
                    <a:pt x="288" y="856"/>
                  </a:cubicBezTo>
                  <a:cubicBezTo>
                    <a:pt x="282" y="856"/>
                    <a:pt x="280" y="864"/>
                    <a:pt x="273" y="864"/>
                  </a:cubicBezTo>
                  <a:cubicBezTo>
                    <a:pt x="269" y="864"/>
                    <a:pt x="269" y="858"/>
                    <a:pt x="265" y="854"/>
                  </a:cubicBezTo>
                  <a:cubicBezTo>
                    <a:pt x="263" y="852"/>
                    <a:pt x="259" y="854"/>
                    <a:pt x="256" y="852"/>
                  </a:cubicBezTo>
                  <a:cubicBezTo>
                    <a:pt x="252" y="847"/>
                    <a:pt x="254" y="843"/>
                    <a:pt x="254" y="839"/>
                  </a:cubicBezTo>
                  <a:cubicBezTo>
                    <a:pt x="250" y="839"/>
                    <a:pt x="246" y="837"/>
                    <a:pt x="246" y="833"/>
                  </a:cubicBezTo>
                  <a:cubicBezTo>
                    <a:pt x="246" y="833"/>
                    <a:pt x="246" y="831"/>
                    <a:pt x="246" y="831"/>
                  </a:cubicBezTo>
                  <a:cubicBezTo>
                    <a:pt x="252" y="831"/>
                    <a:pt x="254" y="826"/>
                    <a:pt x="259" y="824"/>
                  </a:cubicBezTo>
                  <a:cubicBezTo>
                    <a:pt x="265" y="820"/>
                    <a:pt x="269" y="822"/>
                    <a:pt x="273" y="822"/>
                  </a:cubicBezTo>
                  <a:cubicBezTo>
                    <a:pt x="282" y="822"/>
                    <a:pt x="286" y="824"/>
                    <a:pt x="292" y="824"/>
                  </a:cubicBezTo>
                  <a:cubicBezTo>
                    <a:pt x="303" y="824"/>
                    <a:pt x="309" y="820"/>
                    <a:pt x="320" y="816"/>
                  </a:cubicBezTo>
                  <a:cubicBezTo>
                    <a:pt x="326" y="814"/>
                    <a:pt x="333" y="809"/>
                    <a:pt x="333" y="801"/>
                  </a:cubicBezTo>
                  <a:cubicBezTo>
                    <a:pt x="333" y="797"/>
                    <a:pt x="333" y="797"/>
                    <a:pt x="331" y="792"/>
                  </a:cubicBezTo>
                  <a:cubicBezTo>
                    <a:pt x="331" y="788"/>
                    <a:pt x="331" y="782"/>
                    <a:pt x="324" y="782"/>
                  </a:cubicBezTo>
                  <a:cubicBezTo>
                    <a:pt x="320" y="782"/>
                    <a:pt x="318" y="788"/>
                    <a:pt x="311" y="788"/>
                  </a:cubicBezTo>
                  <a:cubicBezTo>
                    <a:pt x="305" y="788"/>
                    <a:pt x="301" y="786"/>
                    <a:pt x="295" y="788"/>
                  </a:cubicBezTo>
                  <a:cubicBezTo>
                    <a:pt x="295" y="780"/>
                    <a:pt x="295" y="780"/>
                    <a:pt x="295" y="780"/>
                  </a:cubicBezTo>
                  <a:cubicBezTo>
                    <a:pt x="295" y="775"/>
                    <a:pt x="297" y="773"/>
                    <a:pt x="299" y="769"/>
                  </a:cubicBezTo>
                  <a:cubicBezTo>
                    <a:pt x="290" y="765"/>
                    <a:pt x="284" y="767"/>
                    <a:pt x="278" y="765"/>
                  </a:cubicBezTo>
                  <a:cubicBezTo>
                    <a:pt x="273" y="765"/>
                    <a:pt x="271" y="765"/>
                    <a:pt x="267" y="763"/>
                  </a:cubicBezTo>
                  <a:cubicBezTo>
                    <a:pt x="267" y="761"/>
                    <a:pt x="267" y="758"/>
                    <a:pt x="265" y="758"/>
                  </a:cubicBezTo>
                  <a:cubicBezTo>
                    <a:pt x="263" y="756"/>
                    <a:pt x="261" y="756"/>
                    <a:pt x="259" y="754"/>
                  </a:cubicBezTo>
                  <a:cubicBezTo>
                    <a:pt x="256" y="758"/>
                    <a:pt x="256" y="763"/>
                    <a:pt x="256" y="767"/>
                  </a:cubicBezTo>
                  <a:cubicBezTo>
                    <a:pt x="254" y="771"/>
                    <a:pt x="252" y="773"/>
                    <a:pt x="252" y="778"/>
                  </a:cubicBezTo>
                  <a:cubicBezTo>
                    <a:pt x="252" y="782"/>
                    <a:pt x="252" y="786"/>
                    <a:pt x="256" y="788"/>
                  </a:cubicBezTo>
                  <a:cubicBezTo>
                    <a:pt x="259" y="792"/>
                    <a:pt x="265" y="788"/>
                    <a:pt x="267" y="792"/>
                  </a:cubicBezTo>
                  <a:cubicBezTo>
                    <a:pt x="271" y="795"/>
                    <a:pt x="269" y="799"/>
                    <a:pt x="269" y="803"/>
                  </a:cubicBezTo>
                  <a:cubicBezTo>
                    <a:pt x="269" y="814"/>
                    <a:pt x="269" y="814"/>
                    <a:pt x="269" y="814"/>
                  </a:cubicBezTo>
                  <a:cubicBezTo>
                    <a:pt x="269" y="816"/>
                    <a:pt x="269" y="816"/>
                    <a:pt x="271" y="818"/>
                  </a:cubicBezTo>
                  <a:cubicBezTo>
                    <a:pt x="267" y="820"/>
                    <a:pt x="263" y="820"/>
                    <a:pt x="256" y="820"/>
                  </a:cubicBezTo>
                  <a:cubicBezTo>
                    <a:pt x="252" y="820"/>
                    <a:pt x="248" y="822"/>
                    <a:pt x="242" y="820"/>
                  </a:cubicBezTo>
                  <a:cubicBezTo>
                    <a:pt x="235" y="818"/>
                    <a:pt x="233" y="814"/>
                    <a:pt x="229" y="807"/>
                  </a:cubicBezTo>
                  <a:cubicBezTo>
                    <a:pt x="229" y="805"/>
                    <a:pt x="229" y="805"/>
                    <a:pt x="227" y="805"/>
                  </a:cubicBezTo>
                  <a:cubicBezTo>
                    <a:pt x="221" y="805"/>
                    <a:pt x="218" y="809"/>
                    <a:pt x="212" y="814"/>
                  </a:cubicBezTo>
                  <a:cubicBezTo>
                    <a:pt x="208" y="818"/>
                    <a:pt x="206" y="822"/>
                    <a:pt x="206" y="828"/>
                  </a:cubicBezTo>
                  <a:cubicBezTo>
                    <a:pt x="206" y="835"/>
                    <a:pt x="206" y="839"/>
                    <a:pt x="210" y="843"/>
                  </a:cubicBezTo>
                  <a:cubicBezTo>
                    <a:pt x="212" y="845"/>
                    <a:pt x="212" y="845"/>
                    <a:pt x="214" y="847"/>
                  </a:cubicBezTo>
                  <a:cubicBezTo>
                    <a:pt x="216" y="847"/>
                    <a:pt x="218" y="845"/>
                    <a:pt x="218" y="847"/>
                  </a:cubicBezTo>
                  <a:cubicBezTo>
                    <a:pt x="218" y="852"/>
                    <a:pt x="216" y="854"/>
                    <a:pt x="214" y="854"/>
                  </a:cubicBezTo>
                  <a:cubicBezTo>
                    <a:pt x="206" y="854"/>
                    <a:pt x="201" y="854"/>
                    <a:pt x="193" y="854"/>
                  </a:cubicBezTo>
                  <a:cubicBezTo>
                    <a:pt x="182" y="854"/>
                    <a:pt x="178" y="854"/>
                    <a:pt x="168" y="854"/>
                  </a:cubicBezTo>
                  <a:cubicBezTo>
                    <a:pt x="161" y="852"/>
                    <a:pt x="157" y="852"/>
                    <a:pt x="153" y="850"/>
                  </a:cubicBezTo>
                  <a:cubicBezTo>
                    <a:pt x="149" y="850"/>
                    <a:pt x="146" y="847"/>
                    <a:pt x="142" y="847"/>
                  </a:cubicBezTo>
                  <a:cubicBezTo>
                    <a:pt x="134" y="847"/>
                    <a:pt x="127" y="850"/>
                    <a:pt x="119" y="850"/>
                  </a:cubicBezTo>
                  <a:cubicBezTo>
                    <a:pt x="115" y="850"/>
                    <a:pt x="113" y="850"/>
                    <a:pt x="108" y="847"/>
                  </a:cubicBezTo>
                  <a:cubicBezTo>
                    <a:pt x="106" y="847"/>
                    <a:pt x="106" y="847"/>
                    <a:pt x="104" y="847"/>
                  </a:cubicBezTo>
                  <a:cubicBezTo>
                    <a:pt x="104" y="845"/>
                    <a:pt x="104" y="843"/>
                    <a:pt x="104" y="841"/>
                  </a:cubicBezTo>
                  <a:cubicBezTo>
                    <a:pt x="104" y="835"/>
                    <a:pt x="106" y="831"/>
                    <a:pt x="106" y="822"/>
                  </a:cubicBezTo>
                  <a:cubicBezTo>
                    <a:pt x="106" y="818"/>
                    <a:pt x="106" y="814"/>
                    <a:pt x="102" y="811"/>
                  </a:cubicBezTo>
                  <a:cubicBezTo>
                    <a:pt x="100" y="809"/>
                    <a:pt x="96" y="809"/>
                    <a:pt x="91" y="809"/>
                  </a:cubicBezTo>
                  <a:cubicBezTo>
                    <a:pt x="87" y="809"/>
                    <a:pt x="85" y="807"/>
                    <a:pt x="83" y="807"/>
                  </a:cubicBezTo>
                  <a:cubicBezTo>
                    <a:pt x="70" y="807"/>
                    <a:pt x="70" y="807"/>
                    <a:pt x="70" y="807"/>
                  </a:cubicBezTo>
                  <a:cubicBezTo>
                    <a:pt x="68" y="807"/>
                    <a:pt x="66" y="807"/>
                    <a:pt x="62" y="807"/>
                  </a:cubicBezTo>
                  <a:cubicBezTo>
                    <a:pt x="51" y="807"/>
                    <a:pt x="47" y="807"/>
                    <a:pt x="36" y="807"/>
                  </a:cubicBezTo>
                  <a:cubicBezTo>
                    <a:pt x="32" y="807"/>
                    <a:pt x="28" y="807"/>
                    <a:pt x="24" y="807"/>
                  </a:cubicBezTo>
                  <a:cubicBezTo>
                    <a:pt x="9" y="807"/>
                    <a:pt x="9" y="807"/>
                    <a:pt x="9" y="807"/>
                  </a:cubicBezTo>
                  <a:cubicBezTo>
                    <a:pt x="5" y="807"/>
                    <a:pt x="3" y="805"/>
                    <a:pt x="0" y="803"/>
                  </a:cubicBezTo>
                  <a:cubicBezTo>
                    <a:pt x="13" y="788"/>
                    <a:pt x="20" y="773"/>
                    <a:pt x="36" y="765"/>
                  </a:cubicBezTo>
                  <a:cubicBezTo>
                    <a:pt x="49" y="758"/>
                    <a:pt x="55" y="752"/>
                    <a:pt x="68" y="746"/>
                  </a:cubicBezTo>
                  <a:cubicBezTo>
                    <a:pt x="72" y="744"/>
                    <a:pt x="81" y="744"/>
                    <a:pt x="81" y="737"/>
                  </a:cubicBezTo>
                  <a:cubicBezTo>
                    <a:pt x="81" y="735"/>
                    <a:pt x="81" y="733"/>
                    <a:pt x="81" y="731"/>
                  </a:cubicBezTo>
                  <a:cubicBezTo>
                    <a:pt x="70" y="731"/>
                    <a:pt x="70" y="731"/>
                    <a:pt x="70" y="731"/>
                  </a:cubicBezTo>
                  <a:cubicBezTo>
                    <a:pt x="70" y="722"/>
                    <a:pt x="70" y="722"/>
                    <a:pt x="70" y="722"/>
                  </a:cubicBezTo>
                  <a:cubicBezTo>
                    <a:pt x="70" y="716"/>
                    <a:pt x="79" y="716"/>
                    <a:pt x="81" y="710"/>
                  </a:cubicBezTo>
                  <a:cubicBezTo>
                    <a:pt x="87" y="699"/>
                    <a:pt x="89" y="686"/>
                    <a:pt x="102" y="686"/>
                  </a:cubicBezTo>
                  <a:cubicBezTo>
                    <a:pt x="113" y="686"/>
                    <a:pt x="119" y="695"/>
                    <a:pt x="127" y="699"/>
                  </a:cubicBezTo>
                  <a:cubicBezTo>
                    <a:pt x="134" y="691"/>
                    <a:pt x="130" y="682"/>
                    <a:pt x="132" y="674"/>
                  </a:cubicBezTo>
                  <a:cubicBezTo>
                    <a:pt x="136" y="663"/>
                    <a:pt x="142" y="659"/>
                    <a:pt x="142" y="646"/>
                  </a:cubicBezTo>
                  <a:cubicBezTo>
                    <a:pt x="142" y="640"/>
                    <a:pt x="138" y="636"/>
                    <a:pt x="138" y="627"/>
                  </a:cubicBezTo>
                  <a:cubicBezTo>
                    <a:pt x="138" y="606"/>
                    <a:pt x="163" y="606"/>
                    <a:pt x="174" y="589"/>
                  </a:cubicBezTo>
                  <a:cubicBezTo>
                    <a:pt x="178" y="581"/>
                    <a:pt x="185" y="576"/>
                    <a:pt x="189" y="570"/>
                  </a:cubicBezTo>
                  <a:cubicBezTo>
                    <a:pt x="195" y="562"/>
                    <a:pt x="195" y="551"/>
                    <a:pt x="204" y="547"/>
                  </a:cubicBezTo>
                  <a:cubicBezTo>
                    <a:pt x="195" y="526"/>
                    <a:pt x="174" y="526"/>
                    <a:pt x="163" y="506"/>
                  </a:cubicBezTo>
                  <a:cubicBezTo>
                    <a:pt x="159" y="498"/>
                    <a:pt x="161" y="492"/>
                    <a:pt x="159" y="485"/>
                  </a:cubicBezTo>
                  <a:cubicBezTo>
                    <a:pt x="159" y="470"/>
                    <a:pt x="157" y="464"/>
                    <a:pt x="155" y="449"/>
                  </a:cubicBezTo>
                  <a:cubicBezTo>
                    <a:pt x="151" y="449"/>
                    <a:pt x="146" y="451"/>
                    <a:pt x="144" y="447"/>
                  </a:cubicBezTo>
                  <a:cubicBezTo>
                    <a:pt x="140" y="443"/>
                    <a:pt x="144" y="439"/>
                    <a:pt x="140" y="432"/>
                  </a:cubicBezTo>
                  <a:cubicBezTo>
                    <a:pt x="138" y="428"/>
                    <a:pt x="134" y="424"/>
                    <a:pt x="134" y="420"/>
                  </a:cubicBezTo>
                  <a:cubicBezTo>
                    <a:pt x="134" y="415"/>
                    <a:pt x="138" y="413"/>
                    <a:pt x="138" y="409"/>
                  </a:cubicBezTo>
                  <a:cubicBezTo>
                    <a:pt x="138" y="398"/>
                    <a:pt x="138" y="398"/>
                    <a:pt x="138" y="398"/>
                  </a:cubicBezTo>
                  <a:cubicBezTo>
                    <a:pt x="144" y="396"/>
                    <a:pt x="149" y="398"/>
                    <a:pt x="155" y="398"/>
                  </a:cubicBezTo>
                  <a:cubicBezTo>
                    <a:pt x="166" y="398"/>
                    <a:pt x="172" y="394"/>
                    <a:pt x="180" y="398"/>
                  </a:cubicBezTo>
                  <a:cubicBezTo>
                    <a:pt x="187" y="401"/>
                    <a:pt x="185" y="409"/>
                    <a:pt x="187" y="415"/>
                  </a:cubicBezTo>
                  <a:cubicBezTo>
                    <a:pt x="189" y="424"/>
                    <a:pt x="193" y="432"/>
                    <a:pt x="201" y="434"/>
                  </a:cubicBezTo>
                  <a:cubicBezTo>
                    <a:pt x="201" y="430"/>
                    <a:pt x="204" y="428"/>
                    <a:pt x="208" y="424"/>
                  </a:cubicBezTo>
                  <a:cubicBezTo>
                    <a:pt x="225" y="424"/>
                    <a:pt x="225" y="424"/>
                    <a:pt x="225" y="424"/>
                  </a:cubicBezTo>
                  <a:cubicBezTo>
                    <a:pt x="267" y="405"/>
                    <a:pt x="267" y="405"/>
                    <a:pt x="267" y="405"/>
                  </a:cubicBezTo>
                  <a:cubicBezTo>
                    <a:pt x="269" y="409"/>
                    <a:pt x="273" y="411"/>
                    <a:pt x="278" y="411"/>
                  </a:cubicBezTo>
                  <a:cubicBezTo>
                    <a:pt x="286" y="411"/>
                    <a:pt x="290" y="407"/>
                    <a:pt x="295" y="401"/>
                  </a:cubicBezTo>
                  <a:cubicBezTo>
                    <a:pt x="301" y="411"/>
                    <a:pt x="299" y="422"/>
                    <a:pt x="303" y="432"/>
                  </a:cubicBezTo>
                  <a:cubicBezTo>
                    <a:pt x="307" y="441"/>
                    <a:pt x="316" y="443"/>
                    <a:pt x="324" y="443"/>
                  </a:cubicBezTo>
                  <a:cubicBezTo>
                    <a:pt x="328" y="443"/>
                    <a:pt x="328" y="437"/>
                    <a:pt x="335" y="437"/>
                  </a:cubicBezTo>
                  <a:cubicBezTo>
                    <a:pt x="343" y="437"/>
                    <a:pt x="347" y="441"/>
                    <a:pt x="356" y="443"/>
                  </a:cubicBezTo>
                  <a:cubicBezTo>
                    <a:pt x="366" y="443"/>
                    <a:pt x="379" y="443"/>
                    <a:pt x="381" y="453"/>
                  </a:cubicBezTo>
                  <a:cubicBezTo>
                    <a:pt x="383" y="458"/>
                    <a:pt x="381" y="462"/>
                    <a:pt x="383" y="464"/>
                  </a:cubicBezTo>
                  <a:cubicBezTo>
                    <a:pt x="390" y="470"/>
                    <a:pt x="396" y="468"/>
                    <a:pt x="402" y="475"/>
                  </a:cubicBezTo>
                  <a:cubicBezTo>
                    <a:pt x="407" y="479"/>
                    <a:pt x="409" y="485"/>
                    <a:pt x="415" y="485"/>
                  </a:cubicBezTo>
                  <a:cubicBezTo>
                    <a:pt x="424" y="485"/>
                    <a:pt x="430" y="481"/>
                    <a:pt x="432" y="475"/>
                  </a:cubicBezTo>
                  <a:cubicBezTo>
                    <a:pt x="436" y="466"/>
                    <a:pt x="432" y="460"/>
                    <a:pt x="436" y="456"/>
                  </a:cubicBezTo>
                  <a:cubicBezTo>
                    <a:pt x="441" y="451"/>
                    <a:pt x="447" y="453"/>
                    <a:pt x="453" y="453"/>
                  </a:cubicBezTo>
                  <a:cubicBezTo>
                    <a:pt x="464" y="453"/>
                    <a:pt x="464" y="468"/>
                    <a:pt x="474" y="468"/>
                  </a:cubicBezTo>
                  <a:cubicBezTo>
                    <a:pt x="474" y="468"/>
                    <a:pt x="476" y="468"/>
                    <a:pt x="476" y="468"/>
                  </a:cubicBezTo>
                  <a:cubicBezTo>
                    <a:pt x="476" y="460"/>
                    <a:pt x="466" y="460"/>
                    <a:pt x="466" y="453"/>
                  </a:cubicBezTo>
                  <a:cubicBezTo>
                    <a:pt x="466" y="449"/>
                    <a:pt x="472" y="449"/>
                    <a:pt x="474" y="445"/>
                  </a:cubicBezTo>
                  <a:cubicBezTo>
                    <a:pt x="476" y="434"/>
                    <a:pt x="476" y="428"/>
                    <a:pt x="476" y="417"/>
                  </a:cubicBezTo>
                  <a:cubicBezTo>
                    <a:pt x="476" y="409"/>
                    <a:pt x="466" y="409"/>
                    <a:pt x="460" y="405"/>
                  </a:cubicBezTo>
                  <a:cubicBezTo>
                    <a:pt x="455" y="398"/>
                    <a:pt x="460" y="390"/>
                    <a:pt x="453" y="386"/>
                  </a:cubicBezTo>
                  <a:cubicBezTo>
                    <a:pt x="447" y="379"/>
                    <a:pt x="441" y="384"/>
                    <a:pt x="432" y="384"/>
                  </a:cubicBezTo>
                  <a:cubicBezTo>
                    <a:pt x="424" y="384"/>
                    <a:pt x="419" y="384"/>
                    <a:pt x="411" y="384"/>
                  </a:cubicBezTo>
                  <a:cubicBezTo>
                    <a:pt x="405" y="381"/>
                    <a:pt x="402" y="377"/>
                    <a:pt x="400" y="373"/>
                  </a:cubicBezTo>
                  <a:cubicBezTo>
                    <a:pt x="394" y="362"/>
                    <a:pt x="388" y="356"/>
                    <a:pt x="386" y="345"/>
                  </a:cubicBezTo>
                  <a:cubicBezTo>
                    <a:pt x="396" y="343"/>
                    <a:pt x="413" y="350"/>
                    <a:pt x="413" y="339"/>
                  </a:cubicBezTo>
                  <a:cubicBezTo>
                    <a:pt x="413" y="331"/>
                    <a:pt x="400" y="331"/>
                    <a:pt x="400" y="322"/>
                  </a:cubicBezTo>
                  <a:cubicBezTo>
                    <a:pt x="400" y="316"/>
                    <a:pt x="400" y="314"/>
                    <a:pt x="402" y="307"/>
                  </a:cubicBezTo>
                  <a:cubicBezTo>
                    <a:pt x="409" y="307"/>
                    <a:pt x="409" y="307"/>
                    <a:pt x="409" y="307"/>
                  </a:cubicBezTo>
                  <a:cubicBezTo>
                    <a:pt x="426" y="307"/>
                    <a:pt x="436" y="314"/>
                    <a:pt x="453" y="320"/>
                  </a:cubicBezTo>
                  <a:cubicBezTo>
                    <a:pt x="457" y="312"/>
                    <a:pt x="464" y="307"/>
                    <a:pt x="464" y="297"/>
                  </a:cubicBezTo>
                  <a:cubicBezTo>
                    <a:pt x="464" y="286"/>
                    <a:pt x="445" y="290"/>
                    <a:pt x="445" y="282"/>
                  </a:cubicBezTo>
                  <a:cubicBezTo>
                    <a:pt x="445" y="273"/>
                    <a:pt x="453" y="269"/>
                    <a:pt x="453" y="263"/>
                  </a:cubicBezTo>
                  <a:cubicBezTo>
                    <a:pt x="457" y="252"/>
                    <a:pt x="453" y="235"/>
                    <a:pt x="464" y="235"/>
                  </a:cubicBezTo>
                  <a:cubicBezTo>
                    <a:pt x="470" y="235"/>
                    <a:pt x="472" y="235"/>
                    <a:pt x="479" y="235"/>
                  </a:cubicBezTo>
                  <a:cubicBezTo>
                    <a:pt x="485" y="235"/>
                    <a:pt x="487" y="231"/>
                    <a:pt x="493" y="229"/>
                  </a:cubicBezTo>
                  <a:cubicBezTo>
                    <a:pt x="498" y="227"/>
                    <a:pt x="502" y="229"/>
                    <a:pt x="506" y="225"/>
                  </a:cubicBezTo>
                  <a:cubicBezTo>
                    <a:pt x="510" y="220"/>
                    <a:pt x="510" y="214"/>
                    <a:pt x="515" y="208"/>
                  </a:cubicBezTo>
                  <a:cubicBezTo>
                    <a:pt x="512" y="206"/>
                    <a:pt x="510" y="206"/>
                    <a:pt x="510" y="201"/>
                  </a:cubicBezTo>
                  <a:cubicBezTo>
                    <a:pt x="510" y="189"/>
                    <a:pt x="525" y="184"/>
                    <a:pt x="538" y="180"/>
                  </a:cubicBezTo>
                  <a:cubicBezTo>
                    <a:pt x="548" y="178"/>
                    <a:pt x="559" y="180"/>
                    <a:pt x="563" y="172"/>
                  </a:cubicBezTo>
                  <a:cubicBezTo>
                    <a:pt x="563" y="165"/>
                    <a:pt x="563" y="165"/>
                    <a:pt x="563" y="165"/>
                  </a:cubicBezTo>
                  <a:cubicBezTo>
                    <a:pt x="561" y="163"/>
                    <a:pt x="559" y="163"/>
                    <a:pt x="555" y="163"/>
                  </a:cubicBezTo>
                  <a:cubicBezTo>
                    <a:pt x="559" y="159"/>
                    <a:pt x="565" y="159"/>
                    <a:pt x="570" y="155"/>
                  </a:cubicBezTo>
                  <a:cubicBezTo>
                    <a:pt x="574" y="153"/>
                    <a:pt x="576" y="146"/>
                    <a:pt x="580" y="146"/>
                  </a:cubicBezTo>
                  <a:cubicBezTo>
                    <a:pt x="584" y="146"/>
                    <a:pt x="586" y="148"/>
                    <a:pt x="586" y="153"/>
                  </a:cubicBezTo>
                  <a:cubicBezTo>
                    <a:pt x="593" y="146"/>
                    <a:pt x="597" y="144"/>
                    <a:pt x="606" y="140"/>
                  </a:cubicBezTo>
                  <a:cubicBezTo>
                    <a:pt x="610" y="136"/>
                    <a:pt x="610" y="127"/>
                    <a:pt x="616" y="127"/>
                  </a:cubicBezTo>
                  <a:cubicBezTo>
                    <a:pt x="620" y="127"/>
                    <a:pt x="620" y="132"/>
                    <a:pt x="622" y="132"/>
                  </a:cubicBezTo>
                  <a:cubicBezTo>
                    <a:pt x="641" y="132"/>
                    <a:pt x="650" y="121"/>
                    <a:pt x="667" y="121"/>
                  </a:cubicBezTo>
                  <a:cubicBezTo>
                    <a:pt x="675" y="121"/>
                    <a:pt x="675" y="132"/>
                    <a:pt x="684" y="134"/>
                  </a:cubicBezTo>
                  <a:cubicBezTo>
                    <a:pt x="684" y="93"/>
                    <a:pt x="684" y="93"/>
                    <a:pt x="684" y="93"/>
                  </a:cubicBezTo>
                  <a:cubicBezTo>
                    <a:pt x="671" y="87"/>
                    <a:pt x="677" y="66"/>
                    <a:pt x="665" y="66"/>
                  </a:cubicBezTo>
                  <a:cubicBezTo>
                    <a:pt x="658" y="66"/>
                    <a:pt x="654" y="68"/>
                    <a:pt x="650" y="68"/>
                  </a:cubicBezTo>
                  <a:cubicBezTo>
                    <a:pt x="641" y="68"/>
                    <a:pt x="635" y="64"/>
                    <a:pt x="635" y="57"/>
                  </a:cubicBezTo>
                  <a:cubicBezTo>
                    <a:pt x="635" y="47"/>
                    <a:pt x="644" y="40"/>
                    <a:pt x="644" y="30"/>
                  </a:cubicBezTo>
                  <a:cubicBezTo>
                    <a:pt x="644" y="11"/>
                    <a:pt x="644" y="11"/>
                    <a:pt x="644" y="11"/>
                  </a:cubicBezTo>
                  <a:cubicBezTo>
                    <a:pt x="646" y="7"/>
                    <a:pt x="646" y="7"/>
                    <a:pt x="646" y="7"/>
                  </a:cubicBezTo>
                  <a:cubicBezTo>
                    <a:pt x="650" y="4"/>
                    <a:pt x="650" y="4"/>
                    <a:pt x="650" y="4"/>
                  </a:cubicBezTo>
                  <a:cubicBezTo>
                    <a:pt x="652" y="11"/>
                    <a:pt x="654" y="15"/>
                    <a:pt x="661" y="15"/>
                  </a:cubicBezTo>
                  <a:cubicBezTo>
                    <a:pt x="667" y="15"/>
                    <a:pt x="669" y="7"/>
                    <a:pt x="673" y="7"/>
                  </a:cubicBezTo>
                  <a:cubicBezTo>
                    <a:pt x="682" y="7"/>
                    <a:pt x="680" y="17"/>
                    <a:pt x="686" y="24"/>
                  </a:cubicBezTo>
                  <a:cubicBezTo>
                    <a:pt x="692" y="30"/>
                    <a:pt x="699" y="32"/>
                    <a:pt x="709" y="32"/>
                  </a:cubicBezTo>
                  <a:cubicBezTo>
                    <a:pt x="720" y="32"/>
                    <a:pt x="720" y="19"/>
                    <a:pt x="724" y="11"/>
                  </a:cubicBezTo>
                  <a:cubicBezTo>
                    <a:pt x="732" y="0"/>
                    <a:pt x="745" y="4"/>
                    <a:pt x="756" y="4"/>
                  </a:cubicBezTo>
                  <a:cubicBezTo>
                    <a:pt x="760" y="4"/>
                    <a:pt x="762" y="7"/>
                    <a:pt x="764" y="7"/>
                  </a:cubicBezTo>
                  <a:lnTo>
                    <a:pt x="764" y="7"/>
                  </a:lnTo>
                  <a:close/>
                  <a:moveTo>
                    <a:pt x="240" y="350"/>
                  </a:moveTo>
                  <a:lnTo>
                    <a:pt x="240" y="350"/>
                  </a:lnTo>
                  <a:cubicBezTo>
                    <a:pt x="225" y="360"/>
                    <a:pt x="212" y="371"/>
                    <a:pt x="212" y="390"/>
                  </a:cubicBezTo>
                  <a:cubicBezTo>
                    <a:pt x="212" y="401"/>
                    <a:pt x="223" y="403"/>
                    <a:pt x="231" y="403"/>
                  </a:cubicBezTo>
                  <a:cubicBezTo>
                    <a:pt x="235" y="403"/>
                    <a:pt x="237" y="407"/>
                    <a:pt x="240" y="407"/>
                  </a:cubicBezTo>
                  <a:cubicBezTo>
                    <a:pt x="248" y="407"/>
                    <a:pt x="250" y="396"/>
                    <a:pt x="254" y="390"/>
                  </a:cubicBezTo>
                  <a:cubicBezTo>
                    <a:pt x="259" y="386"/>
                    <a:pt x="263" y="381"/>
                    <a:pt x="263" y="375"/>
                  </a:cubicBezTo>
                  <a:cubicBezTo>
                    <a:pt x="263" y="371"/>
                    <a:pt x="261" y="369"/>
                    <a:pt x="259" y="365"/>
                  </a:cubicBezTo>
                  <a:cubicBezTo>
                    <a:pt x="256" y="360"/>
                    <a:pt x="256" y="354"/>
                    <a:pt x="252" y="354"/>
                  </a:cubicBezTo>
                  <a:cubicBezTo>
                    <a:pt x="248" y="352"/>
                    <a:pt x="244" y="352"/>
                    <a:pt x="240" y="350"/>
                  </a:cubicBezTo>
                  <a:lnTo>
                    <a:pt x="240" y="350"/>
                  </a:lnTo>
                  <a:close/>
                  <a:moveTo>
                    <a:pt x="762" y="970"/>
                  </a:moveTo>
                  <a:lnTo>
                    <a:pt x="762" y="970"/>
                  </a:lnTo>
                  <a:cubicBezTo>
                    <a:pt x="760" y="970"/>
                    <a:pt x="758" y="968"/>
                    <a:pt x="754" y="970"/>
                  </a:cubicBezTo>
                  <a:cubicBezTo>
                    <a:pt x="751" y="970"/>
                    <a:pt x="751" y="972"/>
                    <a:pt x="749" y="975"/>
                  </a:cubicBezTo>
                  <a:cubicBezTo>
                    <a:pt x="745" y="977"/>
                    <a:pt x="741" y="979"/>
                    <a:pt x="741" y="985"/>
                  </a:cubicBezTo>
                  <a:cubicBezTo>
                    <a:pt x="741" y="987"/>
                    <a:pt x="743" y="989"/>
                    <a:pt x="741" y="991"/>
                  </a:cubicBezTo>
                  <a:cubicBezTo>
                    <a:pt x="743" y="991"/>
                    <a:pt x="743" y="991"/>
                    <a:pt x="745" y="991"/>
                  </a:cubicBezTo>
                  <a:cubicBezTo>
                    <a:pt x="749" y="991"/>
                    <a:pt x="749" y="987"/>
                    <a:pt x="754" y="985"/>
                  </a:cubicBezTo>
                  <a:cubicBezTo>
                    <a:pt x="760" y="981"/>
                    <a:pt x="762" y="979"/>
                    <a:pt x="764" y="972"/>
                  </a:cubicBezTo>
                  <a:lnTo>
                    <a:pt x="762" y="970"/>
                  </a:lnTo>
                  <a:lnTo>
                    <a:pt x="762" y="970"/>
                  </a:lnTo>
                  <a:close/>
                  <a:moveTo>
                    <a:pt x="716" y="996"/>
                  </a:moveTo>
                  <a:lnTo>
                    <a:pt x="716" y="996"/>
                  </a:lnTo>
                  <a:cubicBezTo>
                    <a:pt x="716" y="1000"/>
                    <a:pt x="716" y="1000"/>
                    <a:pt x="716" y="1000"/>
                  </a:cubicBezTo>
                  <a:cubicBezTo>
                    <a:pt x="718" y="1000"/>
                    <a:pt x="720" y="1000"/>
                    <a:pt x="722" y="1000"/>
                  </a:cubicBezTo>
                  <a:cubicBezTo>
                    <a:pt x="726" y="1000"/>
                    <a:pt x="732" y="996"/>
                    <a:pt x="732" y="991"/>
                  </a:cubicBezTo>
                  <a:cubicBezTo>
                    <a:pt x="732" y="985"/>
                    <a:pt x="724" y="983"/>
                    <a:pt x="720" y="985"/>
                  </a:cubicBezTo>
                  <a:cubicBezTo>
                    <a:pt x="716" y="987"/>
                    <a:pt x="716" y="991"/>
                    <a:pt x="716" y="996"/>
                  </a:cubicBezTo>
                  <a:lnTo>
                    <a:pt x="716" y="996"/>
                  </a:lnTo>
                  <a:close/>
                  <a:moveTo>
                    <a:pt x="658" y="1006"/>
                  </a:moveTo>
                  <a:lnTo>
                    <a:pt x="658" y="1006"/>
                  </a:lnTo>
                  <a:cubicBezTo>
                    <a:pt x="658" y="1011"/>
                    <a:pt x="663" y="1011"/>
                    <a:pt x="667" y="1011"/>
                  </a:cubicBezTo>
                  <a:cubicBezTo>
                    <a:pt x="669" y="1011"/>
                    <a:pt x="671" y="1013"/>
                    <a:pt x="673" y="1013"/>
                  </a:cubicBezTo>
                  <a:cubicBezTo>
                    <a:pt x="677" y="1013"/>
                    <a:pt x="682" y="1008"/>
                    <a:pt x="682" y="1002"/>
                  </a:cubicBezTo>
                  <a:cubicBezTo>
                    <a:pt x="682" y="994"/>
                    <a:pt x="658" y="996"/>
                    <a:pt x="658" y="1006"/>
                  </a:cubicBezTo>
                  <a:lnTo>
                    <a:pt x="658" y="1006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3D5BC34-6149-43A3-BE95-27E3C8291B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71" y="2792"/>
              <a:ext cx="687" cy="610"/>
            </a:xfrm>
            <a:custGeom>
              <a:avLst/>
              <a:gdLst>
                <a:gd name="T0" fmla="*/ 819 w 1143"/>
                <a:gd name="T1" fmla="*/ 91 h 1013"/>
                <a:gd name="T2" fmla="*/ 885 w 1143"/>
                <a:gd name="T3" fmla="*/ 218 h 1013"/>
                <a:gd name="T4" fmla="*/ 921 w 1143"/>
                <a:gd name="T5" fmla="*/ 401 h 1013"/>
                <a:gd name="T6" fmla="*/ 1134 w 1143"/>
                <a:gd name="T7" fmla="*/ 483 h 1013"/>
                <a:gd name="T8" fmla="*/ 1077 w 1143"/>
                <a:gd name="T9" fmla="*/ 625 h 1013"/>
                <a:gd name="T10" fmla="*/ 1024 w 1143"/>
                <a:gd name="T11" fmla="*/ 663 h 1013"/>
                <a:gd name="T12" fmla="*/ 965 w 1143"/>
                <a:gd name="T13" fmla="*/ 703 h 1013"/>
                <a:gd name="T14" fmla="*/ 919 w 1143"/>
                <a:gd name="T15" fmla="*/ 729 h 1013"/>
                <a:gd name="T16" fmla="*/ 857 w 1143"/>
                <a:gd name="T17" fmla="*/ 803 h 1013"/>
                <a:gd name="T18" fmla="*/ 813 w 1143"/>
                <a:gd name="T19" fmla="*/ 833 h 1013"/>
                <a:gd name="T20" fmla="*/ 826 w 1143"/>
                <a:gd name="T21" fmla="*/ 864 h 1013"/>
                <a:gd name="T22" fmla="*/ 806 w 1143"/>
                <a:gd name="T23" fmla="*/ 913 h 1013"/>
                <a:gd name="T24" fmla="*/ 751 w 1143"/>
                <a:gd name="T25" fmla="*/ 928 h 1013"/>
                <a:gd name="T26" fmla="*/ 709 w 1143"/>
                <a:gd name="T27" fmla="*/ 941 h 1013"/>
                <a:gd name="T28" fmla="*/ 684 w 1143"/>
                <a:gd name="T29" fmla="*/ 951 h 1013"/>
                <a:gd name="T30" fmla="*/ 639 w 1143"/>
                <a:gd name="T31" fmla="*/ 979 h 1013"/>
                <a:gd name="T32" fmla="*/ 616 w 1143"/>
                <a:gd name="T33" fmla="*/ 966 h 1013"/>
                <a:gd name="T34" fmla="*/ 565 w 1143"/>
                <a:gd name="T35" fmla="*/ 979 h 1013"/>
                <a:gd name="T36" fmla="*/ 529 w 1143"/>
                <a:gd name="T37" fmla="*/ 960 h 1013"/>
                <a:gd name="T38" fmla="*/ 483 w 1143"/>
                <a:gd name="T39" fmla="*/ 928 h 1013"/>
                <a:gd name="T40" fmla="*/ 438 w 1143"/>
                <a:gd name="T41" fmla="*/ 924 h 1013"/>
                <a:gd name="T42" fmla="*/ 394 w 1143"/>
                <a:gd name="T43" fmla="*/ 907 h 1013"/>
                <a:gd name="T44" fmla="*/ 371 w 1143"/>
                <a:gd name="T45" fmla="*/ 852 h 1013"/>
                <a:gd name="T46" fmla="*/ 297 w 1143"/>
                <a:gd name="T47" fmla="*/ 858 h 1013"/>
                <a:gd name="T48" fmla="*/ 246 w 1143"/>
                <a:gd name="T49" fmla="*/ 833 h 1013"/>
                <a:gd name="T50" fmla="*/ 333 w 1143"/>
                <a:gd name="T51" fmla="*/ 801 h 1013"/>
                <a:gd name="T52" fmla="*/ 299 w 1143"/>
                <a:gd name="T53" fmla="*/ 769 h 1013"/>
                <a:gd name="T54" fmla="*/ 252 w 1143"/>
                <a:gd name="T55" fmla="*/ 778 h 1013"/>
                <a:gd name="T56" fmla="*/ 256 w 1143"/>
                <a:gd name="T57" fmla="*/ 820 h 1013"/>
                <a:gd name="T58" fmla="*/ 210 w 1143"/>
                <a:gd name="T59" fmla="*/ 843 h 1013"/>
                <a:gd name="T60" fmla="*/ 153 w 1143"/>
                <a:gd name="T61" fmla="*/ 850 h 1013"/>
                <a:gd name="T62" fmla="*/ 106 w 1143"/>
                <a:gd name="T63" fmla="*/ 822 h 1013"/>
                <a:gd name="T64" fmla="*/ 36 w 1143"/>
                <a:gd name="T65" fmla="*/ 807 h 1013"/>
                <a:gd name="T66" fmla="*/ 81 w 1143"/>
                <a:gd name="T67" fmla="*/ 737 h 1013"/>
                <a:gd name="T68" fmla="*/ 127 w 1143"/>
                <a:gd name="T69" fmla="*/ 699 h 1013"/>
                <a:gd name="T70" fmla="*/ 204 w 1143"/>
                <a:gd name="T71" fmla="*/ 547 h 1013"/>
                <a:gd name="T72" fmla="*/ 134 w 1143"/>
                <a:gd name="T73" fmla="*/ 420 h 1013"/>
                <a:gd name="T74" fmla="*/ 201 w 1143"/>
                <a:gd name="T75" fmla="*/ 434 h 1013"/>
                <a:gd name="T76" fmla="*/ 303 w 1143"/>
                <a:gd name="T77" fmla="*/ 432 h 1013"/>
                <a:gd name="T78" fmla="*/ 402 w 1143"/>
                <a:gd name="T79" fmla="*/ 475 h 1013"/>
                <a:gd name="T80" fmla="*/ 476 w 1143"/>
                <a:gd name="T81" fmla="*/ 468 h 1013"/>
                <a:gd name="T82" fmla="*/ 432 w 1143"/>
                <a:gd name="T83" fmla="*/ 384 h 1013"/>
                <a:gd name="T84" fmla="*/ 402 w 1143"/>
                <a:gd name="T85" fmla="*/ 307 h 1013"/>
                <a:gd name="T86" fmla="*/ 464 w 1143"/>
                <a:gd name="T87" fmla="*/ 235 h 1013"/>
                <a:gd name="T88" fmla="*/ 538 w 1143"/>
                <a:gd name="T89" fmla="*/ 180 h 1013"/>
                <a:gd name="T90" fmla="*/ 586 w 1143"/>
                <a:gd name="T91" fmla="*/ 153 h 1013"/>
                <a:gd name="T92" fmla="*/ 684 w 1143"/>
                <a:gd name="T93" fmla="*/ 93 h 1013"/>
                <a:gd name="T94" fmla="*/ 646 w 1143"/>
                <a:gd name="T95" fmla="*/ 7 h 1013"/>
                <a:gd name="T96" fmla="*/ 724 w 1143"/>
                <a:gd name="T97" fmla="*/ 11 h 1013"/>
                <a:gd name="T98" fmla="*/ 212 w 1143"/>
                <a:gd name="T99" fmla="*/ 390 h 1013"/>
                <a:gd name="T100" fmla="*/ 252 w 1143"/>
                <a:gd name="T101" fmla="*/ 354 h 1013"/>
                <a:gd name="T102" fmla="*/ 749 w 1143"/>
                <a:gd name="T103" fmla="*/ 975 h 1013"/>
                <a:gd name="T104" fmla="*/ 762 w 1143"/>
                <a:gd name="T105" fmla="*/ 970 h 1013"/>
                <a:gd name="T106" fmla="*/ 732 w 1143"/>
                <a:gd name="T107" fmla="*/ 991 h 1013"/>
                <a:gd name="T108" fmla="*/ 667 w 1143"/>
                <a:gd name="T109" fmla="*/ 1011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43" h="1013">
                  <a:moveTo>
                    <a:pt x="764" y="7"/>
                  </a:moveTo>
                  <a:lnTo>
                    <a:pt x="764" y="7"/>
                  </a:lnTo>
                  <a:cubicBezTo>
                    <a:pt x="762" y="9"/>
                    <a:pt x="762" y="11"/>
                    <a:pt x="762" y="13"/>
                  </a:cubicBezTo>
                  <a:cubicBezTo>
                    <a:pt x="762" y="26"/>
                    <a:pt x="773" y="30"/>
                    <a:pt x="781" y="38"/>
                  </a:cubicBezTo>
                  <a:cubicBezTo>
                    <a:pt x="790" y="49"/>
                    <a:pt x="792" y="57"/>
                    <a:pt x="798" y="68"/>
                  </a:cubicBezTo>
                  <a:cubicBezTo>
                    <a:pt x="804" y="81"/>
                    <a:pt x="811" y="83"/>
                    <a:pt x="819" y="91"/>
                  </a:cubicBezTo>
                  <a:cubicBezTo>
                    <a:pt x="830" y="100"/>
                    <a:pt x="836" y="106"/>
                    <a:pt x="849" y="106"/>
                  </a:cubicBezTo>
                  <a:cubicBezTo>
                    <a:pt x="866" y="106"/>
                    <a:pt x="866" y="106"/>
                    <a:pt x="866" y="106"/>
                  </a:cubicBezTo>
                  <a:cubicBezTo>
                    <a:pt x="870" y="106"/>
                    <a:pt x="872" y="112"/>
                    <a:pt x="874" y="115"/>
                  </a:cubicBezTo>
                  <a:cubicBezTo>
                    <a:pt x="900" y="125"/>
                    <a:pt x="910" y="146"/>
                    <a:pt x="910" y="174"/>
                  </a:cubicBezTo>
                  <a:cubicBezTo>
                    <a:pt x="910" y="182"/>
                    <a:pt x="900" y="182"/>
                    <a:pt x="895" y="189"/>
                  </a:cubicBezTo>
                  <a:cubicBezTo>
                    <a:pt x="887" y="197"/>
                    <a:pt x="887" y="206"/>
                    <a:pt x="885" y="218"/>
                  </a:cubicBezTo>
                  <a:cubicBezTo>
                    <a:pt x="881" y="229"/>
                    <a:pt x="870" y="227"/>
                    <a:pt x="861" y="235"/>
                  </a:cubicBezTo>
                  <a:cubicBezTo>
                    <a:pt x="857" y="242"/>
                    <a:pt x="857" y="246"/>
                    <a:pt x="857" y="254"/>
                  </a:cubicBezTo>
                  <a:cubicBezTo>
                    <a:pt x="857" y="269"/>
                    <a:pt x="868" y="278"/>
                    <a:pt x="868" y="293"/>
                  </a:cubicBezTo>
                  <a:cubicBezTo>
                    <a:pt x="868" y="303"/>
                    <a:pt x="864" y="309"/>
                    <a:pt x="864" y="320"/>
                  </a:cubicBezTo>
                  <a:cubicBezTo>
                    <a:pt x="864" y="331"/>
                    <a:pt x="868" y="337"/>
                    <a:pt x="874" y="348"/>
                  </a:cubicBezTo>
                  <a:cubicBezTo>
                    <a:pt x="885" y="373"/>
                    <a:pt x="897" y="388"/>
                    <a:pt x="921" y="401"/>
                  </a:cubicBezTo>
                  <a:cubicBezTo>
                    <a:pt x="944" y="413"/>
                    <a:pt x="955" y="426"/>
                    <a:pt x="978" y="432"/>
                  </a:cubicBezTo>
                  <a:cubicBezTo>
                    <a:pt x="991" y="434"/>
                    <a:pt x="995" y="441"/>
                    <a:pt x="1007" y="441"/>
                  </a:cubicBezTo>
                  <a:cubicBezTo>
                    <a:pt x="1029" y="441"/>
                    <a:pt x="1029" y="441"/>
                    <a:pt x="1029" y="441"/>
                  </a:cubicBezTo>
                  <a:cubicBezTo>
                    <a:pt x="1060" y="441"/>
                    <a:pt x="1075" y="428"/>
                    <a:pt x="1107" y="428"/>
                  </a:cubicBezTo>
                  <a:cubicBezTo>
                    <a:pt x="1122" y="428"/>
                    <a:pt x="1132" y="430"/>
                    <a:pt x="1143" y="441"/>
                  </a:cubicBezTo>
                  <a:cubicBezTo>
                    <a:pt x="1134" y="456"/>
                    <a:pt x="1134" y="466"/>
                    <a:pt x="1134" y="483"/>
                  </a:cubicBezTo>
                  <a:cubicBezTo>
                    <a:pt x="1134" y="506"/>
                    <a:pt x="1134" y="506"/>
                    <a:pt x="1134" y="506"/>
                  </a:cubicBezTo>
                  <a:cubicBezTo>
                    <a:pt x="1134" y="530"/>
                    <a:pt x="1092" y="528"/>
                    <a:pt x="1092" y="553"/>
                  </a:cubicBezTo>
                  <a:cubicBezTo>
                    <a:pt x="1092" y="572"/>
                    <a:pt x="1096" y="583"/>
                    <a:pt x="1101" y="604"/>
                  </a:cubicBezTo>
                  <a:cubicBezTo>
                    <a:pt x="1096" y="604"/>
                    <a:pt x="1094" y="604"/>
                    <a:pt x="1092" y="608"/>
                  </a:cubicBezTo>
                  <a:cubicBezTo>
                    <a:pt x="1090" y="614"/>
                    <a:pt x="1090" y="619"/>
                    <a:pt x="1086" y="621"/>
                  </a:cubicBezTo>
                  <a:cubicBezTo>
                    <a:pt x="1082" y="621"/>
                    <a:pt x="1079" y="623"/>
                    <a:pt x="1077" y="625"/>
                  </a:cubicBezTo>
                  <a:cubicBezTo>
                    <a:pt x="1077" y="625"/>
                    <a:pt x="1077" y="625"/>
                    <a:pt x="1077" y="625"/>
                  </a:cubicBezTo>
                  <a:cubicBezTo>
                    <a:pt x="1067" y="621"/>
                    <a:pt x="1065" y="610"/>
                    <a:pt x="1054" y="610"/>
                  </a:cubicBezTo>
                  <a:cubicBezTo>
                    <a:pt x="1046" y="610"/>
                    <a:pt x="1037" y="617"/>
                    <a:pt x="1037" y="627"/>
                  </a:cubicBezTo>
                  <a:cubicBezTo>
                    <a:pt x="1037" y="631"/>
                    <a:pt x="1039" y="636"/>
                    <a:pt x="1039" y="640"/>
                  </a:cubicBezTo>
                  <a:cubicBezTo>
                    <a:pt x="1037" y="642"/>
                    <a:pt x="1037" y="646"/>
                    <a:pt x="1037" y="650"/>
                  </a:cubicBezTo>
                  <a:cubicBezTo>
                    <a:pt x="1037" y="657"/>
                    <a:pt x="1031" y="663"/>
                    <a:pt x="1024" y="663"/>
                  </a:cubicBezTo>
                  <a:cubicBezTo>
                    <a:pt x="1018" y="663"/>
                    <a:pt x="1016" y="659"/>
                    <a:pt x="1007" y="659"/>
                  </a:cubicBezTo>
                  <a:cubicBezTo>
                    <a:pt x="1003" y="659"/>
                    <a:pt x="1003" y="663"/>
                    <a:pt x="999" y="665"/>
                  </a:cubicBezTo>
                  <a:cubicBezTo>
                    <a:pt x="993" y="670"/>
                    <a:pt x="991" y="674"/>
                    <a:pt x="984" y="680"/>
                  </a:cubicBezTo>
                  <a:cubicBezTo>
                    <a:pt x="980" y="682"/>
                    <a:pt x="976" y="682"/>
                    <a:pt x="974" y="684"/>
                  </a:cubicBezTo>
                  <a:cubicBezTo>
                    <a:pt x="971" y="686"/>
                    <a:pt x="971" y="689"/>
                    <a:pt x="971" y="691"/>
                  </a:cubicBezTo>
                  <a:cubicBezTo>
                    <a:pt x="967" y="695"/>
                    <a:pt x="965" y="697"/>
                    <a:pt x="965" y="703"/>
                  </a:cubicBezTo>
                  <a:cubicBezTo>
                    <a:pt x="965" y="708"/>
                    <a:pt x="967" y="712"/>
                    <a:pt x="967" y="718"/>
                  </a:cubicBezTo>
                  <a:cubicBezTo>
                    <a:pt x="965" y="722"/>
                    <a:pt x="963" y="725"/>
                    <a:pt x="963" y="729"/>
                  </a:cubicBezTo>
                  <a:cubicBezTo>
                    <a:pt x="961" y="729"/>
                    <a:pt x="961" y="729"/>
                    <a:pt x="961" y="729"/>
                  </a:cubicBezTo>
                  <a:cubicBezTo>
                    <a:pt x="955" y="729"/>
                    <a:pt x="957" y="720"/>
                    <a:pt x="950" y="720"/>
                  </a:cubicBezTo>
                  <a:cubicBezTo>
                    <a:pt x="942" y="720"/>
                    <a:pt x="938" y="731"/>
                    <a:pt x="929" y="731"/>
                  </a:cubicBezTo>
                  <a:cubicBezTo>
                    <a:pt x="925" y="731"/>
                    <a:pt x="923" y="729"/>
                    <a:pt x="919" y="729"/>
                  </a:cubicBezTo>
                  <a:cubicBezTo>
                    <a:pt x="914" y="729"/>
                    <a:pt x="910" y="731"/>
                    <a:pt x="908" y="735"/>
                  </a:cubicBezTo>
                  <a:cubicBezTo>
                    <a:pt x="904" y="737"/>
                    <a:pt x="900" y="739"/>
                    <a:pt x="900" y="744"/>
                  </a:cubicBezTo>
                  <a:cubicBezTo>
                    <a:pt x="900" y="748"/>
                    <a:pt x="900" y="750"/>
                    <a:pt x="900" y="752"/>
                  </a:cubicBezTo>
                  <a:cubicBezTo>
                    <a:pt x="900" y="765"/>
                    <a:pt x="893" y="773"/>
                    <a:pt x="887" y="782"/>
                  </a:cubicBezTo>
                  <a:cubicBezTo>
                    <a:pt x="883" y="788"/>
                    <a:pt x="878" y="788"/>
                    <a:pt x="874" y="792"/>
                  </a:cubicBezTo>
                  <a:cubicBezTo>
                    <a:pt x="868" y="797"/>
                    <a:pt x="864" y="803"/>
                    <a:pt x="857" y="803"/>
                  </a:cubicBezTo>
                  <a:cubicBezTo>
                    <a:pt x="847" y="803"/>
                    <a:pt x="847" y="803"/>
                    <a:pt x="847" y="803"/>
                  </a:cubicBezTo>
                  <a:cubicBezTo>
                    <a:pt x="845" y="803"/>
                    <a:pt x="842" y="801"/>
                    <a:pt x="840" y="801"/>
                  </a:cubicBezTo>
                  <a:cubicBezTo>
                    <a:pt x="834" y="801"/>
                    <a:pt x="832" y="803"/>
                    <a:pt x="828" y="807"/>
                  </a:cubicBezTo>
                  <a:cubicBezTo>
                    <a:pt x="826" y="809"/>
                    <a:pt x="821" y="809"/>
                    <a:pt x="819" y="811"/>
                  </a:cubicBezTo>
                  <a:cubicBezTo>
                    <a:pt x="819" y="814"/>
                    <a:pt x="819" y="816"/>
                    <a:pt x="819" y="820"/>
                  </a:cubicBezTo>
                  <a:cubicBezTo>
                    <a:pt x="817" y="824"/>
                    <a:pt x="813" y="828"/>
                    <a:pt x="813" y="833"/>
                  </a:cubicBezTo>
                  <a:cubicBezTo>
                    <a:pt x="811" y="841"/>
                    <a:pt x="811" y="847"/>
                    <a:pt x="809" y="854"/>
                  </a:cubicBezTo>
                  <a:cubicBezTo>
                    <a:pt x="798" y="854"/>
                    <a:pt x="798" y="854"/>
                    <a:pt x="798" y="854"/>
                  </a:cubicBezTo>
                  <a:cubicBezTo>
                    <a:pt x="792" y="854"/>
                    <a:pt x="790" y="856"/>
                    <a:pt x="785" y="858"/>
                  </a:cubicBezTo>
                  <a:cubicBezTo>
                    <a:pt x="785" y="862"/>
                    <a:pt x="790" y="862"/>
                    <a:pt x="792" y="862"/>
                  </a:cubicBezTo>
                  <a:cubicBezTo>
                    <a:pt x="798" y="862"/>
                    <a:pt x="800" y="860"/>
                    <a:pt x="804" y="860"/>
                  </a:cubicBezTo>
                  <a:cubicBezTo>
                    <a:pt x="813" y="860"/>
                    <a:pt x="817" y="864"/>
                    <a:pt x="826" y="864"/>
                  </a:cubicBezTo>
                  <a:cubicBezTo>
                    <a:pt x="826" y="871"/>
                    <a:pt x="826" y="871"/>
                    <a:pt x="826" y="871"/>
                  </a:cubicBezTo>
                  <a:cubicBezTo>
                    <a:pt x="821" y="877"/>
                    <a:pt x="811" y="877"/>
                    <a:pt x="811" y="886"/>
                  </a:cubicBezTo>
                  <a:cubicBezTo>
                    <a:pt x="811" y="890"/>
                    <a:pt x="815" y="894"/>
                    <a:pt x="815" y="898"/>
                  </a:cubicBezTo>
                  <a:cubicBezTo>
                    <a:pt x="815" y="905"/>
                    <a:pt x="811" y="905"/>
                    <a:pt x="806" y="907"/>
                  </a:cubicBezTo>
                  <a:cubicBezTo>
                    <a:pt x="806" y="909"/>
                    <a:pt x="806" y="909"/>
                    <a:pt x="806" y="909"/>
                  </a:cubicBezTo>
                  <a:cubicBezTo>
                    <a:pt x="806" y="913"/>
                    <a:pt x="806" y="913"/>
                    <a:pt x="806" y="913"/>
                  </a:cubicBezTo>
                  <a:cubicBezTo>
                    <a:pt x="796" y="913"/>
                    <a:pt x="796" y="913"/>
                    <a:pt x="796" y="913"/>
                  </a:cubicBezTo>
                  <a:cubicBezTo>
                    <a:pt x="796" y="909"/>
                    <a:pt x="796" y="909"/>
                    <a:pt x="796" y="909"/>
                  </a:cubicBezTo>
                  <a:cubicBezTo>
                    <a:pt x="790" y="909"/>
                    <a:pt x="785" y="909"/>
                    <a:pt x="779" y="909"/>
                  </a:cubicBezTo>
                  <a:cubicBezTo>
                    <a:pt x="777" y="909"/>
                    <a:pt x="775" y="913"/>
                    <a:pt x="773" y="915"/>
                  </a:cubicBezTo>
                  <a:cubicBezTo>
                    <a:pt x="773" y="919"/>
                    <a:pt x="768" y="917"/>
                    <a:pt x="764" y="919"/>
                  </a:cubicBezTo>
                  <a:cubicBezTo>
                    <a:pt x="760" y="924"/>
                    <a:pt x="758" y="928"/>
                    <a:pt x="751" y="928"/>
                  </a:cubicBezTo>
                  <a:cubicBezTo>
                    <a:pt x="749" y="928"/>
                    <a:pt x="749" y="926"/>
                    <a:pt x="747" y="926"/>
                  </a:cubicBezTo>
                  <a:cubicBezTo>
                    <a:pt x="743" y="926"/>
                    <a:pt x="743" y="928"/>
                    <a:pt x="739" y="928"/>
                  </a:cubicBezTo>
                  <a:cubicBezTo>
                    <a:pt x="737" y="928"/>
                    <a:pt x="737" y="928"/>
                    <a:pt x="735" y="928"/>
                  </a:cubicBezTo>
                  <a:cubicBezTo>
                    <a:pt x="730" y="928"/>
                    <a:pt x="728" y="930"/>
                    <a:pt x="724" y="932"/>
                  </a:cubicBezTo>
                  <a:cubicBezTo>
                    <a:pt x="720" y="934"/>
                    <a:pt x="716" y="932"/>
                    <a:pt x="709" y="932"/>
                  </a:cubicBezTo>
                  <a:cubicBezTo>
                    <a:pt x="709" y="941"/>
                    <a:pt x="709" y="941"/>
                    <a:pt x="709" y="941"/>
                  </a:cubicBezTo>
                  <a:cubicBezTo>
                    <a:pt x="709" y="945"/>
                    <a:pt x="713" y="947"/>
                    <a:pt x="716" y="949"/>
                  </a:cubicBezTo>
                  <a:cubicBezTo>
                    <a:pt x="718" y="951"/>
                    <a:pt x="718" y="955"/>
                    <a:pt x="720" y="958"/>
                  </a:cubicBezTo>
                  <a:cubicBezTo>
                    <a:pt x="718" y="960"/>
                    <a:pt x="716" y="962"/>
                    <a:pt x="711" y="962"/>
                  </a:cubicBezTo>
                  <a:cubicBezTo>
                    <a:pt x="707" y="962"/>
                    <a:pt x="703" y="964"/>
                    <a:pt x="699" y="960"/>
                  </a:cubicBezTo>
                  <a:cubicBezTo>
                    <a:pt x="696" y="958"/>
                    <a:pt x="696" y="955"/>
                    <a:pt x="694" y="953"/>
                  </a:cubicBezTo>
                  <a:cubicBezTo>
                    <a:pt x="690" y="953"/>
                    <a:pt x="688" y="953"/>
                    <a:pt x="684" y="951"/>
                  </a:cubicBezTo>
                  <a:cubicBezTo>
                    <a:pt x="680" y="949"/>
                    <a:pt x="677" y="947"/>
                    <a:pt x="673" y="947"/>
                  </a:cubicBezTo>
                  <a:cubicBezTo>
                    <a:pt x="669" y="947"/>
                    <a:pt x="667" y="953"/>
                    <a:pt x="663" y="953"/>
                  </a:cubicBezTo>
                  <a:cubicBezTo>
                    <a:pt x="658" y="953"/>
                    <a:pt x="656" y="951"/>
                    <a:pt x="654" y="949"/>
                  </a:cubicBezTo>
                  <a:cubicBezTo>
                    <a:pt x="648" y="949"/>
                    <a:pt x="644" y="949"/>
                    <a:pt x="641" y="953"/>
                  </a:cubicBezTo>
                  <a:cubicBezTo>
                    <a:pt x="637" y="958"/>
                    <a:pt x="639" y="964"/>
                    <a:pt x="639" y="970"/>
                  </a:cubicBezTo>
                  <a:cubicBezTo>
                    <a:pt x="639" y="972"/>
                    <a:pt x="639" y="975"/>
                    <a:pt x="639" y="979"/>
                  </a:cubicBezTo>
                  <a:cubicBezTo>
                    <a:pt x="639" y="983"/>
                    <a:pt x="644" y="983"/>
                    <a:pt x="644" y="985"/>
                  </a:cubicBezTo>
                  <a:cubicBezTo>
                    <a:pt x="644" y="989"/>
                    <a:pt x="639" y="989"/>
                    <a:pt x="637" y="989"/>
                  </a:cubicBezTo>
                  <a:cubicBezTo>
                    <a:pt x="633" y="989"/>
                    <a:pt x="631" y="989"/>
                    <a:pt x="627" y="987"/>
                  </a:cubicBezTo>
                  <a:cubicBezTo>
                    <a:pt x="625" y="985"/>
                    <a:pt x="620" y="985"/>
                    <a:pt x="620" y="981"/>
                  </a:cubicBezTo>
                  <a:cubicBezTo>
                    <a:pt x="620" y="979"/>
                    <a:pt x="625" y="977"/>
                    <a:pt x="625" y="975"/>
                  </a:cubicBezTo>
                  <a:cubicBezTo>
                    <a:pt x="625" y="970"/>
                    <a:pt x="620" y="968"/>
                    <a:pt x="616" y="966"/>
                  </a:cubicBezTo>
                  <a:cubicBezTo>
                    <a:pt x="614" y="964"/>
                    <a:pt x="612" y="962"/>
                    <a:pt x="608" y="962"/>
                  </a:cubicBezTo>
                  <a:cubicBezTo>
                    <a:pt x="603" y="962"/>
                    <a:pt x="601" y="968"/>
                    <a:pt x="597" y="968"/>
                  </a:cubicBezTo>
                  <a:cubicBezTo>
                    <a:pt x="593" y="968"/>
                    <a:pt x="591" y="966"/>
                    <a:pt x="589" y="964"/>
                  </a:cubicBezTo>
                  <a:cubicBezTo>
                    <a:pt x="586" y="962"/>
                    <a:pt x="586" y="960"/>
                    <a:pt x="584" y="960"/>
                  </a:cubicBezTo>
                  <a:cubicBezTo>
                    <a:pt x="578" y="960"/>
                    <a:pt x="570" y="958"/>
                    <a:pt x="570" y="964"/>
                  </a:cubicBezTo>
                  <a:cubicBezTo>
                    <a:pt x="570" y="970"/>
                    <a:pt x="570" y="979"/>
                    <a:pt x="565" y="979"/>
                  </a:cubicBezTo>
                  <a:cubicBezTo>
                    <a:pt x="561" y="979"/>
                    <a:pt x="559" y="972"/>
                    <a:pt x="557" y="972"/>
                  </a:cubicBezTo>
                  <a:cubicBezTo>
                    <a:pt x="551" y="972"/>
                    <a:pt x="553" y="979"/>
                    <a:pt x="551" y="985"/>
                  </a:cubicBezTo>
                  <a:cubicBezTo>
                    <a:pt x="544" y="985"/>
                    <a:pt x="544" y="985"/>
                    <a:pt x="544" y="985"/>
                  </a:cubicBezTo>
                  <a:cubicBezTo>
                    <a:pt x="540" y="985"/>
                    <a:pt x="540" y="981"/>
                    <a:pt x="536" y="979"/>
                  </a:cubicBezTo>
                  <a:cubicBezTo>
                    <a:pt x="534" y="977"/>
                    <a:pt x="529" y="977"/>
                    <a:pt x="529" y="972"/>
                  </a:cubicBezTo>
                  <a:cubicBezTo>
                    <a:pt x="529" y="968"/>
                    <a:pt x="529" y="966"/>
                    <a:pt x="529" y="960"/>
                  </a:cubicBezTo>
                  <a:cubicBezTo>
                    <a:pt x="527" y="958"/>
                    <a:pt x="523" y="955"/>
                    <a:pt x="519" y="955"/>
                  </a:cubicBezTo>
                  <a:cubicBezTo>
                    <a:pt x="519" y="947"/>
                    <a:pt x="519" y="947"/>
                    <a:pt x="519" y="947"/>
                  </a:cubicBezTo>
                  <a:cubicBezTo>
                    <a:pt x="512" y="947"/>
                    <a:pt x="512" y="947"/>
                    <a:pt x="512" y="947"/>
                  </a:cubicBezTo>
                  <a:cubicBezTo>
                    <a:pt x="512" y="947"/>
                    <a:pt x="510" y="949"/>
                    <a:pt x="510" y="949"/>
                  </a:cubicBezTo>
                  <a:cubicBezTo>
                    <a:pt x="504" y="949"/>
                    <a:pt x="500" y="945"/>
                    <a:pt x="496" y="941"/>
                  </a:cubicBezTo>
                  <a:cubicBezTo>
                    <a:pt x="491" y="934"/>
                    <a:pt x="483" y="934"/>
                    <a:pt x="483" y="928"/>
                  </a:cubicBezTo>
                  <a:cubicBezTo>
                    <a:pt x="483" y="924"/>
                    <a:pt x="485" y="922"/>
                    <a:pt x="483" y="919"/>
                  </a:cubicBezTo>
                  <a:cubicBezTo>
                    <a:pt x="479" y="917"/>
                    <a:pt x="474" y="919"/>
                    <a:pt x="472" y="917"/>
                  </a:cubicBezTo>
                  <a:cubicBezTo>
                    <a:pt x="468" y="915"/>
                    <a:pt x="466" y="911"/>
                    <a:pt x="464" y="911"/>
                  </a:cubicBezTo>
                  <a:cubicBezTo>
                    <a:pt x="460" y="911"/>
                    <a:pt x="457" y="911"/>
                    <a:pt x="455" y="913"/>
                  </a:cubicBezTo>
                  <a:cubicBezTo>
                    <a:pt x="453" y="919"/>
                    <a:pt x="453" y="928"/>
                    <a:pt x="447" y="928"/>
                  </a:cubicBezTo>
                  <a:cubicBezTo>
                    <a:pt x="443" y="928"/>
                    <a:pt x="443" y="924"/>
                    <a:pt x="438" y="924"/>
                  </a:cubicBezTo>
                  <a:cubicBezTo>
                    <a:pt x="436" y="922"/>
                    <a:pt x="434" y="924"/>
                    <a:pt x="432" y="922"/>
                  </a:cubicBezTo>
                  <a:cubicBezTo>
                    <a:pt x="430" y="917"/>
                    <a:pt x="430" y="915"/>
                    <a:pt x="428" y="913"/>
                  </a:cubicBezTo>
                  <a:cubicBezTo>
                    <a:pt x="428" y="909"/>
                    <a:pt x="428" y="907"/>
                    <a:pt x="426" y="907"/>
                  </a:cubicBezTo>
                  <a:cubicBezTo>
                    <a:pt x="421" y="907"/>
                    <a:pt x="419" y="911"/>
                    <a:pt x="415" y="911"/>
                  </a:cubicBezTo>
                  <a:cubicBezTo>
                    <a:pt x="409" y="911"/>
                    <a:pt x="407" y="907"/>
                    <a:pt x="398" y="907"/>
                  </a:cubicBezTo>
                  <a:cubicBezTo>
                    <a:pt x="396" y="907"/>
                    <a:pt x="396" y="907"/>
                    <a:pt x="394" y="907"/>
                  </a:cubicBezTo>
                  <a:cubicBezTo>
                    <a:pt x="383" y="907"/>
                    <a:pt x="383" y="907"/>
                    <a:pt x="383" y="907"/>
                  </a:cubicBezTo>
                  <a:cubicBezTo>
                    <a:pt x="379" y="907"/>
                    <a:pt x="371" y="907"/>
                    <a:pt x="371" y="900"/>
                  </a:cubicBezTo>
                  <a:cubicBezTo>
                    <a:pt x="371" y="898"/>
                    <a:pt x="375" y="896"/>
                    <a:pt x="375" y="892"/>
                  </a:cubicBezTo>
                  <a:cubicBezTo>
                    <a:pt x="377" y="888"/>
                    <a:pt x="377" y="883"/>
                    <a:pt x="377" y="879"/>
                  </a:cubicBezTo>
                  <a:cubicBezTo>
                    <a:pt x="377" y="869"/>
                    <a:pt x="371" y="864"/>
                    <a:pt x="369" y="854"/>
                  </a:cubicBezTo>
                  <a:cubicBezTo>
                    <a:pt x="371" y="852"/>
                    <a:pt x="371" y="852"/>
                    <a:pt x="371" y="852"/>
                  </a:cubicBezTo>
                  <a:cubicBezTo>
                    <a:pt x="366" y="845"/>
                    <a:pt x="362" y="841"/>
                    <a:pt x="354" y="841"/>
                  </a:cubicBezTo>
                  <a:cubicBezTo>
                    <a:pt x="347" y="841"/>
                    <a:pt x="343" y="847"/>
                    <a:pt x="337" y="847"/>
                  </a:cubicBezTo>
                  <a:cubicBezTo>
                    <a:pt x="326" y="847"/>
                    <a:pt x="326" y="847"/>
                    <a:pt x="326" y="847"/>
                  </a:cubicBezTo>
                  <a:cubicBezTo>
                    <a:pt x="322" y="847"/>
                    <a:pt x="322" y="852"/>
                    <a:pt x="320" y="852"/>
                  </a:cubicBezTo>
                  <a:cubicBezTo>
                    <a:pt x="316" y="854"/>
                    <a:pt x="311" y="852"/>
                    <a:pt x="307" y="854"/>
                  </a:cubicBezTo>
                  <a:cubicBezTo>
                    <a:pt x="303" y="854"/>
                    <a:pt x="301" y="858"/>
                    <a:pt x="297" y="858"/>
                  </a:cubicBezTo>
                  <a:cubicBezTo>
                    <a:pt x="292" y="858"/>
                    <a:pt x="292" y="856"/>
                    <a:pt x="288" y="856"/>
                  </a:cubicBezTo>
                  <a:cubicBezTo>
                    <a:pt x="282" y="856"/>
                    <a:pt x="280" y="864"/>
                    <a:pt x="273" y="864"/>
                  </a:cubicBezTo>
                  <a:cubicBezTo>
                    <a:pt x="269" y="864"/>
                    <a:pt x="269" y="858"/>
                    <a:pt x="265" y="854"/>
                  </a:cubicBezTo>
                  <a:cubicBezTo>
                    <a:pt x="263" y="852"/>
                    <a:pt x="259" y="854"/>
                    <a:pt x="256" y="852"/>
                  </a:cubicBezTo>
                  <a:cubicBezTo>
                    <a:pt x="252" y="847"/>
                    <a:pt x="254" y="843"/>
                    <a:pt x="254" y="839"/>
                  </a:cubicBezTo>
                  <a:cubicBezTo>
                    <a:pt x="250" y="839"/>
                    <a:pt x="246" y="837"/>
                    <a:pt x="246" y="833"/>
                  </a:cubicBezTo>
                  <a:cubicBezTo>
                    <a:pt x="246" y="833"/>
                    <a:pt x="246" y="831"/>
                    <a:pt x="246" y="831"/>
                  </a:cubicBezTo>
                  <a:cubicBezTo>
                    <a:pt x="252" y="831"/>
                    <a:pt x="254" y="826"/>
                    <a:pt x="259" y="824"/>
                  </a:cubicBezTo>
                  <a:cubicBezTo>
                    <a:pt x="265" y="820"/>
                    <a:pt x="269" y="822"/>
                    <a:pt x="273" y="822"/>
                  </a:cubicBezTo>
                  <a:cubicBezTo>
                    <a:pt x="282" y="822"/>
                    <a:pt x="286" y="824"/>
                    <a:pt x="292" y="824"/>
                  </a:cubicBezTo>
                  <a:cubicBezTo>
                    <a:pt x="303" y="824"/>
                    <a:pt x="309" y="820"/>
                    <a:pt x="320" y="816"/>
                  </a:cubicBezTo>
                  <a:cubicBezTo>
                    <a:pt x="326" y="814"/>
                    <a:pt x="333" y="809"/>
                    <a:pt x="333" y="801"/>
                  </a:cubicBezTo>
                  <a:cubicBezTo>
                    <a:pt x="333" y="797"/>
                    <a:pt x="333" y="797"/>
                    <a:pt x="331" y="792"/>
                  </a:cubicBezTo>
                  <a:cubicBezTo>
                    <a:pt x="331" y="788"/>
                    <a:pt x="331" y="782"/>
                    <a:pt x="324" y="782"/>
                  </a:cubicBezTo>
                  <a:cubicBezTo>
                    <a:pt x="320" y="782"/>
                    <a:pt x="318" y="788"/>
                    <a:pt x="311" y="788"/>
                  </a:cubicBezTo>
                  <a:cubicBezTo>
                    <a:pt x="305" y="788"/>
                    <a:pt x="301" y="786"/>
                    <a:pt x="295" y="788"/>
                  </a:cubicBezTo>
                  <a:cubicBezTo>
                    <a:pt x="295" y="780"/>
                    <a:pt x="295" y="780"/>
                    <a:pt x="295" y="780"/>
                  </a:cubicBezTo>
                  <a:cubicBezTo>
                    <a:pt x="295" y="775"/>
                    <a:pt x="297" y="773"/>
                    <a:pt x="299" y="769"/>
                  </a:cubicBezTo>
                  <a:cubicBezTo>
                    <a:pt x="290" y="765"/>
                    <a:pt x="284" y="767"/>
                    <a:pt x="278" y="765"/>
                  </a:cubicBezTo>
                  <a:cubicBezTo>
                    <a:pt x="273" y="765"/>
                    <a:pt x="271" y="765"/>
                    <a:pt x="267" y="763"/>
                  </a:cubicBezTo>
                  <a:cubicBezTo>
                    <a:pt x="267" y="761"/>
                    <a:pt x="267" y="758"/>
                    <a:pt x="265" y="758"/>
                  </a:cubicBezTo>
                  <a:cubicBezTo>
                    <a:pt x="263" y="756"/>
                    <a:pt x="261" y="756"/>
                    <a:pt x="259" y="754"/>
                  </a:cubicBezTo>
                  <a:cubicBezTo>
                    <a:pt x="256" y="758"/>
                    <a:pt x="256" y="763"/>
                    <a:pt x="256" y="767"/>
                  </a:cubicBezTo>
                  <a:cubicBezTo>
                    <a:pt x="254" y="771"/>
                    <a:pt x="252" y="773"/>
                    <a:pt x="252" y="778"/>
                  </a:cubicBezTo>
                  <a:cubicBezTo>
                    <a:pt x="252" y="782"/>
                    <a:pt x="252" y="786"/>
                    <a:pt x="256" y="788"/>
                  </a:cubicBezTo>
                  <a:cubicBezTo>
                    <a:pt x="259" y="792"/>
                    <a:pt x="265" y="788"/>
                    <a:pt x="267" y="792"/>
                  </a:cubicBezTo>
                  <a:cubicBezTo>
                    <a:pt x="271" y="795"/>
                    <a:pt x="269" y="799"/>
                    <a:pt x="269" y="803"/>
                  </a:cubicBezTo>
                  <a:cubicBezTo>
                    <a:pt x="269" y="814"/>
                    <a:pt x="269" y="814"/>
                    <a:pt x="269" y="814"/>
                  </a:cubicBezTo>
                  <a:cubicBezTo>
                    <a:pt x="269" y="816"/>
                    <a:pt x="269" y="816"/>
                    <a:pt x="271" y="818"/>
                  </a:cubicBezTo>
                  <a:cubicBezTo>
                    <a:pt x="267" y="820"/>
                    <a:pt x="263" y="820"/>
                    <a:pt x="256" y="820"/>
                  </a:cubicBezTo>
                  <a:cubicBezTo>
                    <a:pt x="252" y="820"/>
                    <a:pt x="248" y="822"/>
                    <a:pt x="242" y="820"/>
                  </a:cubicBezTo>
                  <a:cubicBezTo>
                    <a:pt x="235" y="818"/>
                    <a:pt x="233" y="814"/>
                    <a:pt x="229" y="807"/>
                  </a:cubicBezTo>
                  <a:cubicBezTo>
                    <a:pt x="229" y="805"/>
                    <a:pt x="229" y="805"/>
                    <a:pt x="227" y="805"/>
                  </a:cubicBezTo>
                  <a:cubicBezTo>
                    <a:pt x="221" y="805"/>
                    <a:pt x="218" y="809"/>
                    <a:pt x="212" y="814"/>
                  </a:cubicBezTo>
                  <a:cubicBezTo>
                    <a:pt x="208" y="818"/>
                    <a:pt x="206" y="822"/>
                    <a:pt x="206" y="828"/>
                  </a:cubicBezTo>
                  <a:cubicBezTo>
                    <a:pt x="206" y="835"/>
                    <a:pt x="206" y="839"/>
                    <a:pt x="210" y="843"/>
                  </a:cubicBezTo>
                  <a:cubicBezTo>
                    <a:pt x="212" y="845"/>
                    <a:pt x="212" y="845"/>
                    <a:pt x="214" y="847"/>
                  </a:cubicBezTo>
                  <a:cubicBezTo>
                    <a:pt x="216" y="847"/>
                    <a:pt x="218" y="845"/>
                    <a:pt x="218" y="847"/>
                  </a:cubicBezTo>
                  <a:cubicBezTo>
                    <a:pt x="218" y="852"/>
                    <a:pt x="216" y="854"/>
                    <a:pt x="214" y="854"/>
                  </a:cubicBezTo>
                  <a:cubicBezTo>
                    <a:pt x="206" y="854"/>
                    <a:pt x="201" y="854"/>
                    <a:pt x="193" y="854"/>
                  </a:cubicBezTo>
                  <a:cubicBezTo>
                    <a:pt x="182" y="854"/>
                    <a:pt x="178" y="854"/>
                    <a:pt x="168" y="854"/>
                  </a:cubicBezTo>
                  <a:cubicBezTo>
                    <a:pt x="161" y="852"/>
                    <a:pt x="157" y="852"/>
                    <a:pt x="153" y="850"/>
                  </a:cubicBezTo>
                  <a:cubicBezTo>
                    <a:pt x="149" y="850"/>
                    <a:pt x="146" y="847"/>
                    <a:pt x="142" y="847"/>
                  </a:cubicBezTo>
                  <a:cubicBezTo>
                    <a:pt x="134" y="847"/>
                    <a:pt x="127" y="850"/>
                    <a:pt x="119" y="850"/>
                  </a:cubicBezTo>
                  <a:cubicBezTo>
                    <a:pt x="115" y="850"/>
                    <a:pt x="113" y="850"/>
                    <a:pt x="108" y="847"/>
                  </a:cubicBezTo>
                  <a:cubicBezTo>
                    <a:pt x="106" y="847"/>
                    <a:pt x="106" y="847"/>
                    <a:pt x="104" y="847"/>
                  </a:cubicBezTo>
                  <a:cubicBezTo>
                    <a:pt x="104" y="845"/>
                    <a:pt x="104" y="843"/>
                    <a:pt x="104" y="841"/>
                  </a:cubicBezTo>
                  <a:cubicBezTo>
                    <a:pt x="104" y="835"/>
                    <a:pt x="106" y="831"/>
                    <a:pt x="106" y="822"/>
                  </a:cubicBezTo>
                  <a:cubicBezTo>
                    <a:pt x="106" y="818"/>
                    <a:pt x="106" y="814"/>
                    <a:pt x="102" y="811"/>
                  </a:cubicBezTo>
                  <a:cubicBezTo>
                    <a:pt x="100" y="809"/>
                    <a:pt x="96" y="809"/>
                    <a:pt x="91" y="809"/>
                  </a:cubicBezTo>
                  <a:cubicBezTo>
                    <a:pt x="87" y="809"/>
                    <a:pt x="85" y="807"/>
                    <a:pt x="83" y="807"/>
                  </a:cubicBezTo>
                  <a:cubicBezTo>
                    <a:pt x="70" y="807"/>
                    <a:pt x="70" y="807"/>
                    <a:pt x="70" y="807"/>
                  </a:cubicBezTo>
                  <a:cubicBezTo>
                    <a:pt x="68" y="807"/>
                    <a:pt x="66" y="807"/>
                    <a:pt x="62" y="807"/>
                  </a:cubicBezTo>
                  <a:cubicBezTo>
                    <a:pt x="51" y="807"/>
                    <a:pt x="47" y="807"/>
                    <a:pt x="36" y="807"/>
                  </a:cubicBezTo>
                  <a:cubicBezTo>
                    <a:pt x="32" y="807"/>
                    <a:pt x="28" y="807"/>
                    <a:pt x="24" y="807"/>
                  </a:cubicBezTo>
                  <a:cubicBezTo>
                    <a:pt x="9" y="807"/>
                    <a:pt x="9" y="807"/>
                    <a:pt x="9" y="807"/>
                  </a:cubicBezTo>
                  <a:cubicBezTo>
                    <a:pt x="5" y="807"/>
                    <a:pt x="3" y="805"/>
                    <a:pt x="0" y="803"/>
                  </a:cubicBezTo>
                  <a:cubicBezTo>
                    <a:pt x="13" y="788"/>
                    <a:pt x="20" y="773"/>
                    <a:pt x="36" y="765"/>
                  </a:cubicBezTo>
                  <a:cubicBezTo>
                    <a:pt x="49" y="758"/>
                    <a:pt x="55" y="752"/>
                    <a:pt x="68" y="746"/>
                  </a:cubicBezTo>
                  <a:cubicBezTo>
                    <a:pt x="72" y="744"/>
                    <a:pt x="81" y="744"/>
                    <a:pt x="81" y="737"/>
                  </a:cubicBezTo>
                  <a:cubicBezTo>
                    <a:pt x="81" y="735"/>
                    <a:pt x="81" y="733"/>
                    <a:pt x="81" y="731"/>
                  </a:cubicBezTo>
                  <a:cubicBezTo>
                    <a:pt x="70" y="731"/>
                    <a:pt x="70" y="731"/>
                    <a:pt x="70" y="731"/>
                  </a:cubicBezTo>
                  <a:cubicBezTo>
                    <a:pt x="70" y="722"/>
                    <a:pt x="70" y="722"/>
                    <a:pt x="70" y="722"/>
                  </a:cubicBezTo>
                  <a:cubicBezTo>
                    <a:pt x="70" y="716"/>
                    <a:pt x="79" y="716"/>
                    <a:pt x="81" y="710"/>
                  </a:cubicBezTo>
                  <a:cubicBezTo>
                    <a:pt x="87" y="699"/>
                    <a:pt x="89" y="686"/>
                    <a:pt x="102" y="686"/>
                  </a:cubicBezTo>
                  <a:cubicBezTo>
                    <a:pt x="113" y="686"/>
                    <a:pt x="119" y="695"/>
                    <a:pt x="127" y="699"/>
                  </a:cubicBezTo>
                  <a:cubicBezTo>
                    <a:pt x="134" y="691"/>
                    <a:pt x="130" y="682"/>
                    <a:pt x="132" y="674"/>
                  </a:cubicBezTo>
                  <a:cubicBezTo>
                    <a:pt x="136" y="663"/>
                    <a:pt x="142" y="659"/>
                    <a:pt x="142" y="646"/>
                  </a:cubicBezTo>
                  <a:cubicBezTo>
                    <a:pt x="142" y="640"/>
                    <a:pt x="138" y="636"/>
                    <a:pt x="138" y="627"/>
                  </a:cubicBezTo>
                  <a:cubicBezTo>
                    <a:pt x="138" y="606"/>
                    <a:pt x="163" y="606"/>
                    <a:pt x="174" y="589"/>
                  </a:cubicBezTo>
                  <a:cubicBezTo>
                    <a:pt x="178" y="581"/>
                    <a:pt x="185" y="576"/>
                    <a:pt x="189" y="570"/>
                  </a:cubicBezTo>
                  <a:cubicBezTo>
                    <a:pt x="195" y="562"/>
                    <a:pt x="195" y="551"/>
                    <a:pt x="204" y="547"/>
                  </a:cubicBezTo>
                  <a:cubicBezTo>
                    <a:pt x="195" y="526"/>
                    <a:pt x="174" y="526"/>
                    <a:pt x="163" y="506"/>
                  </a:cubicBezTo>
                  <a:cubicBezTo>
                    <a:pt x="159" y="498"/>
                    <a:pt x="161" y="492"/>
                    <a:pt x="159" y="485"/>
                  </a:cubicBezTo>
                  <a:cubicBezTo>
                    <a:pt x="159" y="470"/>
                    <a:pt x="157" y="464"/>
                    <a:pt x="155" y="449"/>
                  </a:cubicBezTo>
                  <a:cubicBezTo>
                    <a:pt x="151" y="449"/>
                    <a:pt x="146" y="451"/>
                    <a:pt x="144" y="447"/>
                  </a:cubicBezTo>
                  <a:cubicBezTo>
                    <a:pt x="140" y="443"/>
                    <a:pt x="144" y="439"/>
                    <a:pt x="140" y="432"/>
                  </a:cubicBezTo>
                  <a:cubicBezTo>
                    <a:pt x="138" y="428"/>
                    <a:pt x="134" y="424"/>
                    <a:pt x="134" y="420"/>
                  </a:cubicBezTo>
                  <a:cubicBezTo>
                    <a:pt x="134" y="415"/>
                    <a:pt x="138" y="413"/>
                    <a:pt x="138" y="409"/>
                  </a:cubicBezTo>
                  <a:cubicBezTo>
                    <a:pt x="138" y="398"/>
                    <a:pt x="138" y="398"/>
                    <a:pt x="138" y="398"/>
                  </a:cubicBezTo>
                  <a:cubicBezTo>
                    <a:pt x="144" y="396"/>
                    <a:pt x="149" y="398"/>
                    <a:pt x="155" y="398"/>
                  </a:cubicBezTo>
                  <a:cubicBezTo>
                    <a:pt x="166" y="398"/>
                    <a:pt x="172" y="394"/>
                    <a:pt x="180" y="398"/>
                  </a:cubicBezTo>
                  <a:cubicBezTo>
                    <a:pt x="187" y="401"/>
                    <a:pt x="185" y="409"/>
                    <a:pt x="187" y="415"/>
                  </a:cubicBezTo>
                  <a:cubicBezTo>
                    <a:pt x="189" y="424"/>
                    <a:pt x="193" y="432"/>
                    <a:pt x="201" y="434"/>
                  </a:cubicBezTo>
                  <a:cubicBezTo>
                    <a:pt x="201" y="430"/>
                    <a:pt x="204" y="428"/>
                    <a:pt x="208" y="424"/>
                  </a:cubicBezTo>
                  <a:cubicBezTo>
                    <a:pt x="225" y="424"/>
                    <a:pt x="225" y="424"/>
                    <a:pt x="225" y="424"/>
                  </a:cubicBezTo>
                  <a:cubicBezTo>
                    <a:pt x="267" y="405"/>
                    <a:pt x="267" y="405"/>
                    <a:pt x="267" y="405"/>
                  </a:cubicBezTo>
                  <a:cubicBezTo>
                    <a:pt x="269" y="409"/>
                    <a:pt x="273" y="411"/>
                    <a:pt x="278" y="411"/>
                  </a:cubicBezTo>
                  <a:cubicBezTo>
                    <a:pt x="286" y="411"/>
                    <a:pt x="290" y="407"/>
                    <a:pt x="295" y="401"/>
                  </a:cubicBezTo>
                  <a:cubicBezTo>
                    <a:pt x="301" y="411"/>
                    <a:pt x="299" y="422"/>
                    <a:pt x="303" y="432"/>
                  </a:cubicBezTo>
                  <a:cubicBezTo>
                    <a:pt x="307" y="441"/>
                    <a:pt x="316" y="443"/>
                    <a:pt x="324" y="443"/>
                  </a:cubicBezTo>
                  <a:cubicBezTo>
                    <a:pt x="328" y="443"/>
                    <a:pt x="328" y="437"/>
                    <a:pt x="335" y="437"/>
                  </a:cubicBezTo>
                  <a:cubicBezTo>
                    <a:pt x="343" y="437"/>
                    <a:pt x="347" y="441"/>
                    <a:pt x="356" y="443"/>
                  </a:cubicBezTo>
                  <a:cubicBezTo>
                    <a:pt x="366" y="443"/>
                    <a:pt x="379" y="443"/>
                    <a:pt x="381" y="453"/>
                  </a:cubicBezTo>
                  <a:cubicBezTo>
                    <a:pt x="383" y="458"/>
                    <a:pt x="381" y="462"/>
                    <a:pt x="383" y="464"/>
                  </a:cubicBezTo>
                  <a:cubicBezTo>
                    <a:pt x="390" y="470"/>
                    <a:pt x="396" y="468"/>
                    <a:pt x="402" y="475"/>
                  </a:cubicBezTo>
                  <a:cubicBezTo>
                    <a:pt x="407" y="479"/>
                    <a:pt x="409" y="485"/>
                    <a:pt x="415" y="485"/>
                  </a:cubicBezTo>
                  <a:cubicBezTo>
                    <a:pt x="424" y="485"/>
                    <a:pt x="430" y="481"/>
                    <a:pt x="432" y="475"/>
                  </a:cubicBezTo>
                  <a:cubicBezTo>
                    <a:pt x="436" y="466"/>
                    <a:pt x="432" y="460"/>
                    <a:pt x="436" y="456"/>
                  </a:cubicBezTo>
                  <a:cubicBezTo>
                    <a:pt x="441" y="451"/>
                    <a:pt x="447" y="453"/>
                    <a:pt x="453" y="453"/>
                  </a:cubicBezTo>
                  <a:cubicBezTo>
                    <a:pt x="464" y="453"/>
                    <a:pt x="464" y="468"/>
                    <a:pt x="474" y="468"/>
                  </a:cubicBezTo>
                  <a:cubicBezTo>
                    <a:pt x="474" y="468"/>
                    <a:pt x="476" y="468"/>
                    <a:pt x="476" y="468"/>
                  </a:cubicBezTo>
                  <a:cubicBezTo>
                    <a:pt x="476" y="460"/>
                    <a:pt x="466" y="460"/>
                    <a:pt x="466" y="453"/>
                  </a:cubicBezTo>
                  <a:cubicBezTo>
                    <a:pt x="466" y="449"/>
                    <a:pt x="472" y="449"/>
                    <a:pt x="474" y="445"/>
                  </a:cubicBezTo>
                  <a:cubicBezTo>
                    <a:pt x="476" y="434"/>
                    <a:pt x="476" y="428"/>
                    <a:pt x="476" y="417"/>
                  </a:cubicBezTo>
                  <a:cubicBezTo>
                    <a:pt x="476" y="409"/>
                    <a:pt x="466" y="409"/>
                    <a:pt x="460" y="405"/>
                  </a:cubicBezTo>
                  <a:cubicBezTo>
                    <a:pt x="455" y="398"/>
                    <a:pt x="460" y="390"/>
                    <a:pt x="453" y="386"/>
                  </a:cubicBezTo>
                  <a:cubicBezTo>
                    <a:pt x="447" y="379"/>
                    <a:pt x="441" y="384"/>
                    <a:pt x="432" y="384"/>
                  </a:cubicBezTo>
                  <a:cubicBezTo>
                    <a:pt x="424" y="384"/>
                    <a:pt x="419" y="384"/>
                    <a:pt x="411" y="384"/>
                  </a:cubicBezTo>
                  <a:cubicBezTo>
                    <a:pt x="405" y="381"/>
                    <a:pt x="402" y="377"/>
                    <a:pt x="400" y="373"/>
                  </a:cubicBezTo>
                  <a:cubicBezTo>
                    <a:pt x="394" y="362"/>
                    <a:pt x="388" y="356"/>
                    <a:pt x="386" y="345"/>
                  </a:cubicBezTo>
                  <a:cubicBezTo>
                    <a:pt x="396" y="343"/>
                    <a:pt x="413" y="350"/>
                    <a:pt x="413" y="339"/>
                  </a:cubicBezTo>
                  <a:cubicBezTo>
                    <a:pt x="413" y="331"/>
                    <a:pt x="400" y="331"/>
                    <a:pt x="400" y="322"/>
                  </a:cubicBezTo>
                  <a:cubicBezTo>
                    <a:pt x="400" y="316"/>
                    <a:pt x="400" y="314"/>
                    <a:pt x="402" y="307"/>
                  </a:cubicBezTo>
                  <a:cubicBezTo>
                    <a:pt x="409" y="307"/>
                    <a:pt x="409" y="307"/>
                    <a:pt x="409" y="307"/>
                  </a:cubicBezTo>
                  <a:cubicBezTo>
                    <a:pt x="426" y="307"/>
                    <a:pt x="436" y="314"/>
                    <a:pt x="453" y="320"/>
                  </a:cubicBezTo>
                  <a:cubicBezTo>
                    <a:pt x="457" y="312"/>
                    <a:pt x="464" y="307"/>
                    <a:pt x="464" y="297"/>
                  </a:cubicBezTo>
                  <a:cubicBezTo>
                    <a:pt x="464" y="286"/>
                    <a:pt x="445" y="290"/>
                    <a:pt x="445" y="282"/>
                  </a:cubicBezTo>
                  <a:cubicBezTo>
                    <a:pt x="445" y="273"/>
                    <a:pt x="453" y="269"/>
                    <a:pt x="453" y="263"/>
                  </a:cubicBezTo>
                  <a:cubicBezTo>
                    <a:pt x="457" y="252"/>
                    <a:pt x="453" y="235"/>
                    <a:pt x="464" y="235"/>
                  </a:cubicBezTo>
                  <a:cubicBezTo>
                    <a:pt x="470" y="235"/>
                    <a:pt x="472" y="235"/>
                    <a:pt x="479" y="235"/>
                  </a:cubicBezTo>
                  <a:cubicBezTo>
                    <a:pt x="485" y="235"/>
                    <a:pt x="487" y="231"/>
                    <a:pt x="493" y="229"/>
                  </a:cubicBezTo>
                  <a:cubicBezTo>
                    <a:pt x="498" y="227"/>
                    <a:pt x="502" y="229"/>
                    <a:pt x="506" y="225"/>
                  </a:cubicBezTo>
                  <a:cubicBezTo>
                    <a:pt x="510" y="220"/>
                    <a:pt x="510" y="214"/>
                    <a:pt x="515" y="208"/>
                  </a:cubicBezTo>
                  <a:cubicBezTo>
                    <a:pt x="512" y="206"/>
                    <a:pt x="510" y="206"/>
                    <a:pt x="510" y="201"/>
                  </a:cubicBezTo>
                  <a:cubicBezTo>
                    <a:pt x="510" y="189"/>
                    <a:pt x="525" y="184"/>
                    <a:pt x="538" y="180"/>
                  </a:cubicBezTo>
                  <a:cubicBezTo>
                    <a:pt x="548" y="178"/>
                    <a:pt x="559" y="180"/>
                    <a:pt x="563" y="172"/>
                  </a:cubicBezTo>
                  <a:cubicBezTo>
                    <a:pt x="563" y="165"/>
                    <a:pt x="563" y="165"/>
                    <a:pt x="563" y="165"/>
                  </a:cubicBezTo>
                  <a:cubicBezTo>
                    <a:pt x="561" y="163"/>
                    <a:pt x="559" y="163"/>
                    <a:pt x="555" y="163"/>
                  </a:cubicBezTo>
                  <a:cubicBezTo>
                    <a:pt x="559" y="159"/>
                    <a:pt x="565" y="159"/>
                    <a:pt x="570" y="155"/>
                  </a:cubicBezTo>
                  <a:cubicBezTo>
                    <a:pt x="574" y="153"/>
                    <a:pt x="576" y="146"/>
                    <a:pt x="580" y="146"/>
                  </a:cubicBezTo>
                  <a:cubicBezTo>
                    <a:pt x="584" y="146"/>
                    <a:pt x="586" y="148"/>
                    <a:pt x="586" y="153"/>
                  </a:cubicBezTo>
                  <a:cubicBezTo>
                    <a:pt x="593" y="146"/>
                    <a:pt x="597" y="144"/>
                    <a:pt x="606" y="140"/>
                  </a:cubicBezTo>
                  <a:cubicBezTo>
                    <a:pt x="610" y="136"/>
                    <a:pt x="610" y="127"/>
                    <a:pt x="616" y="127"/>
                  </a:cubicBezTo>
                  <a:cubicBezTo>
                    <a:pt x="620" y="127"/>
                    <a:pt x="620" y="132"/>
                    <a:pt x="622" y="132"/>
                  </a:cubicBezTo>
                  <a:cubicBezTo>
                    <a:pt x="641" y="132"/>
                    <a:pt x="650" y="121"/>
                    <a:pt x="667" y="121"/>
                  </a:cubicBezTo>
                  <a:cubicBezTo>
                    <a:pt x="675" y="121"/>
                    <a:pt x="675" y="132"/>
                    <a:pt x="684" y="134"/>
                  </a:cubicBezTo>
                  <a:cubicBezTo>
                    <a:pt x="684" y="93"/>
                    <a:pt x="684" y="93"/>
                    <a:pt x="684" y="93"/>
                  </a:cubicBezTo>
                  <a:cubicBezTo>
                    <a:pt x="671" y="87"/>
                    <a:pt x="677" y="66"/>
                    <a:pt x="665" y="66"/>
                  </a:cubicBezTo>
                  <a:cubicBezTo>
                    <a:pt x="658" y="66"/>
                    <a:pt x="654" y="68"/>
                    <a:pt x="650" y="68"/>
                  </a:cubicBezTo>
                  <a:cubicBezTo>
                    <a:pt x="641" y="68"/>
                    <a:pt x="635" y="64"/>
                    <a:pt x="635" y="57"/>
                  </a:cubicBezTo>
                  <a:cubicBezTo>
                    <a:pt x="635" y="47"/>
                    <a:pt x="644" y="40"/>
                    <a:pt x="644" y="30"/>
                  </a:cubicBezTo>
                  <a:cubicBezTo>
                    <a:pt x="644" y="11"/>
                    <a:pt x="644" y="11"/>
                    <a:pt x="644" y="11"/>
                  </a:cubicBezTo>
                  <a:cubicBezTo>
                    <a:pt x="646" y="7"/>
                    <a:pt x="646" y="7"/>
                    <a:pt x="646" y="7"/>
                  </a:cubicBezTo>
                  <a:cubicBezTo>
                    <a:pt x="650" y="4"/>
                    <a:pt x="650" y="4"/>
                    <a:pt x="650" y="4"/>
                  </a:cubicBezTo>
                  <a:cubicBezTo>
                    <a:pt x="652" y="11"/>
                    <a:pt x="654" y="15"/>
                    <a:pt x="661" y="15"/>
                  </a:cubicBezTo>
                  <a:cubicBezTo>
                    <a:pt x="667" y="15"/>
                    <a:pt x="669" y="7"/>
                    <a:pt x="673" y="7"/>
                  </a:cubicBezTo>
                  <a:cubicBezTo>
                    <a:pt x="682" y="7"/>
                    <a:pt x="680" y="17"/>
                    <a:pt x="686" y="24"/>
                  </a:cubicBezTo>
                  <a:cubicBezTo>
                    <a:pt x="692" y="30"/>
                    <a:pt x="699" y="32"/>
                    <a:pt x="709" y="32"/>
                  </a:cubicBezTo>
                  <a:cubicBezTo>
                    <a:pt x="720" y="32"/>
                    <a:pt x="720" y="19"/>
                    <a:pt x="724" y="11"/>
                  </a:cubicBezTo>
                  <a:cubicBezTo>
                    <a:pt x="732" y="0"/>
                    <a:pt x="745" y="4"/>
                    <a:pt x="756" y="4"/>
                  </a:cubicBezTo>
                  <a:cubicBezTo>
                    <a:pt x="760" y="4"/>
                    <a:pt x="762" y="7"/>
                    <a:pt x="764" y="7"/>
                  </a:cubicBezTo>
                  <a:lnTo>
                    <a:pt x="764" y="7"/>
                  </a:lnTo>
                  <a:close/>
                  <a:moveTo>
                    <a:pt x="240" y="350"/>
                  </a:moveTo>
                  <a:lnTo>
                    <a:pt x="240" y="350"/>
                  </a:lnTo>
                  <a:cubicBezTo>
                    <a:pt x="225" y="360"/>
                    <a:pt x="212" y="371"/>
                    <a:pt x="212" y="390"/>
                  </a:cubicBezTo>
                  <a:cubicBezTo>
                    <a:pt x="212" y="401"/>
                    <a:pt x="223" y="403"/>
                    <a:pt x="231" y="403"/>
                  </a:cubicBezTo>
                  <a:cubicBezTo>
                    <a:pt x="235" y="403"/>
                    <a:pt x="237" y="407"/>
                    <a:pt x="240" y="407"/>
                  </a:cubicBezTo>
                  <a:cubicBezTo>
                    <a:pt x="248" y="407"/>
                    <a:pt x="250" y="396"/>
                    <a:pt x="254" y="390"/>
                  </a:cubicBezTo>
                  <a:cubicBezTo>
                    <a:pt x="259" y="386"/>
                    <a:pt x="263" y="381"/>
                    <a:pt x="263" y="375"/>
                  </a:cubicBezTo>
                  <a:cubicBezTo>
                    <a:pt x="263" y="371"/>
                    <a:pt x="261" y="369"/>
                    <a:pt x="259" y="365"/>
                  </a:cubicBezTo>
                  <a:cubicBezTo>
                    <a:pt x="256" y="360"/>
                    <a:pt x="256" y="354"/>
                    <a:pt x="252" y="354"/>
                  </a:cubicBezTo>
                  <a:cubicBezTo>
                    <a:pt x="248" y="352"/>
                    <a:pt x="244" y="352"/>
                    <a:pt x="240" y="350"/>
                  </a:cubicBezTo>
                  <a:lnTo>
                    <a:pt x="240" y="350"/>
                  </a:lnTo>
                  <a:close/>
                  <a:moveTo>
                    <a:pt x="762" y="970"/>
                  </a:moveTo>
                  <a:lnTo>
                    <a:pt x="762" y="970"/>
                  </a:lnTo>
                  <a:cubicBezTo>
                    <a:pt x="760" y="970"/>
                    <a:pt x="758" y="968"/>
                    <a:pt x="754" y="970"/>
                  </a:cubicBezTo>
                  <a:cubicBezTo>
                    <a:pt x="751" y="970"/>
                    <a:pt x="751" y="972"/>
                    <a:pt x="749" y="975"/>
                  </a:cubicBezTo>
                  <a:cubicBezTo>
                    <a:pt x="745" y="977"/>
                    <a:pt x="741" y="979"/>
                    <a:pt x="741" y="985"/>
                  </a:cubicBezTo>
                  <a:cubicBezTo>
                    <a:pt x="741" y="987"/>
                    <a:pt x="743" y="989"/>
                    <a:pt x="741" y="991"/>
                  </a:cubicBezTo>
                  <a:cubicBezTo>
                    <a:pt x="743" y="991"/>
                    <a:pt x="743" y="991"/>
                    <a:pt x="745" y="991"/>
                  </a:cubicBezTo>
                  <a:cubicBezTo>
                    <a:pt x="749" y="991"/>
                    <a:pt x="749" y="987"/>
                    <a:pt x="754" y="985"/>
                  </a:cubicBezTo>
                  <a:cubicBezTo>
                    <a:pt x="760" y="981"/>
                    <a:pt x="762" y="979"/>
                    <a:pt x="764" y="972"/>
                  </a:cubicBezTo>
                  <a:lnTo>
                    <a:pt x="762" y="970"/>
                  </a:lnTo>
                  <a:lnTo>
                    <a:pt x="762" y="970"/>
                  </a:lnTo>
                  <a:close/>
                  <a:moveTo>
                    <a:pt x="716" y="996"/>
                  </a:moveTo>
                  <a:lnTo>
                    <a:pt x="716" y="996"/>
                  </a:lnTo>
                  <a:cubicBezTo>
                    <a:pt x="716" y="1000"/>
                    <a:pt x="716" y="1000"/>
                    <a:pt x="716" y="1000"/>
                  </a:cubicBezTo>
                  <a:cubicBezTo>
                    <a:pt x="718" y="1000"/>
                    <a:pt x="720" y="1000"/>
                    <a:pt x="722" y="1000"/>
                  </a:cubicBezTo>
                  <a:cubicBezTo>
                    <a:pt x="726" y="1000"/>
                    <a:pt x="732" y="996"/>
                    <a:pt x="732" y="991"/>
                  </a:cubicBezTo>
                  <a:cubicBezTo>
                    <a:pt x="732" y="985"/>
                    <a:pt x="724" y="983"/>
                    <a:pt x="720" y="985"/>
                  </a:cubicBezTo>
                  <a:cubicBezTo>
                    <a:pt x="716" y="987"/>
                    <a:pt x="716" y="991"/>
                    <a:pt x="716" y="996"/>
                  </a:cubicBezTo>
                  <a:lnTo>
                    <a:pt x="716" y="996"/>
                  </a:lnTo>
                  <a:close/>
                  <a:moveTo>
                    <a:pt x="658" y="1006"/>
                  </a:moveTo>
                  <a:lnTo>
                    <a:pt x="658" y="1006"/>
                  </a:lnTo>
                  <a:cubicBezTo>
                    <a:pt x="658" y="1011"/>
                    <a:pt x="663" y="1011"/>
                    <a:pt x="667" y="1011"/>
                  </a:cubicBezTo>
                  <a:cubicBezTo>
                    <a:pt x="669" y="1011"/>
                    <a:pt x="671" y="1013"/>
                    <a:pt x="673" y="1013"/>
                  </a:cubicBezTo>
                  <a:cubicBezTo>
                    <a:pt x="677" y="1013"/>
                    <a:pt x="682" y="1008"/>
                    <a:pt x="682" y="1002"/>
                  </a:cubicBezTo>
                  <a:cubicBezTo>
                    <a:pt x="682" y="994"/>
                    <a:pt x="658" y="996"/>
                    <a:pt x="658" y="1006"/>
                  </a:cubicBezTo>
                  <a:lnTo>
                    <a:pt x="658" y="1006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BDA623FF-4AE1-4CB5-B9AD-200A2E0E3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5" y="2406"/>
              <a:ext cx="684" cy="678"/>
            </a:xfrm>
            <a:custGeom>
              <a:avLst/>
              <a:gdLst>
                <a:gd name="T0" fmla="*/ 901 w 1136"/>
                <a:gd name="T1" fmla="*/ 673 h 1126"/>
                <a:gd name="T2" fmla="*/ 838 w 1136"/>
                <a:gd name="T3" fmla="*/ 648 h 1126"/>
                <a:gd name="T4" fmla="*/ 857 w 1136"/>
                <a:gd name="T5" fmla="*/ 707 h 1126"/>
                <a:gd name="T6" fmla="*/ 808 w 1136"/>
                <a:gd name="T7" fmla="*/ 768 h 1126"/>
                <a:gd name="T8" fmla="*/ 747 w 1136"/>
                <a:gd name="T9" fmla="*/ 804 h 1126"/>
                <a:gd name="T10" fmla="*/ 707 w 1136"/>
                <a:gd name="T11" fmla="*/ 849 h 1126"/>
                <a:gd name="T12" fmla="*/ 645 w 1136"/>
                <a:gd name="T13" fmla="*/ 904 h 1126"/>
                <a:gd name="T14" fmla="*/ 595 w 1136"/>
                <a:gd name="T15" fmla="*/ 948 h 1126"/>
                <a:gd name="T16" fmla="*/ 603 w 1136"/>
                <a:gd name="T17" fmla="*/ 1025 h 1126"/>
                <a:gd name="T18" fmla="*/ 666 w 1136"/>
                <a:gd name="T19" fmla="*/ 1086 h 1126"/>
                <a:gd name="T20" fmla="*/ 628 w 1136"/>
                <a:gd name="T21" fmla="*/ 1097 h 1126"/>
                <a:gd name="T22" fmla="*/ 573 w 1136"/>
                <a:gd name="T23" fmla="*/ 1095 h 1126"/>
                <a:gd name="T24" fmla="*/ 487 w 1136"/>
                <a:gd name="T25" fmla="*/ 1042 h 1126"/>
                <a:gd name="T26" fmla="*/ 394 w 1136"/>
                <a:gd name="T27" fmla="*/ 1075 h 1126"/>
                <a:gd name="T28" fmla="*/ 330 w 1136"/>
                <a:gd name="T29" fmla="*/ 1050 h 1126"/>
                <a:gd name="T30" fmla="*/ 262 w 1136"/>
                <a:gd name="T31" fmla="*/ 1054 h 1126"/>
                <a:gd name="T32" fmla="*/ 203 w 1136"/>
                <a:gd name="T33" fmla="*/ 1067 h 1126"/>
                <a:gd name="T34" fmla="*/ 133 w 1136"/>
                <a:gd name="T35" fmla="*/ 1048 h 1126"/>
                <a:gd name="T36" fmla="*/ 95 w 1136"/>
                <a:gd name="T37" fmla="*/ 934 h 1126"/>
                <a:gd name="T38" fmla="*/ 61 w 1136"/>
                <a:gd name="T39" fmla="*/ 855 h 1126"/>
                <a:gd name="T40" fmla="*/ 146 w 1136"/>
                <a:gd name="T41" fmla="*/ 783 h 1126"/>
                <a:gd name="T42" fmla="*/ 226 w 1136"/>
                <a:gd name="T43" fmla="*/ 701 h 1126"/>
                <a:gd name="T44" fmla="*/ 231 w 1136"/>
                <a:gd name="T45" fmla="*/ 658 h 1126"/>
                <a:gd name="T46" fmla="*/ 264 w 1136"/>
                <a:gd name="T47" fmla="*/ 622 h 1126"/>
                <a:gd name="T48" fmla="*/ 214 w 1136"/>
                <a:gd name="T49" fmla="*/ 580 h 1126"/>
                <a:gd name="T50" fmla="*/ 176 w 1136"/>
                <a:gd name="T51" fmla="*/ 544 h 1126"/>
                <a:gd name="T52" fmla="*/ 68 w 1136"/>
                <a:gd name="T53" fmla="*/ 567 h 1126"/>
                <a:gd name="T54" fmla="*/ 85 w 1136"/>
                <a:gd name="T55" fmla="*/ 480 h 1126"/>
                <a:gd name="T56" fmla="*/ 15 w 1136"/>
                <a:gd name="T57" fmla="*/ 377 h 1126"/>
                <a:gd name="T58" fmla="*/ 17 w 1136"/>
                <a:gd name="T59" fmla="*/ 311 h 1126"/>
                <a:gd name="T60" fmla="*/ 47 w 1136"/>
                <a:gd name="T61" fmla="*/ 258 h 1126"/>
                <a:gd name="T62" fmla="*/ 25 w 1136"/>
                <a:gd name="T63" fmla="*/ 154 h 1126"/>
                <a:gd name="T64" fmla="*/ 68 w 1136"/>
                <a:gd name="T65" fmla="*/ 156 h 1126"/>
                <a:gd name="T66" fmla="*/ 135 w 1136"/>
                <a:gd name="T67" fmla="*/ 167 h 1126"/>
                <a:gd name="T68" fmla="*/ 199 w 1136"/>
                <a:gd name="T69" fmla="*/ 171 h 1126"/>
                <a:gd name="T70" fmla="*/ 275 w 1136"/>
                <a:gd name="T71" fmla="*/ 114 h 1126"/>
                <a:gd name="T72" fmla="*/ 330 w 1136"/>
                <a:gd name="T73" fmla="*/ 139 h 1126"/>
                <a:gd name="T74" fmla="*/ 383 w 1136"/>
                <a:gd name="T75" fmla="*/ 42 h 1126"/>
                <a:gd name="T76" fmla="*/ 478 w 1136"/>
                <a:gd name="T77" fmla="*/ 14 h 1126"/>
                <a:gd name="T78" fmla="*/ 546 w 1136"/>
                <a:gd name="T79" fmla="*/ 89 h 1126"/>
                <a:gd name="T80" fmla="*/ 624 w 1136"/>
                <a:gd name="T81" fmla="*/ 86 h 1126"/>
                <a:gd name="T82" fmla="*/ 755 w 1136"/>
                <a:gd name="T83" fmla="*/ 46 h 1126"/>
                <a:gd name="T84" fmla="*/ 719 w 1136"/>
                <a:gd name="T85" fmla="*/ 154 h 1126"/>
                <a:gd name="T86" fmla="*/ 779 w 1136"/>
                <a:gd name="T87" fmla="*/ 169 h 1126"/>
                <a:gd name="T88" fmla="*/ 821 w 1136"/>
                <a:gd name="T89" fmla="*/ 70 h 1126"/>
                <a:gd name="T90" fmla="*/ 897 w 1136"/>
                <a:gd name="T91" fmla="*/ 40 h 1126"/>
                <a:gd name="T92" fmla="*/ 982 w 1136"/>
                <a:gd name="T93" fmla="*/ 127 h 1126"/>
                <a:gd name="T94" fmla="*/ 1062 w 1136"/>
                <a:gd name="T95" fmla="*/ 266 h 1126"/>
                <a:gd name="T96" fmla="*/ 1058 w 1136"/>
                <a:gd name="T97" fmla="*/ 423 h 1126"/>
                <a:gd name="T98" fmla="*/ 1028 w 1136"/>
                <a:gd name="T99" fmla="*/ 612 h 1126"/>
                <a:gd name="T100" fmla="*/ 432 w 1136"/>
                <a:gd name="T101" fmla="*/ 991 h 1126"/>
                <a:gd name="T102" fmla="*/ 446 w 1136"/>
                <a:gd name="T103" fmla="*/ 1031 h 1126"/>
                <a:gd name="T104" fmla="*/ 432 w 1136"/>
                <a:gd name="T105" fmla="*/ 991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36" h="1126">
                  <a:moveTo>
                    <a:pt x="956" y="648"/>
                  </a:moveTo>
                  <a:lnTo>
                    <a:pt x="956" y="648"/>
                  </a:lnTo>
                  <a:cubicBezTo>
                    <a:pt x="954" y="648"/>
                    <a:pt x="952" y="646"/>
                    <a:pt x="948" y="646"/>
                  </a:cubicBezTo>
                  <a:cubicBezTo>
                    <a:pt x="937" y="646"/>
                    <a:pt x="925" y="641"/>
                    <a:pt x="916" y="652"/>
                  </a:cubicBezTo>
                  <a:cubicBezTo>
                    <a:pt x="912" y="660"/>
                    <a:pt x="912" y="673"/>
                    <a:pt x="901" y="673"/>
                  </a:cubicBezTo>
                  <a:cubicBezTo>
                    <a:pt x="891" y="673"/>
                    <a:pt x="884" y="671"/>
                    <a:pt x="878" y="665"/>
                  </a:cubicBezTo>
                  <a:cubicBezTo>
                    <a:pt x="872" y="658"/>
                    <a:pt x="874" y="648"/>
                    <a:pt x="865" y="648"/>
                  </a:cubicBezTo>
                  <a:cubicBezTo>
                    <a:pt x="861" y="648"/>
                    <a:pt x="859" y="656"/>
                    <a:pt x="853" y="656"/>
                  </a:cubicBezTo>
                  <a:cubicBezTo>
                    <a:pt x="846" y="656"/>
                    <a:pt x="844" y="652"/>
                    <a:pt x="842" y="646"/>
                  </a:cubicBezTo>
                  <a:cubicBezTo>
                    <a:pt x="838" y="648"/>
                    <a:pt x="838" y="648"/>
                    <a:pt x="838" y="648"/>
                  </a:cubicBezTo>
                  <a:cubicBezTo>
                    <a:pt x="836" y="652"/>
                    <a:pt x="836" y="652"/>
                    <a:pt x="836" y="652"/>
                  </a:cubicBezTo>
                  <a:cubicBezTo>
                    <a:pt x="836" y="671"/>
                    <a:pt x="836" y="671"/>
                    <a:pt x="836" y="671"/>
                  </a:cubicBezTo>
                  <a:cubicBezTo>
                    <a:pt x="836" y="682"/>
                    <a:pt x="827" y="688"/>
                    <a:pt x="827" y="699"/>
                  </a:cubicBezTo>
                  <a:cubicBezTo>
                    <a:pt x="827" y="705"/>
                    <a:pt x="834" y="709"/>
                    <a:pt x="842" y="709"/>
                  </a:cubicBezTo>
                  <a:cubicBezTo>
                    <a:pt x="846" y="709"/>
                    <a:pt x="851" y="707"/>
                    <a:pt x="857" y="707"/>
                  </a:cubicBezTo>
                  <a:cubicBezTo>
                    <a:pt x="870" y="707"/>
                    <a:pt x="863" y="728"/>
                    <a:pt x="876" y="735"/>
                  </a:cubicBezTo>
                  <a:cubicBezTo>
                    <a:pt x="876" y="775"/>
                    <a:pt x="876" y="775"/>
                    <a:pt x="876" y="775"/>
                  </a:cubicBezTo>
                  <a:cubicBezTo>
                    <a:pt x="867" y="773"/>
                    <a:pt x="867" y="762"/>
                    <a:pt x="859" y="762"/>
                  </a:cubicBezTo>
                  <a:cubicBezTo>
                    <a:pt x="842" y="762"/>
                    <a:pt x="834" y="773"/>
                    <a:pt x="815" y="773"/>
                  </a:cubicBezTo>
                  <a:cubicBezTo>
                    <a:pt x="812" y="773"/>
                    <a:pt x="812" y="768"/>
                    <a:pt x="808" y="768"/>
                  </a:cubicBezTo>
                  <a:cubicBezTo>
                    <a:pt x="802" y="768"/>
                    <a:pt x="802" y="777"/>
                    <a:pt x="798" y="781"/>
                  </a:cubicBezTo>
                  <a:cubicBezTo>
                    <a:pt x="789" y="785"/>
                    <a:pt x="785" y="787"/>
                    <a:pt x="779" y="794"/>
                  </a:cubicBezTo>
                  <a:cubicBezTo>
                    <a:pt x="779" y="790"/>
                    <a:pt x="776" y="787"/>
                    <a:pt x="772" y="787"/>
                  </a:cubicBezTo>
                  <a:cubicBezTo>
                    <a:pt x="768" y="787"/>
                    <a:pt x="766" y="794"/>
                    <a:pt x="762" y="796"/>
                  </a:cubicBezTo>
                  <a:cubicBezTo>
                    <a:pt x="757" y="800"/>
                    <a:pt x="751" y="800"/>
                    <a:pt x="747" y="804"/>
                  </a:cubicBezTo>
                  <a:cubicBezTo>
                    <a:pt x="751" y="804"/>
                    <a:pt x="753" y="804"/>
                    <a:pt x="755" y="807"/>
                  </a:cubicBezTo>
                  <a:cubicBezTo>
                    <a:pt x="755" y="813"/>
                    <a:pt x="755" y="813"/>
                    <a:pt x="755" y="813"/>
                  </a:cubicBezTo>
                  <a:cubicBezTo>
                    <a:pt x="751" y="821"/>
                    <a:pt x="740" y="819"/>
                    <a:pt x="730" y="821"/>
                  </a:cubicBezTo>
                  <a:cubicBezTo>
                    <a:pt x="717" y="826"/>
                    <a:pt x="702" y="830"/>
                    <a:pt x="702" y="843"/>
                  </a:cubicBezTo>
                  <a:cubicBezTo>
                    <a:pt x="702" y="847"/>
                    <a:pt x="705" y="847"/>
                    <a:pt x="707" y="849"/>
                  </a:cubicBezTo>
                  <a:cubicBezTo>
                    <a:pt x="702" y="855"/>
                    <a:pt x="702" y="862"/>
                    <a:pt x="698" y="866"/>
                  </a:cubicBezTo>
                  <a:cubicBezTo>
                    <a:pt x="694" y="870"/>
                    <a:pt x="690" y="868"/>
                    <a:pt x="685" y="870"/>
                  </a:cubicBezTo>
                  <a:cubicBezTo>
                    <a:pt x="679" y="872"/>
                    <a:pt x="677" y="876"/>
                    <a:pt x="671" y="876"/>
                  </a:cubicBezTo>
                  <a:cubicBezTo>
                    <a:pt x="664" y="876"/>
                    <a:pt x="662" y="876"/>
                    <a:pt x="656" y="876"/>
                  </a:cubicBezTo>
                  <a:cubicBezTo>
                    <a:pt x="645" y="876"/>
                    <a:pt x="650" y="893"/>
                    <a:pt x="645" y="904"/>
                  </a:cubicBezTo>
                  <a:cubicBezTo>
                    <a:pt x="645" y="910"/>
                    <a:pt x="637" y="915"/>
                    <a:pt x="637" y="923"/>
                  </a:cubicBezTo>
                  <a:cubicBezTo>
                    <a:pt x="637" y="931"/>
                    <a:pt x="656" y="927"/>
                    <a:pt x="656" y="938"/>
                  </a:cubicBezTo>
                  <a:cubicBezTo>
                    <a:pt x="656" y="948"/>
                    <a:pt x="650" y="953"/>
                    <a:pt x="645" y="961"/>
                  </a:cubicBezTo>
                  <a:cubicBezTo>
                    <a:pt x="628" y="955"/>
                    <a:pt x="618" y="948"/>
                    <a:pt x="601" y="948"/>
                  </a:cubicBezTo>
                  <a:cubicBezTo>
                    <a:pt x="595" y="948"/>
                    <a:pt x="595" y="948"/>
                    <a:pt x="595" y="948"/>
                  </a:cubicBezTo>
                  <a:cubicBezTo>
                    <a:pt x="592" y="955"/>
                    <a:pt x="592" y="957"/>
                    <a:pt x="592" y="963"/>
                  </a:cubicBezTo>
                  <a:cubicBezTo>
                    <a:pt x="592" y="972"/>
                    <a:pt x="605" y="972"/>
                    <a:pt x="605" y="980"/>
                  </a:cubicBezTo>
                  <a:cubicBezTo>
                    <a:pt x="605" y="991"/>
                    <a:pt x="588" y="984"/>
                    <a:pt x="578" y="987"/>
                  </a:cubicBezTo>
                  <a:cubicBezTo>
                    <a:pt x="580" y="997"/>
                    <a:pt x="586" y="1003"/>
                    <a:pt x="592" y="1014"/>
                  </a:cubicBezTo>
                  <a:cubicBezTo>
                    <a:pt x="595" y="1018"/>
                    <a:pt x="597" y="1023"/>
                    <a:pt x="603" y="1025"/>
                  </a:cubicBezTo>
                  <a:cubicBezTo>
                    <a:pt x="611" y="1025"/>
                    <a:pt x="616" y="1025"/>
                    <a:pt x="624" y="1025"/>
                  </a:cubicBezTo>
                  <a:cubicBezTo>
                    <a:pt x="633" y="1025"/>
                    <a:pt x="639" y="1020"/>
                    <a:pt x="645" y="1027"/>
                  </a:cubicBezTo>
                  <a:cubicBezTo>
                    <a:pt x="652" y="1031"/>
                    <a:pt x="647" y="1039"/>
                    <a:pt x="652" y="1046"/>
                  </a:cubicBezTo>
                  <a:cubicBezTo>
                    <a:pt x="658" y="1050"/>
                    <a:pt x="669" y="1050"/>
                    <a:pt x="669" y="1059"/>
                  </a:cubicBezTo>
                  <a:cubicBezTo>
                    <a:pt x="669" y="1069"/>
                    <a:pt x="669" y="1075"/>
                    <a:pt x="666" y="1086"/>
                  </a:cubicBezTo>
                  <a:cubicBezTo>
                    <a:pt x="664" y="1090"/>
                    <a:pt x="658" y="1090"/>
                    <a:pt x="658" y="1095"/>
                  </a:cubicBezTo>
                  <a:cubicBezTo>
                    <a:pt x="658" y="1101"/>
                    <a:pt x="669" y="1101"/>
                    <a:pt x="669" y="1109"/>
                  </a:cubicBezTo>
                  <a:cubicBezTo>
                    <a:pt x="669" y="1109"/>
                    <a:pt x="666" y="1109"/>
                    <a:pt x="666" y="1109"/>
                  </a:cubicBezTo>
                  <a:cubicBezTo>
                    <a:pt x="656" y="1109"/>
                    <a:pt x="656" y="1095"/>
                    <a:pt x="645" y="1095"/>
                  </a:cubicBezTo>
                  <a:cubicBezTo>
                    <a:pt x="639" y="1095"/>
                    <a:pt x="633" y="1092"/>
                    <a:pt x="628" y="1097"/>
                  </a:cubicBezTo>
                  <a:cubicBezTo>
                    <a:pt x="624" y="1101"/>
                    <a:pt x="628" y="1107"/>
                    <a:pt x="624" y="1116"/>
                  </a:cubicBezTo>
                  <a:cubicBezTo>
                    <a:pt x="622" y="1122"/>
                    <a:pt x="616" y="1126"/>
                    <a:pt x="607" y="1126"/>
                  </a:cubicBezTo>
                  <a:cubicBezTo>
                    <a:pt x="601" y="1126"/>
                    <a:pt x="599" y="1120"/>
                    <a:pt x="595" y="1116"/>
                  </a:cubicBezTo>
                  <a:cubicBezTo>
                    <a:pt x="588" y="1109"/>
                    <a:pt x="582" y="1111"/>
                    <a:pt x="575" y="1105"/>
                  </a:cubicBezTo>
                  <a:cubicBezTo>
                    <a:pt x="573" y="1103"/>
                    <a:pt x="575" y="1099"/>
                    <a:pt x="573" y="1095"/>
                  </a:cubicBezTo>
                  <a:cubicBezTo>
                    <a:pt x="571" y="1084"/>
                    <a:pt x="559" y="1084"/>
                    <a:pt x="548" y="1084"/>
                  </a:cubicBezTo>
                  <a:cubicBezTo>
                    <a:pt x="540" y="1082"/>
                    <a:pt x="535" y="1078"/>
                    <a:pt x="527" y="1078"/>
                  </a:cubicBezTo>
                  <a:cubicBezTo>
                    <a:pt x="520" y="1078"/>
                    <a:pt x="520" y="1084"/>
                    <a:pt x="516" y="1084"/>
                  </a:cubicBezTo>
                  <a:cubicBezTo>
                    <a:pt x="508" y="1084"/>
                    <a:pt x="499" y="1082"/>
                    <a:pt x="495" y="1073"/>
                  </a:cubicBezTo>
                  <a:cubicBezTo>
                    <a:pt x="491" y="1063"/>
                    <a:pt x="493" y="1052"/>
                    <a:pt x="487" y="1042"/>
                  </a:cubicBezTo>
                  <a:cubicBezTo>
                    <a:pt x="482" y="1048"/>
                    <a:pt x="478" y="1052"/>
                    <a:pt x="470" y="1052"/>
                  </a:cubicBezTo>
                  <a:cubicBezTo>
                    <a:pt x="465" y="1052"/>
                    <a:pt x="461" y="1050"/>
                    <a:pt x="459" y="1046"/>
                  </a:cubicBezTo>
                  <a:cubicBezTo>
                    <a:pt x="417" y="1065"/>
                    <a:pt x="417" y="1065"/>
                    <a:pt x="417" y="1065"/>
                  </a:cubicBezTo>
                  <a:cubicBezTo>
                    <a:pt x="400" y="1065"/>
                    <a:pt x="400" y="1065"/>
                    <a:pt x="400" y="1065"/>
                  </a:cubicBezTo>
                  <a:cubicBezTo>
                    <a:pt x="396" y="1069"/>
                    <a:pt x="394" y="1071"/>
                    <a:pt x="394" y="1075"/>
                  </a:cubicBezTo>
                  <a:cubicBezTo>
                    <a:pt x="385" y="1073"/>
                    <a:pt x="381" y="1065"/>
                    <a:pt x="379" y="1056"/>
                  </a:cubicBezTo>
                  <a:cubicBezTo>
                    <a:pt x="377" y="1050"/>
                    <a:pt x="379" y="1042"/>
                    <a:pt x="372" y="1039"/>
                  </a:cubicBezTo>
                  <a:cubicBezTo>
                    <a:pt x="364" y="1035"/>
                    <a:pt x="358" y="1039"/>
                    <a:pt x="347" y="1039"/>
                  </a:cubicBezTo>
                  <a:cubicBezTo>
                    <a:pt x="341" y="1039"/>
                    <a:pt x="336" y="1037"/>
                    <a:pt x="330" y="1039"/>
                  </a:cubicBezTo>
                  <a:cubicBezTo>
                    <a:pt x="330" y="1050"/>
                    <a:pt x="330" y="1050"/>
                    <a:pt x="330" y="1050"/>
                  </a:cubicBezTo>
                  <a:cubicBezTo>
                    <a:pt x="330" y="1054"/>
                    <a:pt x="326" y="1056"/>
                    <a:pt x="326" y="1061"/>
                  </a:cubicBezTo>
                  <a:cubicBezTo>
                    <a:pt x="307" y="1052"/>
                    <a:pt x="298" y="1042"/>
                    <a:pt x="279" y="1035"/>
                  </a:cubicBezTo>
                  <a:cubicBezTo>
                    <a:pt x="275" y="1033"/>
                    <a:pt x="273" y="1029"/>
                    <a:pt x="269" y="1029"/>
                  </a:cubicBezTo>
                  <a:cubicBezTo>
                    <a:pt x="264" y="1029"/>
                    <a:pt x="262" y="1033"/>
                    <a:pt x="262" y="1037"/>
                  </a:cubicBezTo>
                  <a:cubicBezTo>
                    <a:pt x="262" y="1054"/>
                    <a:pt x="262" y="1054"/>
                    <a:pt x="262" y="1054"/>
                  </a:cubicBezTo>
                  <a:cubicBezTo>
                    <a:pt x="260" y="1056"/>
                    <a:pt x="260" y="1056"/>
                    <a:pt x="260" y="1056"/>
                  </a:cubicBezTo>
                  <a:cubicBezTo>
                    <a:pt x="250" y="1056"/>
                    <a:pt x="243" y="1044"/>
                    <a:pt x="241" y="1033"/>
                  </a:cubicBezTo>
                  <a:cubicBezTo>
                    <a:pt x="231" y="1035"/>
                    <a:pt x="226" y="1042"/>
                    <a:pt x="216" y="1044"/>
                  </a:cubicBezTo>
                  <a:cubicBezTo>
                    <a:pt x="214" y="1044"/>
                    <a:pt x="209" y="1044"/>
                    <a:pt x="207" y="1046"/>
                  </a:cubicBezTo>
                  <a:cubicBezTo>
                    <a:pt x="201" y="1050"/>
                    <a:pt x="203" y="1059"/>
                    <a:pt x="203" y="1067"/>
                  </a:cubicBezTo>
                  <a:cubicBezTo>
                    <a:pt x="203" y="1067"/>
                    <a:pt x="201" y="1067"/>
                    <a:pt x="201" y="1067"/>
                  </a:cubicBezTo>
                  <a:cubicBezTo>
                    <a:pt x="193" y="1067"/>
                    <a:pt x="188" y="1063"/>
                    <a:pt x="182" y="1059"/>
                  </a:cubicBezTo>
                  <a:cubicBezTo>
                    <a:pt x="174" y="1054"/>
                    <a:pt x="169" y="1054"/>
                    <a:pt x="163" y="1050"/>
                  </a:cubicBezTo>
                  <a:cubicBezTo>
                    <a:pt x="157" y="1046"/>
                    <a:pt x="152" y="1042"/>
                    <a:pt x="144" y="1042"/>
                  </a:cubicBezTo>
                  <a:cubicBezTo>
                    <a:pt x="140" y="1042"/>
                    <a:pt x="135" y="1044"/>
                    <a:pt x="133" y="1048"/>
                  </a:cubicBezTo>
                  <a:cubicBezTo>
                    <a:pt x="125" y="1039"/>
                    <a:pt x="123" y="1031"/>
                    <a:pt x="123" y="1018"/>
                  </a:cubicBezTo>
                  <a:cubicBezTo>
                    <a:pt x="123" y="1012"/>
                    <a:pt x="129" y="1008"/>
                    <a:pt x="133" y="1003"/>
                  </a:cubicBezTo>
                  <a:cubicBezTo>
                    <a:pt x="129" y="991"/>
                    <a:pt x="121" y="989"/>
                    <a:pt x="112" y="978"/>
                  </a:cubicBezTo>
                  <a:cubicBezTo>
                    <a:pt x="106" y="972"/>
                    <a:pt x="108" y="965"/>
                    <a:pt x="106" y="957"/>
                  </a:cubicBezTo>
                  <a:cubicBezTo>
                    <a:pt x="102" y="948"/>
                    <a:pt x="99" y="942"/>
                    <a:pt x="95" y="934"/>
                  </a:cubicBezTo>
                  <a:cubicBezTo>
                    <a:pt x="95" y="929"/>
                    <a:pt x="89" y="929"/>
                    <a:pt x="85" y="925"/>
                  </a:cubicBezTo>
                  <a:cubicBezTo>
                    <a:pt x="78" y="912"/>
                    <a:pt x="74" y="904"/>
                    <a:pt x="72" y="891"/>
                  </a:cubicBezTo>
                  <a:cubicBezTo>
                    <a:pt x="70" y="887"/>
                    <a:pt x="68" y="883"/>
                    <a:pt x="68" y="879"/>
                  </a:cubicBezTo>
                  <a:cubicBezTo>
                    <a:pt x="68" y="874"/>
                    <a:pt x="68" y="872"/>
                    <a:pt x="68" y="868"/>
                  </a:cubicBezTo>
                  <a:cubicBezTo>
                    <a:pt x="68" y="864"/>
                    <a:pt x="61" y="862"/>
                    <a:pt x="61" y="855"/>
                  </a:cubicBezTo>
                  <a:cubicBezTo>
                    <a:pt x="61" y="853"/>
                    <a:pt x="61" y="851"/>
                    <a:pt x="63" y="849"/>
                  </a:cubicBezTo>
                  <a:cubicBezTo>
                    <a:pt x="78" y="838"/>
                    <a:pt x="83" y="823"/>
                    <a:pt x="87" y="807"/>
                  </a:cubicBezTo>
                  <a:cubicBezTo>
                    <a:pt x="95" y="807"/>
                    <a:pt x="97" y="813"/>
                    <a:pt x="106" y="815"/>
                  </a:cubicBezTo>
                  <a:cubicBezTo>
                    <a:pt x="108" y="807"/>
                    <a:pt x="106" y="800"/>
                    <a:pt x="112" y="792"/>
                  </a:cubicBezTo>
                  <a:cubicBezTo>
                    <a:pt x="121" y="781"/>
                    <a:pt x="131" y="783"/>
                    <a:pt x="146" y="783"/>
                  </a:cubicBezTo>
                  <a:cubicBezTo>
                    <a:pt x="150" y="783"/>
                    <a:pt x="157" y="785"/>
                    <a:pt x="161" y="781"/>
                  </a:cubicBezTo>
                  <a:cubicBezTo>
                    <a:pt x="174" y="771"/>
                    <a:pt x="163" y="741"/>
                    <a:pt x="182" y="741"/>
                  </a:cubicBezTo>
                  <a:cubicBezTo>
                    <a:pt x="205" y="741"/>
                    <a:pt x="205" y="741"/>
                    <a:pt x="205" y="741"/>
                  </a:cubicBezTo>
                  <a:cubicBezTo>
                    <a:pt x="205" y="711"/>
                    <a:pt x="205" y="711"/>
                    <a:pt x="205" y="711"/>
                  </a:cubicBezTo>
                  <a:cubicBezTo>
                    <a:pt x="216" y="711"/>
                    <a:pt x="226" y="709"/>
                    <a:pt x="226" y="701"/>
                  </a:cubicBezTo>
                  <a:cubicBezTo>
                    <a:pt x="218" y="688"/>
                    <a:pt x="218" y="688"/>
                    <a:pt x="218" y="688"/>
                  </a:cubicBezTo>
                  <a:cubicBezTo>
                    <a:pt x="222" y="679"/>
                    <a:pt x="231" y="677"/>
                    <a:pt x="231" y="671"/>
                  </a:cubicBezTo>
                  <a:cubicBezTo>
                    <a:pt x="231" y="667"/>
                    <a:pt x="229" y="667"/>
                    <a:pt x="226" y="663"/>
                  </a:cubicBezTo>
                  <a:cubicBezTo>
                    <a:pt x="229" y="660"/>
                    <a:pt x="229" y="660"/>
                    <a:pt x="229" y="660"/>
                  </a:cubicBezTo>
                  <a:cubicBezTo>
                    <a:pt x="229" y="660"/>
                    <a:pt x="231" y="658"/>
                    <a:pt x="231" y="658"/>
                  </a:cubicBezTo>
                  <a:cubicBezTo>
                    <a:pt x="239" y="658"/>
                    <a:pt x="241" y="669"/>
                    <a:pt x="248" y="669"/>
                  </a:cubicBezTo>
                  <a:cubicBezTo>
                    <a:pt x="252" y="669"/>
                    <a:pt x="254" y="667"/>
                    <a:pt x="254" y="665"/>
                  </a:cubicBezTo>
                  <a:cubicBezTo>
                    <a:pt x="254" y="658"/>
                    <a:pt x="248" y="656"/>
                    <a:pt x="248" y="652"/>
                  </a:cubicBezTo>
                  <a:cubicBezTo>
                    <a:pt x="248" y="643"/>
                    <a:pt x="256" y="643"/>
                    <a:pt x="260" y="639"/>
                  </a:cubicBezTo>
                  <a:cubicBezTo>
                    <a:pt x="264" y="635"/>
                    <a:pt x="264" y="629"/>
                    <a:pt x="264" y="622"/>
                  </a:cubicBezTo>
                  <a:cubicBezTo>
                    <a:pt x="264" y="616"/>
                    <a:pt x="260" y="612"/>
                    <a:pt x="256" y="605"/>
                  </a:cubicBezTo>
                  <a:cubicBezTo>
                    <a:pt x="254" y="603"/>
                    <a:pt x="254" y="597"/>
                    <a:pt x="248" y="597"/>
                  </a:cubicBezTo>
                  <a:cubicBezTo>
                    <a:pt x="241" y="597"/>
                    <a:pt x="239" y="603"/>
                    <a:pt x="233" y="603"/>
                  </a:cubicBezTo>
                  <a:cubicBezTo>
                    <a:pt x="226" y="603"/>
                    <a:pt x="226" y="595"/>
                    <a:pt x="224" y="590"/>
                  </a:cubicBezTo>
                  <a:cubicBezTo>
                    <a:pt x="220" y="586"/>
                    <a:pt x="214" y="584"/>
                    <a:pt x="214" y="580"/>
                  </a:cubicBezTo>
                  <a:cubicBezTo>
                    <a:pt x="214" y="574"/>
                    <a:pt x="220" y="571"/>
                    <a:pt x="220" y="567"/>
                  </a:cubicBezTo>
                  <a:cubicBezTo>
                    <a:pt x="220" y="559"/>
                    <a:pt x="218" y="550"/>
                    <a:pt x="209" y="550"/>
                  </a:cubicBezTo>
                  <a:cubicBezTo>
                    <a:pt x="205" y="550"/>
                    <a:pt x="203" y="557"/>
                    <a:pt x="199" y="557"/>
                  </a:cubicBezTo>
                  <a:cubicBezTo>
                    <a:pt x="195" y="557"/>
                    <a:pt x="195" y="550"/>
                    <a:pt x="190" y="548"/>
                  </a:cubicBezTo>
                  <a:cubicBezTo>
                    <a:pt x="186" y="544"/>
                    <a:pt x="182" y="544"/>
                    <a:pt x="176" y="544"/>
                  </a:cubicBezTo>
                  <a:cubicBezTo>
                    <a:pt x="167" y="544"/>
                    <a:pt x="163" y="550"/>
                    <a:pt x="157" y="554"/>
                  </a:cubicBezTo>
                  <a:cubicBezTo>
                    <a:pt x="144" y="565"/>
                    <a:pt x="135" y="567"/>
                    <a:pt x="118" y="567"/>
                  </a:cubicBezTo>
                  <a:cubicBezTo>
                    <a:pt x="108" y="567"/>
                    <a:pt x="106" y="554"/>
                    <a:pt x="95" y="554"/>
                  </a:cubicBezTo>
                  <a:cubicBezTo>
                    <a:pt x="87" y="554"/>
                    <a:pt x="85" y="567"/>
                    <a:pt x="76" y="567"/>
                  </a:cubicBezTo>
                  <a:cubicBezTo>
                    <a:pt x="68" y="567"/>
                    <a:pt x="68" y="567"/>
                    <a:pt x="68" y="567"/>
                  </a:cubicBezTo>
                  <a:cubicBezTo>
                    <a:pt x="68" y="535"/>
                    <a:pt x="68" y="535"/>
                    <a:pt x="68" y="535"/>
                  </a:cubicBezTo>
                  <a:cubicBezTo>
                    <a:pt x="68" y="527"/>
                    <a:pt x="83" y="529"/>
                    <a:pt x="89" y="523"/>
                  </a:cubicBezTo>
                  <a:cubicBezTo>
                    <a:pt x="93" y="521"/>
                    <a:pt x="93" y="516"/>
                    <a:pt x="93" y="512"/>
                  </a:cubicBezTo>
                  <a:cubicBezTo>
                    <a:pt x="93" y="506"/>
                    <a:pt x="97" y="502"/>
                    <a:pt x="97" y="495"/>
                  </a:cubicBezTo>
                  <a:cubicBezTo>
                    <a:pt x="97" y="487"/>
                    <a:pt x="87" y="487"/>
                    <a:pt x="85" y="480"/>
                  </a:cubicBezTo>
                  <a:cubicBezTo>
                    <a:pt x="83" y="470"/>
                    <a:pt x="89" y="459"/>
                    <a:pt x="80" y="453"/>
                  </a:cubicBezTo>
                  <a:cubicBezTo>
                    <a:pt x="66" y="442"/>
                    <a:pt x="55" y="442"/>
                    <a:pt x="42" y="430"/>
                  </a:cubicBezTo>
                  <a:cubicBezTo>
                    <a:pt x="38" y="423"/>
                    <a:pt x="42" y="417"/>
                    <a:pt x="38" y="413"/>
                  </a:cubicBezTo>
                  <a:cubicBezTo>
                    <a:pt x="34" y="402"/>
                    <a:pt x="32" y="398"/>
                    <a:pt x="30" y="387"/>
                  </a:cubicBezTo>
                  <a:cubicBezTo>
                    <a:pt x="28" y="381"/>
                    <a:pt x="19" y="381"/>
                    <a:pt x="15" y="377"/>
                  </a:cubicBezTo>
                  <a:cubicBezTo>
                    <a:pt x="11" y="372"/>
                    <a:pt x="13" y="366"/>
                    <a:pt x="11" y="360"/>
                  </a:cubicBezTo>
                  <a:cubicBezTo>
                    <a:pt x="8" y="358"/>
                    <a:pt x="4" y="358"/>
                    <a:pt x="4" y="353"/>
                  </a:cubicBezTo>
                  <a:cubicBezTo>
                    <a:pt x="4" y="351"/>
                    <a:pt x="8" y="349"/>
                    <a:pt x="8" y="347"/>
                  </a:cubicBezTo>
                  <a:cubicBezTo>
                    <a:pt x="11" y="338"/>
                    <a:pt x="11" y="334"/>
                    <a:pt x="11" y="328"/>
                  </a:cubicBezTo>
                  <a:cubicBezTo>
                    <a:pt x="11" y="319"/>
                    <a:pt x="17" y="317"/>
                    <a:pt x="17" y="311"/>
                  </a:cubicBezTo>
                  <a:cubicBezTo>
                    <a:pt x="17" y="307"/>
                    <a:pt x="13" y="307"/>
                    <a:pt x="11" y="302"/>
                  </a:cubicBezTo>
                  <a:cubicBezTo>
                    <a:pt x="6" y="294"/>
                    <a:pt x="0" y="290"/>
                    <a:pt x="0" y="279"/>
                  </a:cubicBezTo>
                  <a:cubicBezTo>
                    <a:pt x="0" y="275"/>
                    <a:pt x="6" y="273"/>
                    <a:pt x="11" y="273"/>
                  </a:cubicBezTo>
                  <a:cubicBezTo>
                    <a:pt x="21" y="269"/>
                    <a:pt x="28" y="269"/>
                    <a:pt x="38" y="264"/>
                  </a:cubicBezTo>
                  <a:cubicBezTo>
                    <a:pt x="42" y="262"/>
                    <a:pt x="47" y="262"/>
                    <a:pt x="47" y="258"/>
                  </a:cubicBezTo>
                  <a:cubicBezTo>
                    <a:pt x="47" y="250"/>
                    <a:pt x="36" y="247"/>
                    <a:pt x="36" y="237"/>
                  </a:cubicBezTo>
                  <a:cubicBezTo>
                    <a:pt x="36" y="228"/>
                    <a:pt x="40" y="226"/>
                    <a:pt x="40" y="218"/>
                  </a:cubicBezTo>
                  <a:cubicBezTo>
                    <a:pt x="40" y="211"/>
                    <a:pt x="32" y="207"/>
                    <a:pt x="30" y="201"/>
                  </a:cubicBezTo>
                  <a:cubicBezTo>
                    <a:pt x="32" y="192"/>
                    <a:pt x="32" y="186"/>
                    <a:pt x="32" y="178"/>
                  </a:cubicBezTo>
                  <a:cubicBezTo>
                    <a:pt x="32" y="167"/>
                    <a:pt x="25" y="163"/>
                    <a:pt x="25" y="154"/>
                  </a:cubicBezTo>
                  <a:cubicBezTo>
                    <a:pt x="25" y="150"/>
                    <a:pt x="30" y="150"/>
                    <a:pt x="34" y="148"/>
                  </a:cubicBezTo>
                  <a:cubicBezTo>
                    <a:pt x="36" y="146"/>
                    <a:pt x="36" y="144"/>
                    <a:pt x="38" y="142"/>
                  </a:cubicBezTo>
                  <a:cubicBezTo>
                    <a:pt x="44" y="135"/>
                    <a:pt x="57" y="137"/>
                    <a:pt x="61" y="131"/>
                  </a:cubicBezTo>
                  <a:cubicBezTo>
                    <a:pt x="68" y="135"/>
                    <a:pt x="74" y="139"/>
                    <a:pt x="74" y="146"/>
                  </a:cubicBezTo>
                  <a:cubicBezTo>
                    <a:pt x="74" y="150"/>
                    <a:pt x="68" y="152"/>
                    <a:pt x="68" y="156"/>
                  </a:cubicBezTo>
                  <a:cubicBezTo>
                    <a:pt x="68" y="161"/>
                    <a:pt x="74" y="163"/>
                    <a:pt x="78" y="165"/>
                  </a:cubicBezTo>
                  <a:cubicBezTo>
                    <a:pt x="85" y="163"/>
                    <a:pt x="85" y="163"/>
                    <a:pt x="85" y="163"/>
                  </a:cubicBezTo>
                  <a:cubicBezTo>
                    <a:pt x="89" y="173"/>
                    <a:pt x="97" y="182"/>
                    <a:pt x="108" y="182"/>
                  </a:cubicBezTo>
                  <a:cubicBezTo>
                    <a:pt x="110" y="182"/>
                    <a:pt x="110" y="178"/>
                    <a:pt x="112" y="178"/>
                  </a:cubicBezTo>
                  <a:cubicBezTo>
                    <a:pt x="121" y="171"/>
                    <a:pt x="127" y="167"/>
                    <a:pt x="135" y="167"/>
                  </a:cubicBezTo>
                  <a:cubicBezTo>
                    <a:pt x="142" y="167"/>
                    <a:pt x="144" y="171"/>
                    <a:pt x="148" y="171"/>
                  </a:cubicBezTo>
                  <a:cubicBezTo>
                    <a:pt x="154" y="171"/>
                    <a:pt x="157" y="167"/>
                    <a:pt x="163" y="167"/>
                  </a:cubicBezTo>
                  <a:cubicBezTo>
                    <a:pt x="167" y="167"/>
                    <a:pt x="171" y="167"/>
                    <a:pt x="176" y="171"/>
                  </a:cubicBezTo>
                  <a:cubicBezTo>
                    <a:pt x="178" y="175"/>
                    <a:pt x="178" y="182"/>
                    <a:pt x="182" y="182"/>
                  </a:cubicBezTo>
                  <a:cubicBezTo>
                    <a:pt x="190" y="182"/>
                    <a:pt x="193" y="175"/>
                    <a:pt x="199" y="171"/>
                  </a:cubicBezTo>
                  <a:cubicBezTo>
                    <a:pt x="212" y="165"/>
                    <a:pt x="216" y="156"/>
                    <a:pt x="220" y="144"/>
                  </a:cubicBezTo>
                  <a:cubicBezTo>
                    <a:pt x="222" y="135"/>
                    <a:pt x="218" y="131"/>
                    <a:pt x="222" y="125"/>
                  </a:cubicBezTo>
                  <a:cubicBezTo>
                    <a:pt x="224" y="118"/>
                    <a:pt x="233" y="116"/>
                    <a:pt x="239" y="116"/>
                  </a:cubicBezTo>
                  <a:cubicBezTo>
                    <a:pt x="252" y="116"/>
                    <a:pt x="256" y="129"/>
                    <a:pt x="267" y="129"/>
                  </a:cubicBezTo>
                  <a:cubicBezTo>
                    <a:pt x="273" y="129"/>
                    <a:pt x="273" y="120"/>
                    <a:pt x="275" y="114"/>
                  </a:cubicBezTo>
                  <a:cubicBezTo>
                    <a:pt x="279" y="120"/>
                    <a:pt x="284" y="129"/>
                    <a:pt x="290" y="129"/>
                  </a:cubicBezTo>
                  <a:cubicBezTo>
                    <a:pt x="300" y="129"/>
                    <a:pt x="300" y="114"/>
                    <a:pt x="309" y="114"/>
                  </a:cubicBezTo>
                  <a:cubicBezTo>
                    <a:pt x="315" y="114"/>
                    <a:pt x="324" y="116"/>
                    <a:pt x="324" y="122"/>
                  </a:cubicBezTo>
                  <a:cubicBezTo>
                    <a:pt x="324" y="127"/>
                    <a:pt x="315" y="127"/>
                    <a:pt x="315" y="133"/>
                  </a:cubicBezTo>
                  <a:cubicBezTo>
                    <a:pt x="315" y="139"/>
                    <a:pt x="326" y="135"/>
                    <a:pt x="330" y="139"/>
                  </a:cubicBezTo>
                  <a:cubicBezTo>
                    <a:pt x="334" y="144"/>
                    <a:pt x="334" y="148"/>
                    <a:pt x="334" y="152"/>
                  </a:cubicBezTo>
                  <a:cubicBezTo>
                    <a:pt x="334" y="161"/>
                    <a:pt x="339" y="167"/>
                    <a:pt x="347" y="171"/>
                  </a:cubicBezTo>
                  <a:cubicBezTo>
                    <a:pt x="353" y="152"/>
                    <a:pt x="358" y="142"/>
                    <a:pt x="362" y="120"/>
                  </a:cubicBezTo>
                  <a:cubicBezTo>
                    <a:pt x="364" y="108"/>
                    <a:pt x="364" y="99"/>
                    <a:pt x="368" y="86"/>
                  </a:cubicBezTo>
                  <a:cubicBezTo>
                    <a:pt x="374" y="70"/>
                    <a:pt x="377" y="59"/>
                    <a:pt x="383" y="42"/>
                  </a:cubicBezTo>
                  <a:cubicBezTo>
                    <a:pt x="389" y="27"/>
                    <a:pt x="394" y="12"/>
                    <a:pt x="410" y="12"/>
                  </a:cubicBezTo>
                  <a:cubicBezTo>
                    <a:pt x="417" y="12"/>
                    <a:pt x="415" y="25"/>
                    <a:pt x="421" y="25"/>
                  </a:cubicBezTo>
                  <a:cubicBezTo>
                    <a:pt x="432" y="25"/>
                    <a:pt x="436" y="21"/>
                    <a:pt x="442" y="17"/>
                  </a:cubicBezTo>
                  <a:cubicBezTo>
                    <a:pt x="451" y="12"/>
                    <a:pt x="453" y="0"/>
                    <a:pt x="461" y="0"/>
                  </a:cubicBezTo>
                  <a:cubicBezTo>
                    <a:pt x="470" y="0"/>
                    <a:pt x="472" y="10"/>
                    <a:pt x="478" y="14"/>
                  </a:cubicBezTo>
                  <a:cubicBezTo>
                    <a:pt x="493" y="23"/>
                    <a:pt x="497" y="33"/>
                    <a:pt x="512" y="42"/>
                  </a:cubicBezTo>
                  <a:cubicBezTo>
                    <a:pt x="514" y="46"/>
                    <a:pt x="514" y="53"/>
                    <a:pt x="516" y="55"/>
                  </a:cubicBezTo>
                  <a:cubicBezTo>
                    <a:pt x="520" y="61"/>
                    <a:pt x="527" y="59"/>
                    <a:pt x="531" y="63"/>
                  </a:cubicBezTo>
                  <a:cubicBezTo>
                    <a:pt x="537" y="70"/>
                    <a:pt x="533" y="76"/>
                    <a:pt x="537" y="84"/>
                  </a:cubicBezTo>
                  <a:cubicBezTo>
                    <a:pt x="540" y="89"/>
                    <a:pt x="544" y="86"/>
                    <a:pt x="546" y="89"/>
                  </a:cubicBezTo>
                  <a:cubicBezTo>
                    <a:pt x="548" y="93"/>
                    <a:pt x="552" y="95"/>
                    <a:pt x="559" y="97"/>
                  </a:cubicBezTo>
                  <a:cubicBezTo>
                    <a:pt x="567" y="99"/>
                    <a:pt x="565" y="110"/>
                    <a:pt x="565" y="118"/>
                  </a:cubicBezTo>
                  <a:cubicBezTo>
                    <a:pt x="569" y="118"/>
                    <a:pt x="571" y="118"/>
                    <a:pt x="575" y="118"/>
                  </a:cubicBezTo>
                  <a:cubicBezTo>
                    <a:pt x="590" y="118"/>
                    <a:pt x="603" y="114"/>
                    <a:pt x="611" y="101"/>
                  </a:cubicBezTo>
                  <a:cubicBezTo>
                    <a:pt x="616" y="95"/>
                    <a:pt x="618" y="86"/>
                    <a:pt x="624" y="86"/>
                  </a:cubicBezTo>
                  <a:cubicBezTo>
                    <a:pt x="635" y="86"/>
                    <a:pt x="643" y="91"/>
                    <a:pt x="647" y="99"/>
                  </a:cubicBezTo>
                  <a:cubicBezTo>
                    <a:pt x="650" y="110"/>
                    <a:pt x="650" y="122"/>
                    <a:pt x="660" y="122"/>
                  </a:cubicBezTo>
                  <a:cubicBezTo>
                    <a:pt x="677" y="122"/>
                    <a:pt x="692" y="120"/>
                    <a:pt x="702" y="108"/>
                  </a:cubicBezTo>
                  <a:cubicBezTo>
                    <a:pt x="715" y="95"/>
                    <a:pt x="717" y="86"/>
                    <a:pt x="726" y="72"/>
                  </a:cubicBezTo>
                  <a:cubicBezTo>
                    <a:pt x="734" y="61"/>
                    <a:pt x="745" y="57"/>
                    <a:pt x="755" y="46"/>
                  </a:cubicBezTo>
                  <a:cubicBezTo>
                    <a:pt x="760" y="57"/>
                    <a:pt x="774" y="61"/>
                    <a:pt x="774" y="74"/>
                  </a:cubicBezTo>
                  <a:cubicBezTo>
                    <a:pt x="774" y="95"/>
                    <a:pt x="774" y="95"/>
                    <a:pt x="774" y="95"/>
                  </a:cubicBezTo>
                  <a:cubicBezTo>
                    <a:pt x="774" y="103"/>
                    <a:pt x="768" y="106"/>
                    <a:pt x="762" y="110"/>
                  </a:cubicBezTo>
                  <a:cubicBezTo>
                    <a:pt x="755" y="114"/>
                    <a:pt x="755" y="120"/>
                    <a:pt x="751" y="125"/>
                  </a:cubicBezTo>
                  <a:cubicBezTo>
                    <a:pt x="736" y="133"/>
                    <a:pt x="719" y="139"/>
                    <a:pt x="719" y="154"/>
                  </a:cubicBezTo>
                  <a:cubicBezTo>
                    <a:pt x="719" y="165"/>
                    <a:pt x="724" y="171"/>
                    <a:pt x="724" y="182"/>
                  </a:cubicBezTo>
                  <a:cubicBezTo>
                    <a:pt x="728" y="182"/>
                    <a:pt x="728" y="182"/>
                    <a:pt x="728" y="182"/>
                  </a:cubicBezTo>
                  <a:cubicBezTo>
                    <a:pt x="736" y="182"/>
                    <a:pt x="736" y="171"/>
                    <a:pt x="740" y="167"/>
                  </a:cubicBezTo>
                  <a:cubicBezTo>
                    <a:pt x="745" y="163"/>
                    <a:pt x="749" y="165"/>
                    <a:pt x="755" y="165"/>
                  </a:cubicBezTo>
                  <a:cubicBezTo>
                    <a:pt x="764" y="165"/>
                    <a:pt x="770" y="169"/>
                    <a:pt x="779" y="169"/>
                  </a:cubicBezTo>
                  <a:cubicBezTo>
                    <a:pt x="789" y="169"/>
                    <a:pt x="793" y="158"/>
                    <a:pt x="802" y="154"/>
                  </a:cubicBezTo>
                  <a:cubicBezTo>
                    <a:pt x="821" y="142"/>
                    <a:pt x="836" y="135"/>
                    <a:pt x="844" y="114"/>
                  </a:cubicBezTo>
                  <a:cubicBezTo>
                    <a:pt x="838" y="110"/>
                    <a:pt x="829" y="108"/>
                    <a:pt x="829" y="99"/>
                  </a:cubicBezTo>
                  <a:cubicBezTo>
                    <a:pt x="829" y="82"/>
                    <a:pt x="829" y="82"/>
                    <a:pt x="829" y="82"/>
                  </a:cubicBezTo>
                  <a:cubicBezTo>
                    <a:pt x="829" y="78"/>
                    <a:pt x="823" y="74"/>
                    <a:pt x="821" y="70"/>
                  </a:cubicBezTo>
                  <a:cubicBezTo>
                    <a:pt x="821" y="70"/>
                    <a:pt x="823" y="70"/>
                    <a:pt x="825" y="67"/>
                  </a:cubicBezTo>
                  <a:cubicBezTo>
                    <a:pt x="829" y="63"/>
                    <a:pt x="831" y="57"/>
                    <a:pt x="840" y="57"/>
                  </a:cubicBezTo>
                  <a:cubicBezTo>
                    <a:pt x="844" y="57"/>
                    <a:pt x="848" y="61"/>
                    <a:pt x="853" y="61"/>
                  </a:cubicBezTo>
                  <a:cubicBezTo>
                    <a:pt x="859" y="61"/>
                    <a:pt x="861" y="57"/>
                    <a:pt x="865" y="55"/>
                  </a:cubicBezTo>
                  <a:cubicBezTo>
                    <a:pt x="876" y="46"/>
                    <a:pt x="882" y="40"/>
                    <a:pt x="897" y="40"/>
                  </a:cubicBezTo>
                  <a:cubicBezTo>
                    <a:pt x="914" y="40"/>
                    <a:pt x="922" y="33"/>
                    <a:pt x="939" y="33"/>
                  </a:cubicBezTo>
                  <a:cubicBezTo>
                    <a:pt x="954" y="33"/>
                    <a:pt x="963" y="40"/>
                    <a:pt x="975" y="42"/>
                  </a:cubicBezTo>
                  <a:cubicBezTo>
                    <a:pt x="975" y="46"/>
                    <a:pt x="975" y="50"/>
                    <a:pt x="975" y="55"/>
                  </a:cubicBezTo>
                  <a:cubicBezTo>
                    <a:pt x="975" y="67"/>
                    <a:pt x="988" y="74"/>
                    <a:pt x="988" y="86"/>
                  </a:cubicBezTo>
                  <a:cubicBezTo>
                    <a:pt x="988" y="101"/>
                    <a:pt x="982" y="110"/>
                    <a:pt x="982" y="127"/>
                  </a:cubicBezTo>
                  <a:cubicBezTo>
                    <a:pt x="982" y="133"/>
                    <a:pt x="984" y="137"/>
                    <a:pt x="986" y="146"/>
                  </a:cubicBezTo>
                  <a:cubicBezTo>
                    <a:pt x="988" y="158"/>
                    <a:pt x="986" y="169"/>
                    <a:pt x="994" y="182"/>
                  </a:cubicBezTo>
                  <a:cubicBezTo>
                    <a:pt x="1001" y="192"/>
                    <a:pt x="1013" y="192"/>
                    <a:pt x="1028" y="194"/>
                  </a:cubicBezTo>
                  <a:cubicBezTo>
                    <a:pt x="1037" y="197"/>
                    <a:pt x="1039" y="205"/>
                    <a:pt x="1045" y="211"/>
                  </a:cubicBezTo>
                  <a:cubicBezTo>
                    <a:pt x="1056" y="230"/>
                    <a:pt x="1062" y="245"/>
                    <a:pt x="1062" y="266"/>
                  </a:cubicBezTo>
                  <a:cubicBezTo>
                    <a:pt x="1054" y="281"/>
                    <a:pt x="1041" y="283"/>
                    <a:pt x="1024" y="292"/>
                  </a:cubicBezTo>
                  <a:cubicBezTo>
                    <a:pt x="1007" y="298"/>
                    <a:pt x="994" y="309"/>
                    <a:pt x="994" y="328"/>
                  </a:cubicBezTo>
                  <a:cubicBezTo>
                    <a:pt x="994" y="341"/>
                    <a:pt x="994" y="351"/>
                    <a:pt x="1005" y="360"/>
                  </a:cubicBezTo>
                  <a:cubicBezTo>
                    <a:pt x="1018" y="368"/>
                    <a:pt x="1032" y="364"/>
                    <a:pt x="1041" y="377"/>
                  </a:cubicBezTo>
                  <a:cubicBezTo>
                    <a:pt x="1051" y="394"/>
                    <a:pt x="1058" y="404"/>
                    <a:pt x="1058" y="423"/>
                  </a:cubicBezTo>
                  <a:cubicBezTo>
                    <a:pt x="1058" y="446"/>
                    <a:pt x="1073" y="459"/>
                    <a:pt x="1092" y="470"/>
                  </a:cubicBezTo>
                  <a:cubicBezTo>
                    <a:pt x="1111" y="480"/>
                    <a:pt x="1136" y="482"/>
                    <a:pt x="1136" y="506"/>
                  </a:cubicBezTo>
                  <a:cubicBezTo>
                    <a:pt x="1136" y="512"/>
                    <a:pt x="1128" y="516"/>
                    <a:pt x="1128" y="523"/>
                  </a:cubicBezTo>
                  <a:cubicBezTo>
                    <a:pt x="1128" y="571"/>
                    <a:pt x="1128" y="571"/>
                    <a:pt x="1128" y="571"/>
                  </a:cubicBezTo>
                  <a:cubicBezTo>
                    <a:pt x="1085" y="574"/>
                    <a:pt x="1068" y="599"/>
                    <a:pt x="1028" y="612"/>
                  </a:cubicBezTo>
                  <a:cubicBezTo>
                    <a:pt x="1020" y="616"/>
                    <a:pt x="1016" y="620"/>
                    <a:pt x="1005" y="620"/>
                  </a:cubicBezTo>
                  <a:cubicBezTo>
                    <a:pt x="988" y="620"/>
                    <a:pt x="988" y="620"/>
                    <a:pt x="988" y="620"/>
                  </a:cubicBezTo>
                  <a:cubicBezTo>
                    <a:pt x="973" y="620"/>
                    <a:pt x="958" y="633"/>
                    <a:pt x="956" y="648"/>
                  </a:cubicBezTo>
                  <a:lnTo>
                    <a:pt x="956" y="648"/>
                  </a:lnTo>
                  <a:close/>
                  <a:moveTo>
                    <a:pt x="432" y="991"/>
                  </a:moveTo>
                  <a:lnTo>
                    <a:pt x="432" y="991"/>
                  </a:lnTo>
                  <a:cubicBezTo>
                    <a:pt x="417" y="1001"/>
                    <a:pt x="404" y="1012"/>
                    <a:pt x="404" y="1031"/>
                  </a:cubicBezTo>
                  <a:cubicBezTo>
                    <a:pt x="404" y="1042"/>
                    <a:pt x="415" y="1044"/>
                    <a:pt x="423" y="1044"/>
                  </a:cubicBezTo>
                  <a:cubicBezTo>
                    <a:pt x="427" y="1044"/>
                    <a:pt x="429" y="1048"/>
                    <a:pt x="432" y="1048"/>
                  </a:cubicBezTo>
                  <a:cubicBezTo>
                    <a:pt x="440" y="1048"/>
                    <a:pt x="442" y="1037"/>
                    <a:pt x="446" y="1031"/>
                  </a:cubicBezTo>
                  <a:cubicBezTo>
                    <a:pt x="451" y="1027"/>
                    <a:pt x="455" y="1023"/>
                    <a:pt x="455" y="1016"/>
                  </a:cubicBezTo>
                  <a:cubicBezTo>
                    <a:pt x="455" y="1012"/>
                    <a:pt x="453" y="1010"/>
                    <a:pt x="451" y="1006"/>
                  </a:cubicBezTo>
                  <a:cubicBezTo>
                    <a:pt x="449" y="1001"/>
                    <a:pt x="449" y="995"/>
                    <a:pt x="444" y="995"/>
                  </a:cubicBezTo>
                  <a:cubicBezTo>
                    <a:pt x="440" y="993"/>
                    <a:pt x="436" y="993"/>
                    <a:pt x="432" y="991"/>
                  </a:cubicBezTo>
                  <a:lnTo>
                    <a:pt x="432" y="991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CEF6389F-527D-4D7A-A2D6-B95286520D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5" y="2406"/>
              <a:ext cx="684" cy="678"/>
            </a:xfrm>
            <a:custGeom>
              <a:avLst/>
              <a:gdLst>
                <a:gd name="T0" fmla="*/ 901 w 1136"/>
                <a:gd name="T1" fmla="*/ 673 h 1126"/>
                <a:gd name="T2" fmla="*/ 838 w 1136"/>
                <a:gd name="T3" fmla="*/ 648 h 1126"/>
                <a:gd name="T4" fmla="*/ 857 w 1136"/>
                <a:gd name="T5" fmla="*/ 707 h 1126"/>
                <a:gd name="T6" fmla="*/ 808 w 1136"/>
                <a:gd name="T7" fmla="*/ 768 h 1126"/>
                <a:gd name="T8" fmla="*/ 747 w 1136"/>
                <a:gd name="T9" fmla="*/ 804 h 1126"/>
                <a:gd name="T10" fmla="*/ 707 w 1136"/>
                <a:gd name="T11" fmla="*/ 849 h 1126"/>
                <a:gd name="T12" fmla="*/ 645 w 1136"/>
                <a:gd name="T13" fmla="*/ 904 h 1126"/>
                <a:gd name="T14" fmla="*/ 595 w 1136"/>
                <a:gd name="T15" fmla="*/ 948 h 1126"/>
                <a:gd name="T16" fmla="*/ 603 w 1136"/>
                <a:gd name="T17" fmla="*/ 1025 h 1126"/>
                <a:gd name="T18" fmla="*/ 666 w 1136"/>
                <a:gd name="T19" fmla="*/ 1086 h 1126"/>
                <a:gd name="T20" fmla="*/ 628 w 1136"/>
                <a:gd name="T21" fmla="*/ 1097 h 1126"/>
                <a:gd name="T22" fmla="*/ 573 w 1136"/>
                <a:gd name="T23" fmla="*/ 1095 h 1126"/>
                <a:gd name="T24" fmla="*/ 487 w 1136"/>
                <a:gd name="T25" fmla="*/ 1042 h 1126"/>
                <a:gd name="T26" fmla="*/ 394 w 1136"/>
                <a:gd name="T27" fmla="*/ 1075 h 1126"/>
                <a:gd name="T28" fmla="*/ 330 w 1136"/>
                <a:gd name="T29" fmla="*/ 1050 h 1126"/>
                <a:gd name="T30" fmla="*/ 262 w 1136"/>
                <a:gd name="T31" fmla="*/ 1054 h 1126"/>
                <a:gd name="T32" fmla="*/ 203 w 1136"/>
                <a:gd name="T33" fmla="*/ 1067 h 1126"/>
                <a:gd name="T34" fmla="*/ 133 w 1136"/>
                <a:gd name="T35" fmla="*/ 1048 h 1126"/>
                <a:gd name="T36" fmla="*/ 95 w 1136"/>
                <a:gd name="T37" fmla="*/ 934 h 1126"/>
                <a:gd name="T38" fmla="*/ 61 w 1136"/>
                <a:gd name="T39" fmla="*/ 855 h 1126"/>
                <a:gd name="T40" fmla="*/ 146 w 1136"/>
                <a:gd name="T41" fmla="*/ 783 h 1126"/>
                <a:gd name="T42" fmla="*/ 226 w 1136"/>
                <a:gd name="T43" fmla="*/ 701 h 1126"/>
                <a:gd name="T44" fmla="*/ 231 w 1136"/>
                <a:gd name="T45" fmla="*/ 658 h 1126"/>
                <a:gd name="T46" fmla="*/ 264 w 1136"/>
                <a:gd name="T47" fmla="*/ 622 h 1126"/>
                <a:gd name="T48" fmla="*/ 214 w 1136"/>
                <a:gd name="T49" fmla="*/ 580 h 1126"/>
                <a:gd name="T50" fmla="*/ 176 w 1136"/>
                <a:gd name="T51" fmla="*/ 544 h 1126"/>
                <a:gd name="T52" fmla="*/ 68 w 1136"/>
                <a:gd name="T53" fmla="*/ 567 h 1126"/>
                <a:gd name="T54" fmla="*/ 85 w 1136"/>
                <a:gd name="T55" fmla="*/ 480 h 1126"/>
                <a:gd name="T56" fmla="*/ 15 w 1136"/>
                <a:gd name="T57" fmla="*/ 377 h 1126"/>
                <a:gd name="T58" fmla="*/ 17 w 1136"/>
                <a:gd name="T59" fmla="*/ 311 h 1126"/>
                <a:gd name="T60" fmla="*/ 47 w 1136"/>
                <a:gd name="T61" fmla="*/ 258 h 1126"/>
                <a:gd name="T62" fmla="*/ 25 w 1136"/>
                <a:gd name="T63" fmla="*/ 154 h 1126"/>
                <a:gd name="T64" fmla="*/ 68 w 1136"/>
                <a:gd name="T65" fmla="*/ 156 h 1126"/>
                <a:gd name="T66" fmla="*/ 135 w 1136"/>
                <a:gd name="T67" fmla="*/ 167 h 1126"/>
                <a:gd name="T68" fmla="*/ 199 w 1136"/>
                <a:gd name="T69" fmla="*/ 171 h 1126"/>
                <a:gd name="T70" fmla="*/ 275 w 1136"/>
                <a:gd name="T71" fmla="*/ 114 h 1126"/>
                <a:gd name="T72" fmla="*/ 330 w 1136"/>
                <a:gd name="T73" fmla="*/ 139 h 1126"/>
                <a:gd name="T74" fmla="*/ 383 w 1136"/>
                <a:gd name="T75" fmla="*/ 42 h 1126"/>
                <a:gd name="T76" fmla="*/ 478 w 1136"/>
                <a:gd name="T77" fmla="*/ 14 h 1126"/>
                <a:gd name="T78" fmla="*/ 546 w 1136"/>
                <a:gd name="T79" fmla="*/ 89 h 1126"/>
                <a:gd name="T80" fmla="*/ 624 w 1136"/>
                <a:gd name="T81" fmla="*/ 86 h 1126"/>
                <a:gd name="T82" fmla="*/ 755 w 1136"/>
                <a:gd name="T83" fmla="*/ 46 h 1126"/>
                <a:gd name="T84" fmla="*/ 719 w 1136"/>
                <a:gd name="T85" fmla="*/ 154 h 1126"/>
                <a:gd name="T86" fmla="*/ 779 w 1136"/>
                <a:gd name="T87" fmla="*/ 169 h 1126"/>
                <a:gd name="T88" fmla="*/ 821 w 1136"/>
                <a:gd name="T89" fmla="*/ 70 h 1126"/>
                <a:gd name="T90" fmla="*/ 897 w 1136"/>
                <a:gd name="T91" fmla="*/ 40 h 1126"/>
                <a:gd name="T92" fmla="*/ 982 w 1136"/>
                <a:gd name="T93" fmla="*/ 127 h 1126"/>
                <a:gd name="T94" fmla="*/ 1062 w 1136"/>
                <a:gd name="T95" fmla="*/ 266 h 1126"/>
                <a:gd name="T96" fmla="*/ 1058 w 1136"/>
                <a:gd name="T97" fmla="*/ 423 h 1126"/>
                <a:gd name="T98" fmla="*/ 1028 w 1136"/>
                <a:gd name="T99" fmla="*/ 612 h 1126"/>
                <a:gd name="T100" fmla="*/ 432 w 1136"/>
                <a:gd name="T101" fmla="*/ 991 h 1126"/>
                <a:gd name="T102" fmla="*/ 446 w 1136"/>
                <a:gd name="T103" fmla="*/ 1031 h 1126"/>
                <a:gd name="T104" fmla="*/ 432 w 1136"/>
                <a:gd name="T105" fmla="*/ 991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36" h="1126">
                  <a:moveTo>
                    <a:pt x="956" y="648"/>
                  </a:moveTo>
                  <a:lnTo>
                    <a:pt x="956" y="648"/>
                  </a:lnTo>
                  <a:cubicBezTo>
                    <a:pt x="954" y="648"/>
                    <a:pt x="952" y="646"/>
                    <a:pt x="948" y="646"/>
                  </a:cubicBezTo>
                  <a:cubicBezTo>
                    <a:pt x="937" y="646"/>
                    <a:pt x="925" y="641"/>
                    <a:pt x="916" y="652"/>
                  </a:cubicBezTo>
                  <a:cubicBezTo>
                    <a:pt x="912" y="660"/>
                    <a:pt x="912" y="673"/>
                    <a:pt x="901" y="673"/>
                  </a:cubicBezTo>
                  <a:cubicBezTo>
                    <a:pt x="891" y="673"/>
                    <a:pt x="884" y="671"/>
                    <a:pt x="878" y="665"/>
                  </a:cubicBezTo>
                  <a:cubicBezTo>
                    <a:pt x="872" y="658"/>
                    <a:pt x="874" y="648"/>
                    <a:pt x="865" y="648"/>
                  </a:cubicBezTo>
                  <a:cubicBezTo>
                    <a:pt x="861" y="648"/>
                    <a:pt x="859" y="656"/>
                    <a:pt x="853" y="656"/>
                  </a:cubicBezTo>
                  <a:cubicBezTo>
                    <a:pt x="846" y="656"/>
                    <a:pt x="844" y="652"/>
                    <a:pt x="842" y="646"/>
                  </a:cubicBezTo>
                  <a:cubicBezTo>
                    <a:pt x="838" y="648"/>
                    <a:pt x="838" y="648"/>
                    <a:pt x="838" y="648"/>
                  </a:cubicBezTo>
                  <a:cubicBezTo>
                    <a:pt x="836" y="652"/>
                    <a:pt x="836" y="652"/>
                    <a:pt x="836" y="652"/>
                  </a:cubicBezTo>
                  <a:cubicBezTo>
                    <a:pt x="836" y="671"/>
                    <a:pt x="836" y="671"/>
                    <a:pt x="836" y="671"/>
                  </a:cubicBezTo>
                  <a:cubicBezTo>
                    <a:pt x="836" y="682"/>
                    <a:pt x="827" y="688"/>
                    <a:pt x="827" y="699"/>
                  </a:cubicBezTo>
                  <a:cubicBezTo>
                    <a:pt x="827" y="705"/>
                    <a:pt x="834" y="709"/>
                    <a:pt x="842" y="709"/>
                  </a:cubicBezTo>
                  <a:cubicBezTo>
                    <a:pt x="846" y="709"/>
                    <a:pt x="851" y="707"/>
                    <a:pt x="857" y="707"/>
                  </a:cubicBezTo>
                  <a:cubicBezTo>
                    <a:pt x="870" y="707"/>
                    <a:pt x="863" y="728"/>
                    <a:pt x="876" y="735"/>
                  </a:cubicBezTo>
                  <a:cubicBezTo>
                    <a:pt x="876" y="775"/>
                    <a:pt x="876" y="775"/>
                    <a:pt x="876" y="775"/>
                  </a:cubicBezTo>
                  <a:cubicBezTo>
                    <a:pt x="867" y="773"/>
                    <a:pt x="867" y="762"/>
                    <a:pt x="859" y="762"/>
                  </a:cubicBezTo>
                  <a:cubicBezTo>
                    <a:pt x="842" y="762"/>
                    <a:pt x="834" y="773"/>
                    <a:pt x="815" y="773"/>
                  </a:cubicBezTo>
                  <a:cubicBezTo>
                    <a:pt x="812" y="773"/>
                    <a:pt x="812" y="768"/>
                    <a:pt x="808" y="768"/>
                  </a:cubicBezTo>
                  <a:cubicBezTo>
                    <a:pt x="802" y="768"/>
                    <a:pt x="802" y="777"/>
                    <a:pt x="798" y="781"/>
                  </a:cubicBezTo>
                  <a:cubicBezTo>
                    <a:pt x="789" y="785"/>
                    <a:pt x="785" y="787"/>
                    <a:pt x="779" y="794"/>
                  </a:cubicBezTo>
                  <a:cubicBezTo>
                    <a:pt x="779" y="790"/>
                    <a:pt x="776" y="787"/>
                    <a:pt x="772" y="787"/>
                  </a:cubicBezTo>
                  <a:cubicBezTo>
                    <a:pt x="768" y="787"/>
                    <a:pt x="766" y="794"/>
                    <a:pt x="762" y="796"/>
                  </a:cubicBezTo>
                  <a:cubicBezTo>
                    <a:pt x="757" y="800"/>
                    <a:pt x="751" y="800"/>
                    <a:pt x="747" y="804"/>
                  </a:cubicBezTo>
                  <a:cubicBezTo>
                    <a:pt x="751" y="804"/>
                    <a:pt x="753" y="804"/>
                    <a:pt x="755" y="807"/>
                  </a:cubicBezTo>
                  <a:cubicBezTo>
                    <a:pt x="755" y="813"/>
                    <a:pt x="755" y="813"/>
                    <a:pt x="755" y="813"/>
                  </a:cubicBezTo>
                  <a:cubicBezTo>
                    <a:pt x="751" y="821"/>
                    <a:pt x="740" y="819"/>
                    <a:pt x="730" y="821"/>
                  </a:cubicBezTo>
                  <a:cubicBezTo>
                    <a:pt x="717" y="826"/>
                    <a:pt x="702" y="830"/>
                    <a:pt x="702" y="843"/>
                  </a:cubicBezTo>
                  <a:cubicBezTo>
                    <a:pt x="702" y="847"/>
                    <a:pt x="705" y="847"/>
                    <a:pt x="707" y="849"/>
                  </a:cubicBezTo>
                  <a:cubicBezTo>
                    <a:pt x="702" y="855"/>
                    <a:pt x="702" y="862"/>
                    <a:pt x="698" y="866"/>
                  </a:cubicBezTo>
                  <a:cubicBezTo>
                    <a:pt x="694" y="870"/>
                    <a:pt x="690" y="868"/>
                    <a:pt x="685" y="870"/>
                  </a:cubicBezTo>
                  <a:cubicBezTo>
                    <a:pt x="679" y="872"/>
                    <a:pt x="677" y="876"/>
                    <a:pt x="671" y="876"/>
                  </a:cubicBezTo>
                  <a:cubicBezTo>
                    <a:pt x="664" y="876"/>
                    <a:pt x="662" y="876"/>
                    <a:pt x="656" y="876"/>
                  </a:cubicBezTo>
                  <a:cubicBezTo>
                    <a:pt x="645" y="876"/>
                    <a:pt x="650" y="893"/>
                    <a:pt x="645" y="904"/>
                  </a:cubicBezTo>
                  <a:cubicBezTo>
                    <a:pt x="645" y="910"/>
                    <a:pt x="637" y="915"/>
                    <a:pt x="637" y="923"/>
                  </a:cubicBezTo>
                  <a:cubicBezTo>
                    <a:pt x="637" y="931"/>
                    <a:pt x="656" y="927"/>
                    <a:pt x="656" y="938"/>
                  </a:cubicBezTo>
                  <a:cubicBezTo>
                    <a:pt x="656" y="948"/>
                    <a:pt x="650" y="953"/>
                    <a:pt x="645" y="961"/>
                  </a:cubicBezTo>
                  <a:cubicBezTo>
                    <a:pt x="628" y="955"/>
                    <a:pt x="618" y="948"/>
                    <a:pt x="601" y="948"/>
                  </a:cubicBezTo>
                  <a:cubicBezTo>
                    <a:pt x="595" y="948"/>
                    <a:pt x="595" y="948"/>
                    <a:pt x="595" y="948"/>
                  </a:cubicBezTo>
                  <a:cubicBezTo>
                    <a:pt x="592" y="955"/>
                    <a:pt x="592" y="957"/>
                    <a:pt x="592" y="963"/>
                  </a:cubicBezTo>
                  <a:cubicBezTo>
                    <a:pt x="592" y="972"/>
                    <a:pt x="605" y="972"/>
                    <a:pt x="605" y="980"/>
                  </a:cubicBezTo>
                  <a:cubicBezTo>
                    <a:pt x="605" y="991"/>
                    <a:pt x="588" y="984"/>
                    <a:pt x="578" y="987"/>
                  </a:cubicBezTo>
                  <a:cubicBezTo>
                    <a:pt x="580" y="997"/>
                    <a:pt x="586" y="1003"/>
                    <a:pt x="592" y="1014"/>
                  </a:cubicBezTo>
                  <a:cubicBezTo>
                    <a:pt x="595" y="1018"/>
                    <a:pt x="597" y="1023"/>
                    <a:pt x="603" y="1025"/>
                  </a:cubicBezTo>
                  <a:cubicBezTo>
                    <a:pt x="611" y="1025"/>
                    <a:pt x="616" y="1025"/>
                    <a:pt x="624" y="1025"/>
                  </a:cubicBezTo>
                  <a:cubicBezTo>
                    <a:pt x="633" y="1025"/>
                    <a:pt x="639" y="1020"/>
                    <a:pt x="645" y="1027"/>
                  </a:cubicBezTo>
                  <a:cubicBezTo>
                    <a:pt x="652" y="1031"/>
                    <a:pt x="647" y="1039"/>
                    <a:pt x="652" y="1046"/>
                  </a:cubicBezTo>
                  <a:cubicBezTo>
                    <a:pt x="658" y="1050"/>
                    <a:pt x="669" y="1050"/>
                    <a:pt x="669" y="1059"/>
                  </a:cubicBezTo>
                  <a:cubicBezTo>
                    <a:pt x="669" y="1069"/>
                    <a:pt x="669" y="1075"/>
                    <a:pt x="666" y="1086"/>
                  </a:cubicBezTo>
                  <a:cubicBezTo>
                    <a:pt x="664" y="1090"/>
                    <a:pt x="658" y="1090"/>
                    <a:pt x="658" y="1095"/>
                  </a:cubicBezTo>
                  <a:cubicBezTo>
                    <a:pt x="658" y="1101"/>
                    <a:pt x="669" y="1101"/>
                    <a:pt x="669" y="1109"/>
                  </a:cubicBezTo>
                  <a:cubicBezTo>
                    <a:pt x="669" y="1109"/>
                    <a:pt x="666" y="1109"/>
                    <a:pt x="666" y="1109"/>
                  </a:cubicBezTo>
                  <a:cubicBezTo>
                    <a:pt x="656" y="1109"/>
                    <a:pt x="656" y="1095"/>
                    <a:pt x="645" y="1095"/>
                  </a:cubicBezTo>
                  <a:cubicBezTo>
                    <a:pt x="639" y="1095"/>
                    <a:pt x="633" y="1092"/>
                    <a:pt x="628" y="1097"/>
                  </a:cubicBezTo>
                  <a:cubicBezTo>
                    <a:pt x="624" y="1101"/>
                    <a:pt x="628" y="1107"/>
                    <a:pt x="624" y="1116"/>
                  </a:cubicBezTo>
                  <a:cubicBezTo>
                    <a:pt x="622" y="1122"/>
                    <a:pt x="616" y="1126"/>
                    <a:pt x="607" y="1126"/>
                  </a:cubicBezTo>
                  <a:cubicBezTo>
                    <a:pt x="601" y="1126"/>
                    <a:pt x="599" y="1120"/>
                    <a:pt x="595" y="1116"/>
                  </a:cubicBezTo>
                  <a:cubicBezTo>
                    <a:pt x="588" y="1109"/>
                    <a:pt x="582" y="1111"/>
                    <a:pt x="575" y="1105"/>
                  </a:cubicBezTo>
                  <a:cubicBezTo>
                    <a:pt x="573" y="1103"/>
                    <a:pt x="575" y="1099"/>
                    <a:pt x="573" y="1095"/>
                  </a:cubicBezTo>
                  <a:cubicBezTo>
                    <a:pt x="571" y="1084"/>
                    <a:pt x="559" y="1084"/>
                    <a:pt x="548" y="1084"/>
                  </a:cubicBezTo>
                  <a:cubicBezTo>
                    <a:pt x="540" y="1082"/>
                    <a:pt x="535" y="1078"/>
                    <a:pt x="527" y="1078"/>
                  </a:cubicBezTo>
                  <a:cubicBezTo>
                    <a:pt x="520" y="1078"/>
                    <a:pt x="520" y="1084"/>
                    <a:pt x="516" y="1084"/>
                  </a:cubicBezTo>
                  <a:cubicBezTo>
                    <a:pt x="508" y="1084"/>
                    <a:pt x="499" y="1082"/>
                    <a:pt x="495" y="1073"/>
                  </a:cubicBezTo>
                  <a:cubicBezTo>
                    <a:pt x="491" y="1063"/>
                    <a:pt x="493" y="1052"/>
                    <a:pt x="487" y="1042"/>
                  </a:cubicBezTo>
                  <a:cubicBezTo>
                    <a:pt x="482" y="1048"/>
                    <a:pt x="478" y="1052"/>
                    <a:pt x="470" y="1052"/>
                  </a:cubicBezTo>
                  <a:cubicBezTo>
                    <a:pt x="465" y="1052"/>
                    <a:pt x="461" y="1050"/>
                    <a:pt x="459" y="1046"/>
                  </a:cubicBezTo>
                  <a:cubicBezTo>
                    <a:pt x="417" y="1065"/>
                    <a:pt x="417" y="1065"/>
                    <a:pt x="417" y="1065"/>
                  </a:cubicBezTo>
                  <a:cubicBezTo>
                    <a:pt x="400" y="1065"/>
                    <a:pt x="400" y="1065"/>
                    <a:pt x="400" y="1065"/>
                  </a:cubicBezTo>
                  <a:cubicBezTo>
                    <a:pt x="396" y="1069"/>
                    <a:pt x="394" y="1071"/>
                    <a:pt x="394" y="1075"/>
                  </a:cubicBezTo>
                  <a:cubicBezTo>
                    <a:pt x="385" y="1073"/>
                    <a:pt x="381" y="1065"/>
                    <a:pt x="379" y="1056"/>
                  </a:cubicBezTo>
                  <a:cubicBezTo>
                    <a:pt x="377" y="1050"/>
                    <a:pt x="379" y="1042"/>
                    <a:pt x="372" y="1039"/>
                  </a:cubicBezTo>
                  <a:cubicBezTo>
                    <a:pt x="364" y="1035"/>
                    <a:pt x="358" y="1039"/>
                    <a:pt x="347" y="1039"/>
                  </a:cubicBezTo>
                  <a:cubicBezTo>
                    <a:pt x="341" y="1039"/>
                    <a:pt x="336" y="1037"/>
                    <a:pt x="330" y="1039"/>
                  </a:cubicBezTo>
                  <a:cubicBezTo>
                    <a:pt x="330" y="1050"/>
                    <a:pt x="330" y="1050"/>
                    <a:pt x="330" y="1050"/>
                  </a:cubicBezTo>
                  <a:cubicBezTo>
                    <a:pt x="330" y="1054"/>
                    <a:pt x="326" y="1056"/>
                    <a:pt x="326" y="1061"/>
                  </a:cubicBezTo>
                  <a:cubicBezTo>
                    <a:pt x="307" y="1052"/>
                    <a:pt x="298" y="1042"/>
                    <a:pt x="279" y="1035"/>
                  </a:cubicBezTo>
                  <a:cubicBezTo>
                    <a:pt x="275" y="1033"/>
                    <a:pt x="273" y="1029"/>
                    <a:pt x="269" y="1029"/>
                  </a:cubicBezTo>
                  <a:cubicBezTo>
                    <a:pt x="264" y="1029"/>
                    <a:pt x="262" y="1033"/>
                    <a:pt x="262" y="1037"/>
                  </a:cubicBezTo>
                  <a:cubicBezTo>
                    <a:pt x="262" y="1054"/>
                    <a:pt x="262" y="1054"/>
                    <a:pt x="262" y="1054"/>
                  </a:cubicBezTo>
                  <a:cubicBezTo>
                    <a:pt x="260" y="1056"/>
                    <a:pt x="260" y="1056"/>
                    <a:pt x="260" y="1056"/>
                  </a:cubicBezTo>
                  <a:cubicBezTo>
                    <a:pt x="250" y="1056"/>
                    <a:pt x="243" y="1044"/>
                    <a:pt x="241" y="1033"/>
                  </a:cubicBezTo>
                  <a:cubicBezTo>
                    <a:pt x="231" y="1035"/>
                    <a:pt x="226" y="1042"/>
                    <a:pt x="216" y="1044"/>
                  </a:cubicBezTo>
                  <a:cubicBezTo>
                    <a:pt x="214" y="1044"/>
                    <a:pt x="209" y="1044"/>
                    <a:pt x="207" y="1046"/>
                  </a:cubicBezTo>
                  <a:cubicBezTo>
                    <a:pt x="201" y="1050"/>
                    <a:pt x="203" y="1059"/>
                    <a:pt x="203" y="1067"/>
                  </a:cubicBezTo>
                  <a:cubicBezTo>
                    <a:pt x="203" y="1067"/>
                    <a:pt x="201" y="1067"/>
                    <a:pt x="201" y="1067"/>
                  </a:cubicBezTo>
                  <a:cubicBezTo>
                    <a:pt x="193" y="1067"/>
                    <a:pt x="188" y="1063"/>
                    <a:pt x="182" y="1059"/>
                  </a:cubicBezTo>
                  <a:cubicBezTo>
                    <a:pt x="174" y="1054"/>
                    <a:pt x="169" y="1054"/>
                    <a:pt x="163" y="1050"/>
                  </a:cubicBezTo>
                  <a:cubicBezTo>
                    <a:pt x="157" y="1046"/>
                    <a:pt x="152" y="1042"/>
                    <a:pt x="144" y="1042"/>
                  </a:cubicBezTo>
                  <a:cubicBezTo>
                    <a:pt x="140" y="1042"/>
                    <a:pt x="135" y="1044"/>
                    <a:pt x="133" y="1048"/>
                  </a:cubicBezTo>
                  <a:cubicBezTo>
                    <a:pt x="125" y="1039"/>
                    <a:pt x="123" y="1031"/>
                    <a:pt x="123" y="1018"/>
                  </a:cubicBezTo>
                  <a:cubicBezTo>
                    <a:pt x="123" y="1012"/>
                    <a:pt x="129" y="1008"/>
                    <a:pt x="133" y="1003"/>
                  </a:cubicBezTo>
                  <a:cubicBezTo>
                    <a:pt x="129" y="991"/>
                    <a:pt x="121" y="989"/>
                    <a:pt x="112" y="978"/>
                  </a:cubicBezTo>
                  <a:cubicBezTo>
                    <a:pt x="106" y="972"/>
                    <a:pt x="108" y="965"/>
                    <a:pt x="106" y="957"/>
                  </a:cubicBezTo>
                  <a:cubicBezTo>
                    <a:pt x="102" y="948"/>
                    <a:pt x="99" y="942"/>
                    <a:pt x="95" y="934"/>
                  </a:cubicBezTo>
                  <a:cubicBezTo>
                    <a:pt x="95" y="929"/>
                    <a:pt x="89" y="929"/>
                    <a:pt x="85" y="925"/>
                  </a:cubicBezTo>
                  <a:cubicBezTo>
                    <a:pt x="78" y="912"/>
                    <a:pt x="74" y="904"/>
                    <a:pt x="72" y="891"/>
                  </a:cubicBezTo>
                  <a:cubicBezTo>
                    <a:pt x="70" y="887"/>
                    <a:pt x="68" y="883"/>
                    <a:pt x="68" y="879"/>
                  </a:cubicBezTo>
                  <a:cubicBezTo>
                    <a:pt x="68" y="874"/>
                    <a:pt x="68" y="872"/>
                    <a:pt x="68" y="868"/>
                  </a:cubicBezTo>
                  <a:cubicBezTo>
                    <a:pt x="68" y="864"/>
                    <a:pt x="61" y="862"/>
                    <a:pt x="61" y="855"/>
                  </a:cubicBezTo>
                  <a:cubicBezTo>
                    <a:pt x="61" y="853"/>
                    <a:pt x="61" y="851"/>
                    <a:pt x="63" y="849"/>
                  </a:cubicBezTo>
                  <a:cubicBezTo>
                    <a:pt x="78" y="838"/>
                    <a:pt x="83" y="823"/>
                    <a:pt x="87" y="807"/>
                  </a:cubicBezTo>
                  <a:cubicBezTo>
                    <a:pt x="95" y="807"/>
                    <a:pt x="97" y="813"/>
                    <a:pt x="106" y="815"/>
                  </a:cubicBezTo>
                  <a:cubicBezTo>
                    <a:pt x="108" y="807"/>
                    <a:pt x="106" y="800"/>
                    <a:pt x="112" y="792"/>
                  </a:cubicBezTo>
                  <a:cubicBezTo>
                    <a:pt x="121" y="781"/>
                    <a:pt x="131" y="783"/>
                    <a:pt x="146" y="783"/>
                  </a:cubicBezTo>
                  <a:cubicBezTo>
                    <a:pt x="150" y="783"/>
                    <a:pt x="157" y="785"/>
                    <a:pt x="161" y="781"/>
                  </a:cubicBezTo>
                  <a:cubicBezTo>
                    <a:pt x="174" y="771"/>
                    <a:pt x="163" y="741"/>
                    <a:pt x="182" y="741"/>
                  </a:cubicBezTo>
                  <a:cubicBezTo>
                    <a:pt x="205" y="741"/>
                    <a:pt x="205" y="741"/>
                    <a:pt x="205" y="741"/>
                  </a:cubicBezTo>
                  <a:cubicBezTo>
                    <a:pt x="205" y="711"/>
                    <a:pt x="205" y="711"/>
                    <a:pt x="205" y="711"/>
                  </a:cubicBezTo>
                  <a:cubicBezTo>
                    <a:pt x="216" y="711"/>
                    <a:pt x="226" y="709"/>
                    <a:pt x="226" y="701"/>
                  </a:cubicBezTo>
                  <a:cubicBezTo>
                    <a:pt x="218" y="688"/>
                    <a:pt x="218" y="688"/>
                    <a:pt x="218" y="688"/>
                  </a:cubicBezTo>
                  <a:cubicBezTo>
                    <a:pt x="222" y="679"/>
                    <a:pt x="231" y="677"/>
                    <a:pt x="231" y="671"/>
                  </a:cubicBezTo>
                  <a:cubicBezTo>
                    <a:pt x="231" y="667"/>
                    <a:pt x="229" y="667"/>
                    <a:pt x="226" y="663"/>
                  </a:cubicBezTo>
                  <a:cubicBezTo>
                    <a:pt x="229" y="660"/>
                    <a:pt x="229" y="660"/>
                    <a:pt x="229" y="660"/>
                  </a:cubicBezTo>
                  <a:cubicBezTo>
                    <a:pt x="229" y="660"/>
                    <a:pt x="231" y="658"/>
                    <a:pt x="231" y="658"/>
                  </a:cubicBezTo>
                  <a:cubicBezTo>
                    <a:pt x="239" y="658"/>
                    <a:pt x="241" y="669"/>
                    <a:pt x="248" y="669"/>
                  </a:cubicBezTo>
                  <a:cubicBezTo>
                    <a:pt x="252" y="669"/>
                    <a:pt x="254" y="667"/>
                    <a:pt x="254" y="665"/>
                  </a:cubicBezTo>
                  <a:cubicBezTo>
                    <a:pt x="254" y="658"/>
                    <a:pt x="248" y="656"/>
                    <a:pt x="248" y="652"/>
                  </a:cubicBezTo>
                  <a:cubicBezTo>
                    <a:pt x="248" y="643"/>
                    <a:pt x="256" y="643"/>
                    <a:pt x="260" y="639"/>
                  </a:cubicBezTo>
                  <a:cubicBezTo>
                    <a:pt x="264" y="635"/>
                    <a:pt x="264" y="629"/>
                    <a:pt x="264" y="622"/>
                  </a:cubicBezTo>
                  <a:cubicBezTo>
                    <a:pt x="264" y="616"/>
                    <a:pt x="260" y="612"/>
                    <a:pt x="256" y="605"/>
                  </a:cubicBezTo>
                  <a:cubicBezTo>
                    <a:pt x="254" y="603"/>
                    <a:pt x="254" y="597"/>
                    <a:pt x="248" y="597"/>
                  </a:cubicBezTo>
                  <a:cubicBezTo>
                    <a:pt x="241" y="597"/>
                    <a:pt x="239" y="603"/>
                    <a:pt x="233" y="603"/>
                  </a:cubicBezTo>
                  <a:cubicBezTo>
                    <a:pt x="226" y="603"/>
                    <a:pt x="226" y="595"/>
                    <a:pt x="224" y="590"/>
                  </a:cubicBezTo>
                  <a:cubicBezTo>
                    <a:pt x="220" y="586"/>
                    <a:pt x="214" y="584"/>
                    <a:pt x="214" y="580"/>
                  </a:cubicBezTo>
                  <a:cubicBezTo>
                    <a:pt x="214" y="574"/>
                    <a:pt x="220" y="571"/>
                    <a:pt x="220" y="567"/>
                  </a:cubicBezTo>
                  <a:cubicBezTo>
                    <a:pt x="220" y="559"/>
                    <a:pt x="218" y="550"/>
                    <a:pt x="209" y="550"/>
                  </a:cubicBezTo>
                  <a:cubicBezTo>
                    <a:pt x="205" y="550"/>
                    <a:pt x="203" y="557"/>
                    <a:pt x="199" y="557"/>
                  </a:cubicBezTo>
                  <a:cubicBezTo>
                    <a:pt x="195" y="557"/>
                    <a:pt x="195" y="550"/>
                    <a:pt x="190" y="548"/>
                  </a:cubicBezTo>
                  <a:cubicBezTo>
                    <a:pt x="186" y="544"/>
                    <a:pt x="182" y="544"/>
                    <a:pt x="176" y="544"/>
                  </a:cubicBezTo>
                  <a:cubicBezTo>
                    <a:pt x="167" y="544"/>
                    <a:pt x="163" y="550"/>
                    <a:pt x="157" y="554"/>
                  </a:cubicBezTo>
                  <a:cubicBezTo>
                    <a:pt x="144" y="565"/>
                    <a:pt x="135" y="567"/>
                    <a:pt x="118" y="567"/>
                  </a:cubicBezTo>
                  <a:cubicBezTo>
                    <a:pt x="108" y="567"/>
                    <a:pt x="106" y="554"/>
                    <a:pt x="95" y="554"/>
                  </a:cubicBezTo>
                  <a:cubicBezTo>
                    <a:pt x="87" y="554"/>
                    <a:pt x="85" y="567"/>
                    <a:pt x="76" y="567"/>
                  </a:cubicBezTo>
                  <a:cubicBezTo>
                    <a:pt x="68" y="567"/>
                    <a:pt x="68" y="567"/>
                    <a:pt x="68" y="567"/>
                  </a:cubicBezTo>
                  <a:cubicBezTo>
                    <a:pt x="68" y="535"/>
                    <a:pt x="68" y="535"/>
                    <a:pt x="68" y="535"/>
                  </a:cubicBezTo>
                  <a:cubicBezTo>
                    <a:pt x="68" y="527"/>
                    <a:pt x="83" y="529"/>
                    <a:pt x="89" y="523"/>
                  </a:cubicBezTo>
                  <a:cubicBezTo>
                    <a:pt x="93" y="521"/>
                    <a:pt x="93" y="516"/>
                    <a:pt x="93" y="512"/>
                  </a:cubicBezTo>
                  <a:cubicBezTo>
                    <a:pt x="93" y="506"/>
                    <a:pt x="97" y="502"/>
                    <a:pt x="97" y="495"/>
                  </a:cubicBezTo>
                  <a:cubicBezTo>
                    <a:pt x="97" y="487"/>
                    <a:pt x="87" y="487"/>
                    <a:pt x="85" y="480"/>
                  </a:cubicBezTo>
                  <a:cubicBezTo>
                    <a:pt x="83" y="470"/>
                    <a:pt x="89" y="459"/>
                    <a:pt x="80" y="453"/>
                  </a:cubicBezTo>
                  <a:cubicBezTo>
                    <a:pt x="66" y="442"/>
                    <a:pt x="55" y="442"/>
                    <a:pt x="42" y="430"/>
                  </a:cubicBezTo>
                  <a:cubicBezTo>
                    <a:pt x="38" y="423"/>
                    <a:pt x="42" y="417"/>
                    <a:pt x="38" y="413"/>
                  </a:cubicBezTo>
                  <a:cubicBezTo>
                    <a:pt x="34" y="402"/>
                    <a:pt x="32" y="398"/>
                    <a:pt x="30" y="387"/>
                  </a:cubicBezTo>
                  <a:cubicBezTo>
                    <a:pt x="28" y="381"/>
                    <a:pt x="19" y="381"/>
                    <a:pt x="15" y="377"/>
                  </a:cubicBezTo>
                  <a:cubicBezTo>
                    <a:pt x="11" y="372"/>
                    <a:pt x="13" y="366"/>
                    <a:pt x="11" y="360"/>
                  </a:cubicBezTo>
                  <a:cubicBezTo>
                    <a:pt x="8" y="358"/>
                    <a:pt x="4" y="358"/>
                    <a:pt x="4" y="353"/>
                  </a:cubicBezTo>
                  <a:cubicBezTo>
                    <a:pt x="4" y="351"/>
                    <a:pt x="8" y="349"/>
                    <a:pt x="8" y="347"/>
                  </a:cubicBezTo>
                  <a:cubicBezTo>
                    <a:pt x="11" y="338"/>
                    <a:pt x="11" y="334"/>
                    <a:pt x="11" y="328"/>
                  </a:cubicBezTo>
                  <a:cubicBezTo>
                    <a:pt x="11" y="319"/>
                    <a:pt x="17" y="317"/>
                    <a:pt x="17" y="311"/>
                  </a:cubicBezTo>
                  <a:cubicBezTo>
                    <a:pt x="17" y="307"/>
                    <a:pt x="13" y="307"/>
                    <a:pt x="11" y="302"/>
                  </a:cubicBezTo>
                  <a:cubicBezTo>
                    <a:pt x="6" y="294"/>
                    <a:pt x="0" y="290"/>
                    <a:pt x="0" y="279"/>
                  </a:cubicBezTo>
                  <a:cubicBezTo>
                    <a:pt x="0" y="275"/>
                    <a:pt x="6" y="273"/>
                    <a:pt x="11" y="273"/>
                  </a:cubicBezTo>
                  <a:cubicBezTo>
                    <a:pt x="21" y="269"/>
                    <a:pt x="28" y="269"/>
                    <a:pt x="38" y="264"/>
                  </a:cubicBezTo>
                  <a:cubicBezTo>
                    <a:pt x="42" y="262"/>
                    <a:pt x="47" y="262"/>
                    <a:pt x="47" y="258"/>
                  </a:cubicBezTo>
                  <a:cubicBezTo>
                    <a:pt x="47" y="250"/>
                    <a:pt x="36" y="247"/>
                    <a:pt x="36" y="237"/>
                  </a:cubicBezTo>
                  <a:cubicBezTo>
                    <a:pt x="36" y="228"/>
                    <a:pt x="40" y="226"/>
                    <a:pt x="40" y="218"/>
                  </a:cubicBezTo>
                  <a:cubicBezTo>
                    <a:pt x="40" y="211"/>
                    <a:pt x="32" y="207"/>
                    <a:pt x="30" y="201"/>
                  </a:cubicBezTo>
                  <a:cubicBezTo>
                    <a:pt x="32" y="192"/>
                    <a:pt x="32" y="186"/>
                    <a:pt x="32" y="178"/>
                  </a:cubicBezTo>
                  <a:cubicBezTo>
                    <a:pt x="32" y="167"/>
                    <a:pt x="25" y="163"/>
                    <a:pt x="25" y="154"/>
                  </a:cubicBezTo>
                  <a:cubicBezTo>
                    <a:pt x="25" y="150"/>
                    <a:pt x="30" y="150"/>
                    <a:pt x="34" y="148"/>
                  </a:cubicBezTo>
                  <a:cubicBezTo>
                    <a:pt x="36" y="146"/>
                    <a:pt x="36" y="144"/>
                    <a:pt x="38" y="142"/>
                  </a:cubicBezTo>
                  <a:cubicBezTo>
                    <a:pt x="44" y="135"/>
                    <a:pt x="57" y="137"/>
                    <a:pt x="61" y="131"/>
                  </a:cubicBezTo>
                  <a:cubicBezTo>
                    <a:pt x="68" y="135"/>
                    <a:pt x="74" y="139"/>
                    <a:pt x="74" y="146"/>
                  </a:cubicBezTo>
                  <a:cubicBezTo>
                    <a:pt x="74" y="150"/>
                    <a:pt x="68" y="152"/>
                    <a:pt x="68" y="156"/>
                  </a:cubicBezTo>
                  <a:cubicBezTo>
                    <a:pt x="68" y="161"/>
                    <a:pt x="74" y="163"/>
                    <a:pt x="78" y="165"/>
                  </a:cubicBezTo>
                  <a:cubicBezTo>
                    <a:pt x="85" y="163"/>
                    <a:pt x="85" y="163"/>
                    <a:pt x="85" y="163"/>
                  </a:cubicBezTo>
                  <a:cubicBezTo>
                    <a:pt x="89" y="173"/>
                    <a:pt x="97" y="182"/>
                    <a:pt x="108" y="182"/>
                  </a:cubicBezTo>
                  <a:cubicBezTo>
                    <a:pt x="110" y="182"/>
                    <a:pt x="110" y="178"/>
                    <a:pt x="112" y="178"/>
                  </a:cubicBezTo>
                  <a:cubicBezTo>
                    <a:pt x="121" y="171"/>
                    <a:pt x="127" y="167"/>
                    <a:pt x="135" y="167"/>
                  </a:cubicBezTo>
                  <a:cubicBezTo>
                    <a:pt x="142" y="167"/>
                    <a:pt x="144" y="171"/>
                    <a:pt x="148" y="171"/>
                  </a:cubicBezTo>
                  <a:cubicBezTo>
                    <a:pt x="154" y="171"/>
                    <a:pt x="157" y="167"/>
                    <a:pt x="163" y="167"/>
                  </a:cubicBezTo>
                  <a:cubicBezTo>
                    <a:pt x="167" y="167"/>
                    <a:pt x="171" y="167"/>
                    <a:pt x="176" y="171"/>
                  </a:cubicBezTo>
                  <a:cubicBezTo>
                    <a:pt x="178" y="175"/>
                    <a:pt x="178" y="182"/>
                    <a:pt x="182" y="182"/>
                  </a:cubicBezTo>
                  <a:cubicBezTo>
                    <a:pt x="190" y="182"/>
                    <a:pt x="193" y="175"/>
                    <a:pt x="199" y="171"/>
                  </a:cubicBezTo>
                  <a:cubicBezTo>
                    <a:pt x="212" y="165"/>
                    <a:pt x="216" y="156"/>
                    <a:pt x="220" y="144"/>
                  </a:cubicBezTo>
                  <a:cubicBezTo>
                    <a:pt x="222" y="135"/>
                    <a:pt x="218" y="131"/>
                    <a:pt x="222" y="125"/>
                  </a:cubicBezTo>
                  <a:cubicBezTo>
                    <a:pt x="224" y="118"/>
                    <a:pt x="233" y="116"/>
                    <a:pt x="239" y="116"/>
                  </a:cubicBezTo>
                  <a:cubicBezTo>
                    <a:pt x="252" y="116"/>
                    <a:pt x="256" y="129"/>
                    <a:pt x="267" y="129"/>
                  </a:cubicBezTo>
                  <a:cubicBezTo>
                    <a:pt x="273" y="129"/>
                    <a:pt x="273" y="120"/>
                    <a:pt x="275" y="114"/>
                  </a:cubicBezTo>
                  <a:cubicBezTo>
                    <a:pt x="279" y="120"/>
                    <a:pt x="284" y="129"/>
                    <a:pt x="290" y="129"/>
                  </a:cubicBezTo>
                  <a:cubicBezTo>
                    <a:pt x="300" y="129"/>
                    <a:pt x="300" y="114"/>
                    <a:pt x="309" y="114"/>
                  </a:cubicBezTo>
                  <a:cubicBezTo>
                    <a:pt x="315" y="114"/>
                    <a:pt x="324" y="116"/>
                    <a:pt x="324" y="122"/>
                  </a:cubicBezTo>
                  <a:cubicBezTo>
                    <a:pt x="324" y="127"/>
                    <a:pt x="315" y="127"/>
                    <a:pt x="315" y="133"/>
                  </a:cubicBezTo>
                  <a:cubicBezTo>
                    <a:pt x="315" y="139"/>
                    <a:pt x="326" y="135"/>
                    <a:pt x="330" y="139"/>
                  </a:cubicBezTo>
                  <a:cubicBezTo>
                    <a:pt x="334" y="144"/>
                    <a:pt x="334" y="148"/>
                    <a:pt x="334" y="152"/>
                  </a:cubicBezTo>
                  <a:cubicBezTo>
                    <a:pt x="334" y="161"/>
                    <a:pt x="339" y="167"/>
                    <a:pt x="347" y="171"/>
                  </a:cubicBezTo>
                  <a:cubicBezTo>
                    <a:pt x="353" y="152"/>
                    <a:pt x="358" y="142"/>
                    <a:pt x="362" y="120"/>
                  </a:cubicBezTo>
                  <a:cubicBezTo>
                    <a:pt x="364" y="108"/>
                    <a:pt x="364" y="99"/>
                    <a:pt x="368" y="86"/>
                  </a:cubicBezTo>
                  <a:cubicBezTo>
                    <a:pt x="374" y="70"/>
                    <a:pt x="377" y="59"/>
                    <a:pt x="383" y="42"/>
                  </a:cubicBezTo>
                  <a:cubicBezTo>
                    <a:pt x="389" y="27"/>
                    <a:pt x="394" y="12"/>
                    <a:pt x="410" y="12"/>
                  </a:cubicBezTo>
                  <a:cubicBezTo>
                    <a:pt x="417" y="12"/>
                    <a:pt x="415" y="25"/>
                    <a:pt x="421" y="25"/>
                  </a:cubicBezTo>
                  <a:cubicBezTo>
                    <a:pt x="432" y="25"/>
                    <a:pt x="436" y="21"/>
                    <a:pt x="442" y="17"/>
                  </a:cubicBezTo>
                  <a:cubicBezTo>
                    <a:pt x="451" y="12"/>
                    <a:pt x="453" y="0"/>
                    <a:pt x="461" y="0"/>
                  </a:cubicBezTo>
                  <a:cubicBezTo>
                    <a:pt x="470" y="0"/>
                    <a:pt x="472" y="10"/>
                    <a:pt x="478" y="14"/>
                  </a:cubicBezTo>
                  <a:cubicBezTo>
                    <a:pt x="493" y="23"/>
                    <a:pt x="497" y="33"/>
                    <a:pt x="512" y="42"/>
                  </a:cubicBezTo>
                  <a:cubicBezTo>
                    <a:pt x="514" y="46"/>
                    <a:pt x="514" y="53"/>
                    <a:pt x="516" y="55"/>
                  </a:cubicBezTo>
                  <a:cubicBezTo>
                    <a:pt x="520" y="61"/>
                    <a:pt x="527" y="59"/>
                    <a:pt x="531" y="63"/>
                  </a:cubicBezTo>
                  <a:cubicBezTo>
                    <a:pt x="537" y="70"/>
                    <a:pt x="533" y="76"/>
                    <a:pt x="537" y="84"/>
                  </a:cubicBezTo>
                  <a:cubicBezTo>
                    <a:pt x="540" y="89"/>
                    <a:pt x="544" y="86"/>
                    <a:pt x="546" y="89"/>
                  </a:cubicBezTo>
                  <a:cubicBezTo>
                    <a:pt x="548" y="93"/>
                    <a:pt x="552" y="95"/>
                    <a:pt x="559" y="97"/>
                  </a:cubicBezTo>
                  <a:cubicBezTo>
                    <a:pt x="567" y="99"/>
                    <a:pt x="565" y="110"/>
                    <a:pt x="565" y="118"/>
                  </a:cubicBezTo>
                  <a:cubicBezTo>
                    <a:pt x="569" y="118"/>
                    <a:pt x="571" y="118"/>
                    <a:pt x="575" y="118"/>
                  </a:cubicBezTo>
                  <a:cubicBezTo>
                    <a:pt x="590" y="118"/>
                    <a:pt x="603" y="114"/>
                    <a:pt x="611" y="101"/>
                  </a:cubicBezTo>
                  <a:cubicBezTo>
                    <a:pt x="616" y="95"/>
                    <a:pt x="618" y="86"/>
                    <a:pt x="624" y="86"/>
                  </a:cubicBezTo>
                  <a:cubicBezTo>
                    <a:pt x="635" y="86"/>
                    <a:pt x="643" y="91"/>
                    <a:pt x="647" y="99"/>
                  </a:cubicBezTo>
                  <a:cubicBezTo>
                    <a:pt x="650" y="110"/>
                    <a:pt x="650" y="122"/>
                    <a:pt x="660" y="122"/>
                  </a:cubicBezTo>
                  <a:cubicBezTo>
                    <a:pt x="677" y="122"/>
                    <a:pt x="692" y="120"/>
                    <a:pt x="702" y="108"/>
                  </a:cubicBezTo>
                  <a:cubicBezTo>
                    <a:pt x="715" y="95"/>
                    <a:pt x="717" y="86"/>
                    <a:pt x="726" y="72"/>
                  </a:cubicBezTo>
                  <a:cubicBezTo>
                    <a:pt x="734" y="61"/>
                    <a:pt x="745" y="57"/>
                    <a:pt x="755" y="46"/>
                  </a:cubicBezTo>
                  <a:cubicBezTo>
                    <a:pt x="760" y="57"/>
                    <a:pt x="774" y="61"/>
                    <a:pt x="774" y="74"/>
                  </a:cubicBezTo>
                  <a:cubicBezTo>
                    <a:pt x="774" y="95"/>
                    <a:pt x="774" y="95"/>
                    <a:pt x="774" y="95"/>
                  </a:cubicBezTo>
                  <a:cubicBezTo>
                    <a:pt x="774" y="103"/>
                    <a:pt x="768" y="106"/>
                    <a:pt x="762" y="110"/>
                  </a:cubicBezTo>
                  <a:cubicBezTo>
                    <a:pt x="755" y="114"/>
                    <a:pt x="755" y="120"/>
                    <a:pt x="751" y="125"/>
                  </a:cubicBezTo>
                  <a:cubicBezTo>
                    <a:pt x="736" y="133"/>
                    <a:pt x="719" y="139"/>
                    <a:pt x="719" y="154"/>
                  </a:cubicBezTo>
                  <a:cubicBezTo>
                    <a:pt x="719" y="165"/>
                    <a:pt x="724" y="171"/>
                    <a:pt x="724" y="182"/>
                  </a:cubicBezTo>
                  <a:cubicBezTo>
                    <a:pt x="728" y="182"/>
                    <a:pt x="728" y="182"/>
                    <a:pt x="728" y="182"/>
                  </a:cubicBezTo>
                  <a:cubicBezTo>
                    <a:pt x="736" y="182"/>
                    <a:pt x="736" y="171"/>
                    <a:pt x="740" y="167"/>
                  </a:cubicBezTo>
                  <a:cubicBezTo>
                    <a:pt x="745" y="163"/>
                    <a:pt x="749" y="165"/>
                    <a:pt x="755" y="165"/>
                  </a:cubicBezTo>
                  <a:cubicBezTo>
                    <a:pt x="764" y="165"/>
                    <a:pt x="770" y="169"/>
                    <a:pt x="779" y="169"/>
                  </a:cubicBezTo>
                  <a:cubicBezTo>
                    <a:pt x="789" y="169"/>
                    <a:pt x="793" y="158"/>
                    <a:pt x="802" y="154"/>
                  </a:cubicBezTo>
                  <a:cubicBezTo>
                    <a:pt x="821" y="142"/>
                    <a:pt x="836" y="135"/>
                    <a:pt x="844" y="114"/>
                  </a:cubicBezTo>
                  <a:cubicBezTo>
                    <a:pt x="838" y="110"/>
                    <a:pt x="829" y="108"/>
                    <a:pt x="829" y="99"/>
                  </a:cubicBezTo>
                  <a:cubicBezTo>
                    <a:pt x="829" y="82"/>
                    <a:pt x="829" y="82"/>
                    <a:pt x="829" y="82"/>
                  </a:cubicBezTo>
                  <a:cubicBezTo>
                    <a:pt x="829" y="78"/>
                    <a:pt x="823" y="74"/>
                    <a:pt x="821" y="70"/>
                  </a:cubicBezTo>
                  <a:cubicBezTo>
                    <a:pt x="821" y="70"/>
                    <a:pt x="823" y="70"/>
                    <a:pt x="825" y="67"/>
                  </a:cubicBezTo>
                  <a:cubicBezTo>
                    <a:pt x="829" y="63"/>
                    <a:pt x="831" y="57"/>
                    <a:pt x="840" y="57"/>
                  </a:cubicBezTo>
                  <a:cubicBezTo>
                    <a:pt x="844" y="57"/>
                    <a:pt x="848" y="61"/>
                    <a:pt x="853" y="61"/>
                  </a:cubicBezTo>
                  <a:cubicBezTo>
                    <a:pt x="859" y="61"/>
                    <a:pt x="861" y="57"/>
                    <a:pt x="865" y="55"/>
                  </a:cubicBezTo>
                  <a:cubicBezTo>
                    <a:pt x="876" y="46"/>
                    <a:pt x="882" y="40"/>
                    <a:pt x="897" y="40"/>
                  </a:cubicBezTo>
                  <a:cubicBezTo>
                    <a:pt x="914" y="40"/>
                    <a:pt x="922" y="33"/>
                    <a:pt x="939" y="33"/>
                  </a:cubicBezTo>
                  <a:cubicBezTo>
                    <a:pt x="954" y="33"/>
                    <a:pt x="963" y="40"/>
                    <a:pt x="975" y="42"/>
                  </a:cubicBezTo>
                  <a:cubicBezTo>
                    <a:pt x="975" y="46"/>
                    <a:pt x="975" y="50"/>
                    <a:pt x="975" y="55"/>
                  </a:cubicBezTo>
                  <a:cubicBezTo>
                    <a:pt x="975" y="67"/>
                    <a:pt x="988" y="74"/>
                    <a:pt x="988" y="86"/>
                  </a:cubicBezTo>
                  <a:cubicBezTo>
                    <a:pt x="988" y="101"/>
                    <a:pt x="982" y="110"/>
                    <a:pt x="982" y="127"/>
                  </a:cubicBezTo>
                  <a:cubicBezTo>
                    <a:pt x="982" y="133"/>
                    <a:pt x="984" y="137"/>
                    <a:pt x="986" y="146"/>
                  </a:cubicBezTo>
                  <a:cubicBezTo>
                    <a:pt x="988" y="158"/>
                    <a:pt x="986" y="169"/>
                    <a:pt x="994" y="182"/>
                  </a:cubicBezTo>
                  <a:cubicBezTo>
                    <a:pt x="1001" y="192"/>
                    <a:pt x="1013" y="192"/>
                    <a:pt x="1028" y="194"/>
                  </a:cubicBezTo>
                  <a:cubicBezTo>
                    <a:pt x="1037" y="197"/>
                    <a:pt x="1039" y="205"/>
                    <a:pt x="1045" y="211"/>
                  </a:cubicBezTo>
                  <a:cubicBezTo>
                    <a:pt x="1056" y="230"/>
                    <a:pt x="1062" y="245"/>
                    <a:pt x="1062" y="266"/>
                  </a:cubicBezTo>
                  <a:cubicBezTo>
                    <a:pt x="1054" y="281"/>
                    <a:pt x="1041" y="283"/>
                    <a:pt x="1024" y="292"/>
                  </a:cubicBezTo>
                  <a:cubicBezTo>
                    <a:pt x="1007" y="298"/>
                    <a:pt x="994" y="309"/>
                    <a:pt x="994" y="328"/>
                  </a:cubicBezTo>
                  <a:cubicBezTo>
                    <a:pt x="994" y="341"/>
                    <a:pt x="994" y="351"/>
                    <a:pt x="1005" y="360"/>
                  </a:cubicBezTo>
                  <a:cubicBezTo>
                    <a:pt x="1018" y="368"/>
                    <a:pt x="1032" y="364"/>
                    <a:pt x="1041" y="377"/>
                  </a:cubicBezTo>
                  <a:cubicBezTo>
                    <a:pt x="1051" y="394"/>
                    <a:pt x="1058" y="404"/>
                    <a:pt x="1058" y="423"/>
                  </a:cubicBezTo>
                  <a:cubicBezTo>
                    <a:pt x="1058" y="446"/>
                    <a:pt x="1073" y="459"/>
                    <a:pt x="1092" y="470"/>
                  </a:cubicBezTo>
                  <a:cubicBezTo>
                    <a:pt x="1111" y="480"/>
                    <a:pt x="1136" y="482"/>
                    <a:pt x="1136" y="506"/>
                  </a:cubicBezTo>
                  <a:cubicBezTo>
                    <a:pt x="1136" y="512"/>
                    <a:pt x="1128" y="516"/>
                    <a:pt x="1128" y="523"/>
                  </a:cubicBezTo>
                  <a:cubicBezTo>
                    <a:pt x="1128" y="571"/>
                    <a:pt x="1128" y="571"/>
                    <a:pt x="1128" y="571"/>
                  </a:cubicBezTo>
                  <a:cubicBezTo>
                    <a:pt x="1085" y="574"/>
                    <a:pt x="1068" y="599"/>
                    <a:pt x="1028" y="612"/>
                  </a:cubicBezTo>
                  <a:cubicBezTo>
                    <a:pt x="1020" y="616"/>
                    <a:pt x="1016" y="620"/>
                    <a:pt x="1005" y="620"/>
                  </a:cubicBezTo>
                  <a:cubicBezTo>
                    <a:pt x="988" y="620"/>
                    <a:pt x="988" y="620"/>
                    <a:pt x="988" y="620"/>
                  </a:cubicBezTo>
                  <a:cubicBezTo>
                    <a:pt x="973" y="620"/>
                    <a:pt x="958" y="633"/>
                    <a:pt x="956" y="648"/>
                  </a:cubicBezTo>
                  <a:lnTo>
                    <a:pt x="956" y="648"/>
                  </a:lnTo>
                  <a:close/>
                  <a:moveTo>
                    <a:pt x="432" y="991"/>
                  </a:moveTo>
                  <a:lnTo>
                    <a:pt x="432" y="991"/>
                  </a:lnTo>
                  <a:cubicBezTo>
                    <a:pt x="417" y="1001"/>
                    <a:pt x="404" y="1012"/>
                    <a:pt x="404" y="1031"/>
                  </a:cubicBezTo>
                  <a:cubicBezTo>
                    <a:pt x="404" y="1042"/>
                    <a:pt x="415" y="1044"/>
                    <a:pt x="423" y="1044"/>
                  </a:cubicBezTo>
                  <a:cubicBezTo>
                    <a:pt x="427" y="1044"/>
                    <a:pt x="429" y="1048"/>
                    <a:pt x="432" y="1048"/>
                  </a:cubicBezTo>
                  <a:cubicBezTo>
                    <a:pt x="440" y="1048"/>
                    <a:pt x="442" y="1037"/>
                    <a:pt x="446" y="1031"/>
                  </a:cubicBezTo>
                  <a:cubicBezTo>
                    <a:pt x="451" y="1027"/>
                    <a:pt x="455" y="1023"/>
                    <a:pt x="455" y="1016"/>
                  </a:cubicBezTo>
                  <a:cubicBezTo>
                    <a:pt x="455" y="1012"/>
                    <a:pt x="453" y="1010"/>
                    <a:pt x="451" y="1006"/>
                  </a:cubicBezTo>
                  <a:cubicBezTo>
                    <a:pt x="449" y="1001"/>
                    <a:pt x="449" y="995"/>
                    <a:pt x="444" y="995"/>
                  </a:cubicBezTo>
                  <a:cubicBezTo>
                    <a:pt x="440" y="993"/>
                    <a:pt x="436" y="993"/>
                    <a:pt x="432" y="991"/>
                  </a:cubicBezTo>
                  <a:lnTo>
                    <a:pt x="432" y="991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AC365903-A34E-436A-A1A9-00036E6119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7" y="2855"/>
              <a:ext cx="637" cy="738"/>
            </a:xfrm>
            <a:custGeom>
              <a:avLst/>
              <a:gdLst>
                <a:gd name="T0" fmla="*/ 42 w 1059"/>
                <a:gd name="T1" fmla="*/ 1117 h 1225"/>
                <a:gd name="T2" fmla="*/ 139 w 1059"/>
                <a:gd name="T3" fmla="*/ 1071 h 1225"/>
                <a:gd name="T4" fmla="*/ 114 w 1059"/>
                <a:gd name="T5" fmla="*/ 1043 h 1225"/>
                <a:gd name="T6" fmla="*/ 76 w 1059"/>
                <a:gd name="T7" fmla="*/ 986 h 1225"/>
                <a:gd name="T8" fmla="*/ 103 w 1059"/>
                <a:gd name="T9" fmla="*/ 931 h 1225"/>
                <a:gd name="T10" fmla="*/ 74 w 1059"/>
                <a:gd name="T11" fmla="*/ 859 h 1225"/>
                <a:gd name="T12" fmla="*/ 0 w 1059"/>
                <a:gd name="T13" fmla="*/ 785 h 1225"/>
                <a:gd name="T14" fmla="*/ 46 w 1059"/>
                <a:gd name="T15" fmla="*/ 724 h 1225"/>
                <a:gd name="T16" fmla="*/ 120 w 1059"/>
                <a:gd name="T17" fmla="*/ 711 h 1225"/>
                <a:gd name="T18" fmla="*/ 184 w 1059"/>
                <a:gd name="T19" fmla="*/ 732 h 1225"/>
                <a:gd name="T20" fmla="*/ 271 w 1059"/>
                <a:gd name="T21" fmla="*/ 717 h 1225"/>
                <a:gd name="T22" fmla="*/ 334 w 1059"/>
                <a:gd name="T23" fmla="*/ 616 h 1225"/>
                <a:gd name="T24" fmla="*/ 449 w 1059"/>
                <a:gd name="T25" fmla="*/ 590 h 1225"/>
                <a:gd name="T26" fmla="*/ 459 w 1059"/>
                <a:gd name="T27" fmla="*/ 546 h 1225"/>
                <a:gd name="T28" fmla="*/ 523 w 1059"/>
                <a:gd name="T29" fmla="*/ 516 h 1225"/>
                <a:gd name="T30" fmla="*/ 578 w 1059"/>
                <a:gd name="T31" fmla="*/ 453 h 1225"/>
                <a:gd name="T32" fmla="*/ 542 w 1059"/>
                <a:gd name="T33" fmla="*/ 404 h 1225"/>
                <a:gd name="T34" fmla="*/ 517 w 1059"/>
                <a:gd name="T35" fmla="*/ 368 h 1225"/>
                <a:gd name="T36" fmla="*/ 480 w 1059"/>
                <a:gd name="T37" fmla="*/ 286 h 1225"/>
                <a:gd name="T38" fmla="*/ 434 w 1059"/>
                <a:gd name="T39" fmla="*/ 152 h 1225"/>
                <a:gd name="T40" fmla="*/ 474 w 1059"/>
                <a:gd name="T41" fmla="*/ 36 h 1225"/>
                <a:gd name="T42" fmla="*/ 523 w 1059"/>
                <a:gd name="T43" fmla="*/ 13 h 1225"/>
                <a:gd name="T44" fmla="*/ 599 w 1059"/>
                <a:gd name="T45" fmla="*/ 72 h 1225"/>
                <a:gd name="T46" fmla="*/ 665 w 1059"/>
                <a:gd name="T47" fmla="*/ 61 h 1225"/>
                <a:gd name="T48" fmla="*/ 731 w 1059"/>
                <a:gd name="T49" fmla="*/ 123 h 1225"/>
                <a:gd name="T50" fmla="*/ 769 w 1059"/>
                <a:gd name="T51" fmla="*/ 212 h 1225"/>
                <a:gd name="T52" fmla="*/ 807 w 1059"/>
                <a:gd name="T53" fmla="*/ 296 h 1225"/>
                <a:gd name="T54" fmla="*/ 870 w 1059"/>
                <a:gd name="T55" fmla="*/ 301 h 1225"/>
                <a:gd name="T56" fmla="*/ 925 w 1059"/>
                <a:gd name="T57" fmla="*/ 292 h 1225"/>
                <a:gd name="T58" fmla="*/ 1000 w 1059"/>
                <a:gd name="T59" fmla="*/ 343 h 1225"/>
                <a:gd name="T60" fmla="*/ 1044 w 1059"/>
                <a:gd name="T61" fmla="*/ 466 h 1225"/>
                <a:gd name="T62" fmla="*/ 983 w 1059"/>
                <a:gd name="T63" fmla="*/ 595 h 1225"/>
                <a:gd name="T64" fmla="*/ 936 w 1059"/>
                <a:gd name="T65" fmla="*/ 626 h 1225"/>
                <a:gd name="T66" fmla="*/ 849 w 1059"/>
                <a:gd name="T67" fmla="*/ 696 h 1225"/>
                <a:gd name="T68" fmla="*/ 809 w 1059"/>
                <a:gd name="T69" fmla="*/ 648 h 1225"/>
                <a:gd name="T70" fmla="*/ 758 w 1059"/>
                <a:gd name="T71" fmla="*/ 658 h 1225"/>
                <a:gd name="T72" fmla="*/ 669 w 1059"/>
                <a:gd name="T73" fmla="*/ 726 h 1225"/>
                <a:gd name="T74" fmla="*/ 620 w 1059"/>
                <a:gd name="T75" fmla="*/ 770 h 1225"/>
                <a:gd name="T76" fmla="*/ 578 w 1059"/>
                <a:gd name="T77" fmla="*/ 781 h 1225"/>
                <a:gd name="T78" fmla="*/ 536 w 1059"/>
                <a:gd name="T79" fmla="*/ 796 h 1225"/>
                <a:gd name="T80" fmla="*/ 500 w 1059"/>
                <a:gd name="T81" fmla="*/ 823 h 1225"/>
                <a:gd name="T82" fmla="*/ 457 w 1059"/>
                <a:gd name="T83" fmla="*/ 883 h 1225"/>
                <a:gd name="T84" fmla="*/ 442 w 1059"/>
                <a:gd name="T85" fmla="*/ 925 h 1225"/>
                <a:gd name="T86" fmla="*/ 440 w 1059"/>
                <a:gd name="T87" fmla="*/ 1005 h 1225"/>
                <a:gd name="T88" fmla="*/ 436 w 1059"/>
                <a:gd name="T89" fmla="*/ 1098 h 1225"/>
                <a:gd name="T90" fmla="*/ 476 w 1059"/>
                <a:gd name="T91" fmla="*/ 1166 h 1225"/>
                <a:gd name="T92" fmla="*/ 417 w 1059"/>
                <a:gd name="T93" fmla="*/ 1166 h 1225"/>
                <a:gd name="T94" fmla="*/ 307 w 1059"/>
                <a:gd name="T95" fmla="*/ 1225 h 1225"/>
                <a:gd name="T96" fmla="*/ 101 w 1059"/>
                <a:gd name="T97" fmla="*/ 1217 h 1225"/>
                <a:gd name="T98" fmla="*/ 14 w 1059"/>
                <a:gd name="T99" fmla="*/ 1134 h 1225"/>
                <a:gd name="T100" fmla="*/ 84 w 1059"/>
                <a:gd name="T101" fmla="*/ 1181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9" h="1225">
                  <a:moveTo>
                    <a:pt x="14" y="1134"/>
                  </a:moveTo>
                  <a:lnTo>
                    <a:pt x="14" y="1134"/>
                  </a:lnTo>
                  <a:cubicBezTo>
                    <a:pt x="16" y="1128"/>
                    <a:pt x="19" y="1122"/>
                    <a:pt x="19" y="1115"/>
                  </a:cubicBezTo>
                  <a:cubicBezTo>
                    <a:pt x="21" y="1115"/>
                    <a:pt x="23" y="1115"/>
                    <a:pt x="25" y="1115"/>
                  </a:cubicBezTo>
                  <a:cubicBezTo>
                    <a:pt x="31" y="1115"/>
                    <a:pt x="36" y="1117"/>
                    <a:pt x="42" y="1117"/>
                  </a:cubicBezTo>
                  <a:cubicBezTo>
                    <a:pt x="55" y="1117"/>
                    <a:pt x="57" y="1100"/>
                    <a:pt x="69" y="1100"/>
                  </a:cubicBezTo>
                  <a:cubicBezTo>
                    <a:pt x="74" y="1100"/>
                    <a:pt x="76" y="1105"/>
                    <a:pt x="80" y="1105"/>
                  </a:cubicBezTo>
                  <a:cubicBezTo>
                    <a:pt x="91" y="1105"/>
                    <a:pt x="89" y="1086"/>
                    <a:pt x="97" y="1079"/>
                  </a:cubicBezTo>
                  <a:cubicBezTo>
                    <a:pt x="101" y="1077"/>
                    <a:pt x="105" y="1079"/>
                    <a:pt x="110" y="1079"/>
                  </a:cubicBezTo>
                  <a:cubicBezTo>
                    <a:pt x="122" y="1079"/>
                    <a:pt x="127" y="1071"/>
                    <a:pt x="139" y="1071"/>
                  </a:cubicBezTo>
                  <a:cubicBezTo>
                    <a:pt x="146" y="1071"/>
                    <a:pt x="150" y="1073"/>
                    <a:pt x="156" y="1077"/>
                  </a:cubicBezTo>
                  <a:cubicBezTo>
                    <a:pt x="156" y="1073"/>
                    <a:pt x="156" y="1073"/>
                    <a:pt x="156" y="1073"/>
                  </a:cubicBezTo>
                  <a:cubicBezTo>
                    <a:pt x="150" y="1065"/>
                    <a:pt x="146" y="1060"/>
                    <a:pt x="139" y="1052"/>
                  </a:cubicBezTo>
                  <a:cubicBezTo>
                    <a:pt x="135" y="1048"/>
                    <a:pt x="133" y="1039"/>
                    <a:pt x="127" y="1039"/>
                  </a:cubicBezTo>
                  <a:cubicBezTo>
                    <a:pt x="122" y="1039"/>
                    <a:pt x="120" y="1043"/>
                    <a:pt x="114" y="1043"/>
                  </a:cubicBezTo>
                  <a:cubicBezTo>
                    <a:pt x="105" y="1045"/>
                    <a:pt x="99" y="1048"/>
                    <a:pt x="89" y="1048"/>
                  </a:cubicBezTo>
                  <a:cubicBezTo>
                    <a:pt x="84" y="1048"/>
                    <a:pt x="84" y="1043"/>
                    <a:pt x="82" y="1041"/>
                  </a:cubicBezTo>
                  <a:cubicBezTo>
                    <a:pt x="78" y="1033"/>
                    <a:pt x="76" y="1029"/>
                    <a:pt x="72" y="1022"/>
                  </a:cubicBezTo>
                  <a:cubicBezTo>
                    <a:pt x="67" y="1014"/>
                    <a:pt x="59" y="1012"/>
                    <a:pt x="59" y="1003"/>
                  </a:cubicBezTo>
                  <a:cubicBezTo>
                    <a:pt x="59" y="995"/>
                    <a:pt x="67" y="988"/>
                    <a:pt x="76" y="986"/>
                  </a:cubicBezTo>
                  <a:cubicBezTo>
                    <a:pt x="82" y="986"/>
                    <a:pt x="86" y="988"/>
                    <a:pt x="91" y="984"/>
                  </a:cubicBezTo>
                  <a:cubicBezTo>
                    <a:pt x="95" y="980"/>
                    <a:pt x="97" y="976"/>
                    <a:pt x="97" y="969"/>
                  </a:cubicBezTo>
                  <a:cubicBezTo>
                    <a:pt x="97" y="961"/>
                    <a:pt x="86" y="957"/>
                    <a:pt x="86" y="948"/>
                  </a:cubicBezTo>
                  <a:cubicBezTo>
                    <a:pt x="86" y="942"/>
                    <a:pt x="95" y="940"/>
                    <a:pt x="103" y="940"/>
                  </a:cubicBezTo>
                  <a:cubicBezTo>
                    <a:pt x="103" y="935"/>
                    <a:pt x="103" y="935"/>
                    <a:pt x="103" y="931"/>
                  </a:cubicBezTo>
                  <a:cubicBezTo>
                    <a:pt x="103" y="925"/>
                    <a:pt x="99" y="923"/>
                    <a:pt x="99" y="916"/>
                  </a:cubicBezTo>
                  <a:cubicBezTo>
                    <a:pt x="97" y="910"/>
                    <a:pt x="101" y="906"/>
                    <a:pt x="97" y="899"/>
                  </a:cubicBezTo>
                  <a:cubicBezTo>
                    <a:pt x="95" y="895"/>
                    <a:pt x="91" y="895"/>
                    <a:pt x="89" y="891"/>
                  </a:cubicBezTo>
                  <a:cubicBezTo>
                    <a:pt x="84" y="883"/>
                    <a:pt x="91" y="874"/>
                    <a:pt x="86" y="866"/>
                  </a:cubicBezTo>
                  <a:cubicBezTo>
                    <a:pt x="84" y="859"/>
                    <a:pt x="80" y="861"/>
                    <a:pt x="74" y="859"/>
                  </a:cubicBezTo>
                  <a:cubicBezTo>
                    <a:pt x="69" y="857"/>
                    <a:pt x="69" y="853"/>
                    <a:pt x="65" y="849"/>
                  </a:cubicBezTo>
                  <a:cubicBezTo>
                    <a:pt x="50" y="842"/>
                    <a:pt x="40" y="844"/>
                    <a:pt x="25" y="838"/>
                  </a:cubicBezTo>
                  <a:cubicBezTo>
                    <a:pt x="14" y="834"/>
                    <a:pt x="2" y="834"/>
                    <a:pt x="2" y="823"/>
                  </a:cubicBezTo>
                  <a:cubicBezTo>
                    <a:pt x="2" y="817"/>
                    <a:pt x="8" y="817"/>
                    <a:pt x="8" y="811"/>
                  </a:cubicBezTo>
                  <a:cubicBezTo>
                    <a:pt x="8" y="800"/>
                    <a:pt x="0" y="796"/>
                    <a:pt x="0" y="785"/>
                  </a:cubicBezTo>
                  <a:cubicBezTo>
                    <a:pt x="0" y="779"/>
                    <a:pt x="6" y="779"/>
                    <a:pt x="8" y="775"/>
                  </a:cubicBezTo>
                  <a:cubicBezTo>
                    <a:pt x="10" y="766"/>
                    <a:pt x="10" y="758"/>
                    <a:pt x="19" y="758"/>
                  </a:cubicBezTo>
                  <a:cubicBezTo>
                    <a:pt x="23" y="758"/>
                    <a:pt x="27" y="760"/>
                    <a:pt x="31" y="760"/>
                  </a:cubicBezTo>
                  <a:cubicBezTo>
                    <a:pt x="40" y="760"/>
                    <a:pt x="38" y="749"/>
                    <a:pt x="40" y="743"/>
                  </a:cubicBezTo>
                  <a:cubicBezTo>
                    <a:pt x="40" y="734"/>
                    <a:pt x="42" y="730"/>
                    <a:pt x="46" y="724"/>
                  </a:cubicBezTo>
                  <a:cubicBezTo>
                    <a:pt x="50" y="720"/>
                    <a:pt x="50" y="709"/>
                    <a:pt x="57" y="709"/>
                  </a:cubicBezTo>
                  <a:cubicBezTo>
                    <a:pt x="67" y="709"/>
                    <a:pt x="67" y="722"/>
                    <a:pt x="74" y="730"/>
                  </a:cubicBezTo>
                  <a:cubicBezTo>
                    <a:pt x="76" y="724"/>
                    <a:pt x="76" y="715"/>
                    <a:pt x="82" y="715"/>
                  </a:cubicBezTo>
                  <a:cubicBezTo>
                    <a:pt x="91" y="715"/>
                    <a:pt x="95" y="724"/>
                    <a:pt x="103" y="724"/>
                  </a:cubicBezTo>
                  <a:cubicBezTo>
                    <a:pt x="112" y="724"/>
                    <a:pt x="114" y="715"/>
                    <a:pt x="120" y="711"/>
                  </a:cubicBezTo>
                  <a:cubicBezTo>
                    <a:pt x="125" y="720"/>
                    <a:pt x="125" y="724"/>
                    <a:pt x="125" y="732"/>
                  </a:cubicBezTo>
                  <a:cubicBezTo>
                    <a:pt x="133" y="732"/>
                    <a:pt x="133" y="732"/>
                    <a:pt x="133" y="732"/>
                  </a:cubicBezTo>
                  <a:cubicBezTo>
                    <a:pt x="146" y="732"/>
                    <a:pt x="152" y="722"/>
                    <a:pt x="165" y="722"/>
                  </a:cubicBezTo>
                  <a:cubicBezTo>
                    <a:pt x="173" y="722"/>
                    <a:pt x="171" y="739"/>
                    <a:pt x="177" y="739"/>
                  </a:cubicBezTo>
                  <a:cubicBezTo>
                    <a:pt x="182" y="739"/>
                    <a:pt x="184" y="734"/>
                    <a:pt x="184" y="732"/>
                  </a:cubicBezTo>
                  <a:cubicBezTo>
                    <a:pt x="184" y="713"/>
                    <a:pt x="184" y="713"/>
                    <a:pt x="184" y="713"/>
                  </a:cubicBezTo>
                  <a:cubicBezTo>
                    <a:pt x="194" y="709"/>
                    <a:pt x="194" y="709"/>
                    <a:pt x="194" y="709"/>
                  </a:cubicBezTo>
                  <a:cubicBezTo>
                    <a:pt x="209" y="715"/>
                    <a:pt x="218" y="722"/>
                    <a:pt x="233" y="722"/>
                  </a:cubicBezTo>
                  <a:cubicBezTo>
                    <a:pt x="245" y="722"/>
                    <a:pt x="250" y="709"/>
                    <a:pt x="262" y="709"/>
                  </a:cubicBezTo>
                  <a:cubicBezTo>
                    <a:pt x="266" y="709"/>
                    <a:pt x="266" y="715"/>
                    <a:pt x="271" y="717"/>
                  </a:cubicBezTo>
                  <a:cubicBezTo>
                    <a:pt x="279" y="722"/>
                    <a:pt x="286" y="722"/>
                    <a:pt x="294" y="722"/>
                  </a:cubicBezTo>
                  <a:cubicBezTo>
                    <a:pt x="315" y="722"/>
                    <a:pt x="332" y="703"/>
                    <a:pt x="332" y="681"/>
                  </a:cubicBezTo>
                  <a:cubicBezTo>
                    <a:pt x="332" y="669"/>
                    <a:pt x="317" y="665"/>
                    <a:pt x="317" y="652"/>
                  </a:cubicBezTo>
                  <a:cubicBezTo>
                    <a:pt x="317" y="637"/>
                    <a:pt x="324" y="631"/>
                    <a:pt x="324" y="616"/>
                  </a:cubicBezTo>
                  <a:cubicBezTo>
                    <a:pt x="334" y="616"/>
                    <a:pt x="334" y="616"/>
                    <a:pt x="334" y="616"/>
                  </a:cubicBezTo>
                  <a:cubicBezTo>
                    <a:pt x="345" y="616"/>
                    <a:pt x="347" y="633"/>
                    <a:pt x="358" y="633"/>
                  </a:cubicBezTo>
                  <a:cubicBezTo>
                    <a:pt x="364" y="633"/>
                    <a:pt x="366" y="626"/>
                    <a:pt x="370" y="622"/>
                  </a:cubicBezTo>
                  <a:cubicBezTo>
                    <a:pt x="379" y="618"/>
                    <a:pt x="385" y="616"/>
                    <a:pt x="396" y="616"/>
                  </a:cubicBezTo>
                  <a:cubicBezTo>
                    <a:pt x="411" y="614"/>
                    <a:pt x="423" y="605"/>
                    <a:pt x="425" y="590"/>
                  </a:cubicBezTo>
                  <a:cubicBezTo>
                    <a:pt x="449" y="590"/>
                    <a:pt x="449" y="590"/>
                    <a:pt x="449" y="590"/>
                  </a:cubicBezTo>
                  <a:cubicBezTo>
                    <a:pt x="451" y="590"/>
                    <a:pt x="451" y="593"/>
                    <a:pt x="453" y="593"/>
                  </a:cubicBezTo>
                  <a:cubicBezTo>
                    <a:pt x="459" y="593"/>
                    <a:pt x="464" y="590"/>
                    <a:pt x="468" y="584"/>
                  </a:cubicBezTo>
                  <a:cubicBezTo>
                    <a:pt x="466" y="582"/>
                    <a:pt x="461" y="580"/>
                    <a:pt x="461" y="578"/>
                  </a:cubicBezTo>
                  <a:cubicBezTo>
                    <a:pt x="461" y="571"/>
                    <a:pt x="466" y="571"/>
                    <a:pt x="466" y="567"/>
                  </a:cubicBezTo>
                  <a:cubicBezTo>
                    <a:pt x="466" y="559"/>
                    <a:pt x="459" y="554"/>
                    <a:pt x="459" y="546"/>
                  </a:cubicBezTo>
                  <a:cubicBezTo>
                    <a:pt x="459" y="540"/>
                    <a:pt x="461" y="531"/>
                    <a:pt x="468" y="531"/>
                  </a:cubicBezTo>
                  <a:cubicBezTo>
                    <a:pt x="478" y="531"/>
                    <a:pt x="485" y="542"/>
                    <a:pt x="495" y="542"/>
                  </a:cubicBezTo>
                  <a:cubicBezTo>
                    <a:pt x="508" y="542"/>
                    <a:pt x="514" y="533"/>
                    <a:pt x="527" y="533"/>
                  </a:cubicBezTo>
                  <a:cubicBezTo>
                    <a:pt x="527" y="529"/>
                    <a:pt x="527" y="527"/>
                    <a:pt x="527" y="525"/>
                  </a:cubicBezTo>
                  <a:cubicBezTo>
                    <a:pt x="527" y="521"/>
                    <a:pt x="525" y="519"/>
                    <a:pt x="523" y="516"/>
                  </a:cubicBezTo>
                  <a:cubicBezTo>
                    <a:pt x="525" y="506"/>
                    <a:pt x="531" y="502"/>
                    <a:pt x="540" y="502"/>
                  </a:cubicBezTo>
                  <a:cubicBezTo>
                    <a:pt x="544" y="502"/>
                    <a:pt x="546" y="504"/>
                    <a:pt x="550" y="504"/>
                  </a:cubicBezTo>
                  <a:cubicBezTo>
                    <a:pt x="555" y="504"/>
                    <a:pt x="557" y="497"/>
                    <a:pt x="557" y="491"/>
                  </a:cubicBezTo>
                  <a:cubicBezTo>
                    <a:pt x="557" y="474"/>
                    <a:pt x="557" y="474"/>
                    <a:pt x="557" y="474"/>
                  </a:cubicBezTo>
                  <a:cubicBezTo>
                    <a:pt x="569" y="474"/>
                    <a:pt x="572" y="464"/>
                    <a:pt x="578" y="453"/>
                  </a:cubicBezTo>
                  <a:cubicBezTo>
                    <a:pt x="582" y="447"/>
                    <a:pt x="589" y="444"/>
                    <a:pt x="589" y="436"/>
                  </a:cubicBezTo>
                  <a:cubicBezTo>
                    <a:pt x="584" y="434"/>
                    <a:pt x="580" y="436"/>
                    <a:pt x="576" y="434"/>
                  </a:cubicBezTo>
                  <a:cubicBezTo>
                    <a:pt x="567" y="432"/>
                    <a:pt x="563" y="425"/>
                    <a:pt x="555" y="423"/>
                  </a:cubicBezTo>
                  <a:cubicBezTo>
                    <a:pt x="546" y="419"/>
                    <a:pt x="533" y="421"/>
                    <a:pt x="533" y="411"/>
                  </a:cubicBezTo>
                  <a:cubicBezTo>
                    <a:pt x="533" y="406"/>
                    <a:pt x="538" y="406"/>
                    <a:pt x="542" y="404"/>
                  </a:cubicBezTo>
                  <a:cubicBezTo>
                    <a:pt x="548" y="398"/>
                    <a:pt x="546" y="389"/>
                    <a:pt x="550" y="381"/>
                  </a:cubicBezTo>
                  <a:cubicBezTo>
                    <a:pt x="553" y="379"/>
                    <a:pt x="557" y="379"/>
                    <a:pt x="561" y="377"/>
                  </a:cubicBezTo>
                  <a:cubicBezTo>
                    <a:pt x="565" y="375"/>
                    <a:pt x="565" y="370"/>
                    <a:pt x="565" y="366"/>
                  </a:cubicBezTo>
                  <a:cubicBezTo>
                    <a:pt x="565" y="358"/>
                    <a:pt x="553" y="358"/>
                    <a:pt x="546" y="358"/>
                  </a:cubicBezTo>
                  <a:cubicBezTo>
                    <a:pt x="533" y="358"/>
                    <a:pt x="529" y="366"/>
                    <a:pt x="517" y="368"/>
                  </a:cubicBezTo>
                  <a:cubicBezTo>
                    <a:pt x="514" y="364"/>
                    <a:pt x="514" y="364"/>
                    <a:pt x="514" y="364"/>
                  </a:cubicBezTo>
                  <a:cubicBezTo>
                    <a:pt x="514" y="339"/>
                    <a:pt x="514" y="339"/>
                    <a:pt x="514" y="339"/>
                  </a:cubicBezTo>
                  <a:cubicBezTo>
                    <a:pt x="500" y="339"/>
                    <a:pt x="483" y="330"/>
                    <a:pt x="483" y="313"/>
                  </a:cubicBezTo>
                  <a:cubicBezTo>
                    <a:pt x="483" y="309"/>
                    <a:pt x="489" y="307"/>
                    <a:pt x="489" y="301"/>
                  </a:cubicBezTo>
                  <a:cubicBezTo>
                    <a:pt x="489" y="292"/>
                    <a:pt x="480" y="292"/>
                    <a:pt x="480" y="286"/>
                  </a:cubicBezTo>
                  <a:cubicBezTo>
                    <a:pt x="480" y="260"/>
                    <a:pt x="480" y="260"/>
                    <a:pt x="480" y="260"/>
                  </a:cubicBezTo>
                  <a:cubicBezTo>
                    <a:pt x="480" y="250"/>
                    <a:pt x="478" y="246"/>
                    <a:pt x="474" y="237"/>
                  </a:cubicBezTo>
                  <a:cubicBezTo>
                    <a:pt x="472" y="231"/>
                    <a:pt x="464" y="229"/>
                    <a:pt x="464" y="220"/>
                  </a:cubicBezTo>
                  <a:cubicBezTo>
                    <a:pt x="464" y="214"/>
                    <a:pt x="466" y="212"/>
                    <a:pt x="466" y="205"/>
                  </a:cubicBezTo>
                  <a:cubicBezTo>
                    <a:pt x="466" y="180"/>
                    <a:pt x="451" y="169"/>
                    <a:pt x="434" y="152"/>
                  </a:cubicBezTo>
                  <a:cubicBezTo>
                    <a:pt x="438" y="148"/>
                    <a:pt x="438" y="142"/>
                    <a:pt x="438" y="135"/>
                  </a:cubicBezTo>
                  <a:cubicBezTo>
                    <a:pt x="442" y="121"/>
                    <a:pt x="447" y="112"/>
                    <a:pt x="451" y="97"/>
                  </a:cubicBezTo>
                  <a:cubicBezTo>
                    <a:pt x="455" y="87"/>
                    <a:pt x="451" y="78"/>
                    <a:pt x="459" y="68"/>
                  </a:cubicBezTo>
                  <a:cubicBezTo>
                    <a:pt x="464" y="61"/>
                    <a:pt x="474" y="61"/>
                    <a:pt x="474" y="55"/>
                  </a:cubicBezTo>
                  <a:cubicBezTo>
                    <a:pt x="474" y="47"/>
                    <a:pt x="472" y="42"/>
                    <a:pt x="474" y="36"/>
                  </a:cubicBezTo>
                  <a:cubicBezTo>
                    <a:pt x="478" y="38"/>
                    <a:pt x="483" y="36"/>
                    <a:pt x="489" y="36"/>
                  </a:cubicBezTo>
                  <a:cubicBezTo>
                    <a:pt x="497" y="36"/>
                    <a:pt x="502" y="40"/>
                    <a:pt x="510" y="44"/>
                  </a:cubicBezTo>
                  <a:cubicBezTo>
                    <a:pt x="517" y="42"/>
                    <a:pt x="517" y="42"/>
                    <a:pt x="517" y="42"/>
                  </a:cubicBezTo>
                  <a:cubicBezTo>
                    <a:pt x="517" y="32"/>
                    <a:pt x="519" y="25"/>
                    <a:pt x="519" y="13"/>
                  </a:cubicBezTo>
                  <a:cubicBezTo>
                    <a:pt x="519" y="13"/>
                    <a:pt x="521" y="13"/>
                    <a:pt x="523" y="13"/>
                  </a:cubicBezTo>
                  <a:cubicBezTo>
                    <a:pt x="527" y="13"/>
                    <a:pt x="529" y="19"/>
                    <a:pt x="536" y="19"/>
                  </a:cubicBezTo>
                  <a:cubicBezTo>
                    <a:pt x="548" y="19"/>
                    <a:pt x="548" y="0"/>
                    <a:pt x="561" y="0"/>
                  </a:cubicBezTo>
                  <a:cubicBezTo>
                    <a:pt x="572" y="0"/>
                    <a:pt x="576" y="9"/>
                    <a:pt x="578" y="19"/>
                  </a:cubicBezTo>
                  <a:cubicBezTo>
                    <a:pt x="580" y="32"/>
                    <a:pt x="584" y="38"/>
                    <a:pt x="589" y="49"/>
                  </a:cubicBezTo>
                  <a:cubicBezTo>
                    <a:pt x="593" y="57"/>
                    <a:pt x="593" y="66"/>
                    <a:pt x="599" y="72"/>
                  </a:cubicBezTo>
                  <a:cubicBezTo>
                    <a:pt x="608" y="66"/>
                    <a:pt x="612" y="59"/>
                    <a:pt x="620" y="59"/>
                  </a:cubicBezTo>
                  <a:cubicBezTo>
                    <a:pt x="627" y="59"/>
                    <a:pt x="629" y="61"/>
                    <a:pt x="635" y="59"/>
                  </a:cubicBezTo>
                  <a:cubicBezTo>
                    <a:pt x="635" y="42"/>
                    <a:pt x="635" y="42"/>
                    <a:pt x="635" y="42"/>
                  </a:cubicBezTo>
                  <a:cubicBezTo>
                    <a:pt x="639" y="44"/>
                    <a:pt x="644" y="42"/>
                    <a:pt x="648" y="42"/>
                  </a:cubicBezTo>
                  <a:cubicBezTo>
                    <a:pt x="658" y="42"/>
                    <a:pt x="654" y="61"/>
                    <a:pt x="665" y="61"/>
                  </a:cubicBezTo>
                  <a:cubicBezTo>
                    <a:pt x="669" y="61"/>
                    <a:pt x="671" y="59"/>
                    <a:pt x="675" y="59"/>
                  </a:cubicBezTo>
                  <a:cubicBezTo>
                    <a:pt x="682" y="59"/>
                    <a:pt x="684" y="68"/>
                    <a:pt x="690" y="72"/>
                  </a:cubicBezTo>
                  <a:cubicBezTo>
                    <a:pt x="705" y="83"/>
                    <a:pt x="714" y="89"/>
                    <a:pt x="726" y="104"/>
                  </a:cubicBezTo>
                  <a:cubicBezTo>
                    <a:pt x="724" y="106"/>
                    <a:pt x="724" y="108"/>
                    <a:pt x="724" y="110"/>
                  </a:cubicBezTo>
                  <a:cubicBezTo>
                    <a:pt x="724" y="116"/>
                    <a:pt x="731" y="119"/>
                    <a:pt x="731" y="123"/>
                  </a:cubicBezTo>
                  <a:cubicBezTo>
                    <a:pt x="731" y="127"/>
                    <a:pt x="731" y="129"/>
                    <a:pt x="731" y="133"/>
                  </a:cubicBezTo>
                  <a:cubicBezTo>
                    <a:pt x="731" y="138"/>
                    <a:pt x="733" y="142"/>
                    <a:pt x="735" y="146"/>
                  </a:cubicBezTo>
                  <a:cubicBezTo>
                    <a:pt x="737" y="159"/>
                    <a:pt x="741" y="167"/>
                    <a:pt x="747" y="180"/>
                  </a:cubicBezTo>
                  <a:cubicBezTo>
                    <a:pt x="752" y="184"/>
                    <a:pt x="758" y="184"/>
                    <a:pt x="758" y="188"/>
                  </a:cubicBezTo>
                  <a:cubicBezTo>
                    <a:pt x="762" y="197"/>
                    <a:pt x="764" y="203"/>
                    <a:pt x="769" y="212"/>
                  </a:cubicBezTo>
                  <a:cubicBezTo>
                    <a:pt x="771" y="220"/>
                    <a:pt x="769" y="226"/>
                    <a:pt x="775" y="233"/>
                  </a:cubicBezTo>
                  <a:cubicBezTo>
                    <a:pt x="783" y="243"/>
                    <a:pt x="792" y="246"/>
                    <a:pt x="796" y="258"/>
                  </a:cubicBezTo>
                  <a:cubicBezTo>
                    <a:pt x="792" y="262"/>
                    <a:pt x="786" y="267"/>
                    <a:pt x="786" y="273"/>
                  </a:cubicBezTo>
                  <a:cubicBezTo>
                    <a:pt x="786" y="286"/>
                    <a:pt x="788" y="294"/>
                    <a:pt x="796" y="303"/>
                  </a:cubicBezTo>
                  <a:cubicBezTo>
                    <a:pt x="798" y="298"/>
                    <a:pt x="803" y="296"/>
                    <a:pt x="807" y="296"/>
                  </a:cubicBezTo>
                  <a:cubicBezTo>
                    <a:pt x="815" y="296"/>
                    <a:pt x="820" y="301"/>
                    <a:pt x="826" y="305"/>
                  </a:cubicBezTo>
                  <a:cubicBezTo>
                    <a:pt x="832" y="309"/>
                    <a:pt x="836" y="309"/>
                    <a:pt x="845" y="313"/>
                  </a:cubicBezTo>
                  <a:cubicBezTo>
                    <a:pt x="851" y="317"/>
                    <a:pt x="856" y="322"/>
                    <a:pt x="864" y="322"/>
                  </a:cubicBezTo>
                  <a:cubicBezTo>
                    <a:pt x="864" y="322"/>
                    <a:pt x="866" y="322"/>
                    <a:pt x="866" y="322"/>
                  </a:cubicBezTo>
                  <a:cubicBezTo>
                    <a:pt x="866" y="313"/>
                    <a:pt x="864" y="305"/>
                    <a:pt x="870" y="301"/>
                  </a:cubicBezTo>
                  <a:cubicBezTo>
                    <a:pt x="872" y="298"/>
                    <a:pt x="877" y="298"/>
                    <a:pt x="879" y="298"/>
                  </a:cubicBezTo>
                  <a:cubicBezTo>
                    <a:pt x="889" y="296"/>
                    <a:pt x="894" y="290"/>
                    <a:pt x="904" y="288"/>
                  </a:cubicBezTo>
                  <a:cubicBezTo>
                    <a:pt x="906" y="298"/>
                    <a:pt x="913" y="311"/>
                    <a:pt x="923" y="311"/>
                  </a:cubicBezTo>
                  <a:cubicBezTo>
                    <a:pt x="925" y="309"/>
                    <a:pt x="925" y="309"/>
                    <a:pt x="925" y="309"/>
                  </a:cubicBezTo>
                  <a:cubicBezTo>
                    <a:pt x="925" y="292"/>
                    <a:pt x="925" y="292"/>
                    <a:pt x="925" y="292"/>
                  </a:cubicBezTo>
                  <a:cubicBezTo>
                    <a:pt x="925" y="288"/>
                    <a:pt x="928" y="284"/>
                    <a:pt x="932" y="284"/>
                  </a:cubicBezTo>
                  <a:cubicBezTo>
                    <a:pt x="936" y="284"/>
                    <a:pt x="938" y="288"/>
                    <a:pt x="942" y="290"/>
                  </a:cubicBezTo>
                  <a:cubicBezTo>
                    <a:pt x="961" y="296"/>
                    <a:pt x="970" y="307"/>
                    <a:pt x="989" y="315"/>
                  </a:cubicBezTo>
                  <a:cubicBezTo>
                    <a:pt x="989" y="320"/>
                    <a:pt x="993" y="324"/>
                    <a:pt x="995" y="328"/>
                  </a:cubicBezTo>
                  <a:cubicBezTo>
                    <a:pt x="1000" y="334"/>
                    <a:pt x="995" y="339"/>
                    <a:pt x="1000" y="343"/>
                  </a:cubicBezTo>
                  <a:cubicBezTo>
                    <a:pt x="1002" y="347"/>
                    <a:pt x="1006" y="345"/>
                    <a:pt x="1010" y="345"/>
                  </a:cubicBezTo>
                  <a:cubicBezTo>
                    <a:pt x="1012" y="360"/>
                    <a:pt x="1014" y="366"/>
                    <a:pt x="1014" y="381"/>
                  </a:cubicBezTo>
                  <a:cubicBezTo>
                    <a:pt x="1017" y="387"/>
                    <a:pt x="1014" y="394"/>
                    <a:pt x="1019" y="402"/>
                  </a:cubicBezTo>
                  <a:cubicBezTo>
                    <a:pt x="1029" y="421"/>
                    <a:pt x="1050" y="421"/>
                    <a:pt x="1059" y="442"/>
                  </a:cubicBezTo>
                  <a:cubicBezTo>
                    <a:pt x="1050" y="447"/>
                    <a:pt x="1050" y="457"/>
                    <a:pt x="1044" y="466"/>
                  </a:cubicBezTo>
                  <a:cubicBezTo>
                    <a:pt x="1040" y="472"/>
                    <a:pt x="1034" y="476"/>
                    <a:pt x="1029" y="485"/>
                  </a:cubicBezTo>
                  <a:cubicBezTo>
                    <a:pt x="1019" y="502"/>
                    <a:pt x="993" y="502"/>
                    <a:pt x="993" y="523"/>
                  </a:cubicBezTo>
                  <a:cubicBezTo>
                    <a:pt x="993" y="531"/>
                    <a:pt x="997" y="535"/>
                    <a:pt x="997" y="542"/>
                  </a:cubicBezTo>
                  <a:cubicBezTo>
                    <a:pt x="997" y="554"/>
                    <a:pt x="991" y="559"/>
                    <a:pt x="987" y="569"/>
                  </a:cubicBezTo>
                  <a:cubicBezTo>
                    <a:pt x="985" y="578"/>
                    <a:pt x="989" y="586"/>
                    <a:pt x="983" y="595"/>
                  </a:cubicBezTo>
                  <a:cubicBezTo>
                    <a:pt x="974" y="590"/>
                    <a:pt x="968" y="582"/>
                    <a:pt x="957" y="582"/>
                  </a:cubicBezTo>
                  <a:cubicBezTo>
                    <a:pt x="945" y="582"/>
                    <a:pt x="942" y="595"/>
                    <a:pt x="936" y="605"/>
                  </a:cubicBezTo>
                  <a:cubicBezTo>
                    <a:pt x="934" y="612"/>
                    <a:pt x="925" y="612"/>
                    <a:pt x="925" y="618"/>
                  </a:cubicBezTo>
                  <a:cubicBezTo>
                    <a:pt x="925" y="626"/>
                    <a:pt x="925" y="626"/>
                    <a:pt x="925" y="626"/>
                  </a:cubicBezTo>
                  <a:cubicBezTo>
                    <a:pt x="936" y="626"/>
                    <a:pt x="936" y="626"/>
                    <a:pt x="936" y="626"/>
                  </a:cubicBezTo>
                  <a:cubicBezTo>
                    <a:pt x="936" y="629"/>
                    <a:pt x="936" y="631"/>
                    <a:pt x="936" y="633"/>
                  </a:cubicBezTo>
                  <a:cubicBezTo>
                    <a:pt x="936" y="639"/>
                    <a:pt x="928" y="639"/>
                    <a:pt x="923" y="641"/>
                  </a:cubicBezTo>
                  <a:cubicBezTo>
                    <a:pt x="911" y="648"/>
                    <a:pt x="904" y="654"/>
                    <a:pt x="892" y="660"/>
                  </a:cubicBezTo>
                  <a:cubicBezTo>
                    <a:pt x="875" y="669"/>
                    <a:pt x="868" y="684"/>
                    <a:pt x="856" y="698"/>
                  </a:cubicBezTo>
                  <a:cubicBezTo>
                    <a:pt x="853" y="696"/>
                    <a:pt x="851" y="696"/>
                    <a:pt x="849" y="696"/>
                  </a:cubicBezTo>
                  <a:cubicBezTo>
                    <a:pt x="841" y="696"/>
                    <a:pt x="841" y="696"/>
                    <a:pt x="841" y="696"/>
                  </a:cubicBezTo>
                  <a:cubicBezTo>
                    <a:pt x="832" y="696"/>
                    <a:pt x="828" y="692"/>
                    <a:pt x="822" y="688"/>
                  </a:cubicBezTo>
                  <a:cubicBezTo>
                    <a:pt x="817" y="686"/>
                    <a:pt x="813" y="686"/>
                    <a:pt x="809" y="681"/>
                  </a:cubicBezTo>
                  <a:cubicBezTo>
                    <a:pt x="803" y="677"/>
                    <a:pt x="805" y="671"/>
                    <a:pt x="805" y="662"/>
                  </a:cubicBezTo>
                  <a:cubicBezTo>
                    <a:pt x="805" y="656"/>
                    <a:pt x="809" y="654"/>
                    <a:pt x="809" y="648"/>
                  </a:cubicBezTo>
                  <a:cubicBezTo>
                    <a:pt x="809" y="643"/>
                    <a:pt x="803" y="645"/>
                    <a:pt x="798" y="645"/>
                  </a:cubicBezTo>
                  <a:cubicBezTo>
                    <a:pt x="798" y="645"/>
                    <a:pt x="798" y="643"/>
                    <a:pt x="798" y="643"/>
                  </a:cubicBezTo>
                  <a:cubicBezTo>
                    <a:pt x="792" y="643"/>
                    <a:pt x="790" y="643"/>
                    <a:pt x="786" y="643"/>
                  </a:cubicBezTo>
                  <a:cubicBezTo>
                    <a:pt x="777" y="643"/>
                    <a:pt x="773" y="645"/>
                    <a:pt x="767" y="650"/>
                  </a:cubicBezTo>
                  <a:cubicBezTo>
                    <a:pt x="762" y="652"/>
                    <a:pt x="762" y="656"/>
                    <a:pt x="758" y="658"/>
                  </a:cubicBezTo>
                  <a:cubicBezTo>
                    <a:pt x="756" y="658"/>
                    <a:pt x="754" y="658"/>
                    <a:pt x="752" y="660"/>
                  </a:cubicBezTo>
                  <a:cubicBezTo>
                    <a:pt x="747" y="660"/>
                    <a:pt x="745" y="665"/>
                    <a:pt x="743" y="669"/>
                  </a:cubicBezTo>
                  <a:cubicBezTo>
                    <a:pt x="728" y="686"/>
                    <a:pt x="720" y="694"/>
                    <a:pt x="701" y="709"/>
                  </a:cubicBezTo>
                  <a:cubicBezTo>
                    <a:pt x="692" y="713"/>
                    <a:pt x="688" y="720"/>
                    <a:pt x="680" y="724"/>
                  </a:cubicBezTo>
                  <a:cubicBezTo>
                    <a:pt x="675" y="726"/>
                    <a:pt x="673" y="724"/>
                    <a:pt x="669" y="726"/>
                  </a:cubicBezTo>
                  <a:cubicBezTo>
                    <a:pt x="665" y="730"/>
                    <a:pt x="667" y="736"/>
                    <a:pt x="663" y="741"/>
                  </a:cubicBezTo>
                  <a:cubicBezTo>
                    <a:pt x="658" y="745"/>
                    <a:pt x="654" y="743"/>
                    <a:pt x="650" y="743"/>
                  </a:cubicBezTo>
                  <a:cubicBezTo>
                    <a:pt x="646" y="743"/>
                    <a:pt x="642" y="747"/>
                    <a:pt x="639" y="749"/>
                  </a:cubicBezTo>
                  <a:cubicBezTo>
                    <a:pt x="633" y="753"/>
                    <a:pt x="629" y="758"/>
                    <a:pt x="625" y="766"/>
                  </a:cubicBezTo>
                  <a:cubicBezTo>
                    <a:pt x="622" y="768"/>
                    <a:pt x="622" y="770"/>
                    <a:pt x="620" y="770"/>
                  </a:cubicBezTo>
                  <a:cubicBezTo>
                    <a:pt x="616" y="775"/>
                    <a:pt x="614" y="777"/>
                    <a:pt x="610" y="781"/>
                  </a:cubicBezTo>
                  <a:cubicBezTo>
                    <a:pt x="608" y="783"/>
                    <a:pt x="606" y="787"/>
                    <a:pt x="601" y="787"/>
                  </a:cubicBezTo>
                  <a:cubicBezTo>
                    <a:pt x="597" y="787"/>
                    <a:pt x="595" y="785"/>
                    <a:pt x="593" y="785"/>
                  </a:cubicBezTo>
                  <a:cubicBezTo>
                    <a:pt x="589" y="785"/>
                    <a:pt x="589" y="785"/>
                    <a:pt x="586" y="785"/>
                  </a:cubicBezTo>
                  <a:cubicBezTo>
                    <a:pt x="582" y="785"/>
                    <a:pt x="580" y="783"/>
                    <a:pt x="578" y="781"/>
                  </a:cubicBezTo>
                  <a:cubicBezTo>
                    <a:pt x="576" y="779"/>
                    <a:pt x="576" y="775"/>
                    <a:pt x="574" y="775"/>
                  </a:cubicBezTo>
                  <a:cubicBezTo>
                    <a:pt x="565" y="775"/>
                    <a:pt x="561" y="783"/>
                    <a:pt x="555" y="783"/>
                  </a:cubicBezTo>
                  <a:cubicBezTo>
                    <a:pt x="550" y="783"/>
                    <a:pt x="550" y="781"/>
                    <a:pt x="548" y="781"/>
                  </a:cubicBezTo>
                  <a:cubicBezTo>
                    <a:pt x="546" y="781"/>
                    <a:pt x="546" y="781"/>
                    <a:pt x="544" y="783"/>
                  </a:cubicBezTo>
                  <a:cubicBezTo>
                    <a:pt x="544" y="787"/>
                    <a:pt x="542" y="794"/>
                    <a:pt x="536" y="796"/>
                  </a:cubicBezTo>
                  <a:cubicBezTo>
                    <a:pt x="533" y="796"/>
                    <a:pt x="533" y="794"/>
                    <a:pt x="531" y="796"/>
                  </a:cubicBezTo>
                  <a:cubicBezTo>
                    <a:pt x="527" y="796"/>
                    <a:pt x="525" y="798"/>
                    <a:pt x="523" y="800"/>
                  </a:cubicBezTo>
                  <a:cubicBezTo>
                    <a:pt x="519" y="802"/>
                    <a:pt x="512" y="802"/>
                    <a:pt x="508" y="806"/>
                  </a:cubicBezTo>
                  <a:cubicBezTo>
                    <a:pt x="506" y="808"/>
                    <a:pt x="508" y="811"/>
                    <a:pt x="508" y="813"/>
                  </a:cubicBezTo>
                  <a:cubicBezTo>
                    <a:pt x="506" y="817"/>
                    <a:pt x="504" y="819"/>
                    <a:pt x="500" y="823"/>
                  </a:cubicBezTo>
                  <a:cubicBezTo>
                    <a:pt x="497" y="830"/>
                    <a:pt x="495" y="834"/>
                    <a:pt x="493" y="840"/>
                  </a:cubicBezTo>
                  <a:cubicBezTo>
                    <a:pt x="491" y="847"/>
                    <a:pt x="487" y="849"/>
                    <a:pt x="483" y="853"/>
                  </a:cubicBezTo>
                  <a:cubicBezTo>
                    <a:pt x="478" y="859"/>
                    <a:pt x="476" y="863"/>
                    <a:pt x="474" y="868"/>
                  </a:cubicBezTo>
                  <a:cubicBezTo>
                    <a:pt x="470" y="874"/>
                    <a:pt x="464" y="876"/>
                    <a:pt x="461" y="883"/>
                  </a:cubicBezTo>
                  <a:cubicBezTo>
                    <a:pt x="457" y="883"/>
                    <a:pt x="457" y="883"/>
                    <a:pt x="457" y="883"/>
                  </a:cubicBezTo>
                  <a:cubicBezTo>
                    <a:pt x="455" y="874"/>
                    <a:pt x="453" y="868"/>
                    <a:pt x="449" y="859"/>
                  </a:cubicBezTo>
                  <a:cubicBezTo>
                    <a:pt x="449" y="868"/>
                    <a:pt x="444" y="874"/>
                    <a:pt x="444" y="883"/>
                  </a:cubicBezTo>
                  <a:cubicBezTo>
                    <a:pt x="444" y="889"/>
                    <a:pt x="457" y="885"/>
                    <a:pt x="457" y="891"/>
                  </a:cubicBezTo>
                  <a:cubicBezTo>
                    <a:pt x="457" y="897"/>
                    <a:pt x="453" y="899"/>
                    <a:pt x="449" y="904"/>
                  </a:cubicBezTo>
                  <a:cubicBezTo>
                    <a:pt x="442" y="910"/>
                    <a:pt x="442" y="916"/>
                    <a:pt x="442" y="925"/>
                  </a:cubicBezTo>
                  <a:cubicBezTo>
                    <a:pt x="442" y="931"/>
                    <a:pt x="442" y="935"/>
                    <a:pt x="444" y="940"/>
                  </a:cubicBezTo>
                  <a:cubicBezTo>
                    <a:pt x="449" y="944"/>
                    <a:pt x="453" y="946"/>
                    <a:pt x="453" y="952"/>
                  </a:cubicBezTo>
                  <a:cubicBezTo>
                    <a:pt x="453" y="961"/>
                    <a:pt x="447" y="965"/>
                    <a:pt x="442" y="974"/>
                  </a:cubicBezTo>
                  <a:cubicBezTo>
                    <a:pt x="440" y="978"/>
                    <a:pt x="442" y="980"/>
                    <a:pt x="442" y="984"/>
                  </a:cubicBezTo>
                  <a:cubicBezTo>
                    <a:pt x="442" y="993"/>
                    <a:pt x="440" y="997"/>
                    <a:pt x="440" y="1005"/>
                  </a:cubicBezTo>
                  <a:cubicBezTo>
                    <a:pt x="440" y="1052"/>
                    <a:pt x="440" y="1052"/>
                    <a:pt x="440" y="1052"/>
                  </a:cubicBezTo>
                  <a:cubicBezTo>
                    <a:pt x="440" y="1056"/>
                    <a:pt x="442" y="1058"/>
                    <a:pt x="442" y="1062"/>
                  </a:cubicBezTo>
                  <a:cubicBezTo>
                    <a:pt x="442" y="1065"/>
                    <a:pt x="442" y="1065"/>
                    <a:pt x="442" y="1065"/>
                  </a:cubicBezTo>
                  <a:cubicBezTo>
                    <a:pt x="442" y="1067"/>
                    <a:pt x="442" y="1067"/>
                    <a:pt x="442" y="1069"/>
                  </a:cubicBezTo>
                  <a:cubicBezTo>
                    <a:pt x="442" y="1081"/>
                    <a:pt x="436" y="1086"/>
                    <a:pt x="436" y="1098"/>
                  </a:cubicBezTo>
                  <a:cubicBezTo>
                    <a:pt x="436" y="1109"/>
                    <a:pt x="438" y="1115"/>
                    <a:pt x="447" y="1124"/>
                  </a:cubicBezTo>
                  <a:cubicBezTo>
                    <a:pt x="451" y="1128"/>
                    <a:pt x="455" y="1128"/>
                    <a:pt x="461" y="1132"/>
                  </a:cubicBezTo>
                  <a:cubicBezTo>
                    <a:pt x="466" y="1134"/>
                    <a:pt x="470" y="1136"/>
                    <a:pt x="470" y="1141"/>
                  </a:cubicBezTo>
                  <a:cubicBezTo>
                    <a:pt x="470" y="1147"/>
                    <a:pt x="466" y="1151"/>
                    <a:pt x="466" y="1158"/>
                  </a:cubicBezTo>
                  <a:cubicBezTo>
                    <a:pt x="466" y="1164"/>
                    <a:pt x="472" y="1164"/>
                    <a:pt x="476" y="1166"/>
                  </a:cubicBezTo>
                  <a:cubicBezTo>
                    <a:pt x="483" y="1172"/>
                    <a:pt x="487" y="1177"/>
                    <a:pt x="487" y="1185"/>
                  </a:cubicBezTo>
                  <a:cubicBezTo>
                    <a:pt x="487" y="1187"/>
                    <a:pt x="485" y="1189"/>
                    <a:pt x="485" y="1191"/>
                  </a:cubicBezTo>
                  <a:cubicBezTo>
                    <a:pt x="485" y="1191"/>
                    <a:pt x="485" y="1194"/>
                    <a:pt x="485" y="1194"/>
                  </a:cubicBezTo>
                  <a:cubicBezTo>
                    <a:pt x="464" y="1189"/>
                    <a:pt x="451" y="1185"/>
                    <a:pt x="432" y="1175"/>
                  </a:cubicBezTo>
                  <a:cubicBezTo>
                    <a:pt x="428" y="1172"/>
                    <a:pt x="423" y="1168"/>
                    <a:pt x="417" y="1166"/>
                  </a:cubicBezTo>
                  <a:cubicBezTo>
                    <a:pt x="415" y="1164"/>
                    <a:pt x="415" y="1160"/>
                    <a:pt x="411" y="1160"/>
                  </a:cubicBezTo>
                  <a:cubicBezTo>
                    <a:pt x="385" y="1160"/>
                    <a:pt x="375" y="1175"/>
                    <a:pt x="351" y="1185"/>
                  </a:cubicBezTo>
                  <a:cubicBezTo>
                    <a:pt x="345" y="1187"/>
                    <a:pt x="341" y="1191"/>
                    <a:pt x="332" y="1194"/>
                  </a:cubicBezTo>
                  <a:cubicBezTo>
                    <a:pt x="324" y="1196"/>
                    <a:pt x="315" y="1196"/>
                    <a:pt x="311" y="1204"/>
                  </a:cubicBezTo>
                  <a:cubicBezTo>
                    <a:pt x="307" y="1213"/>
                    <a:pt x="309" y="1219"/>
                    <a:pt x="307" y="1225"/>
                  </a:cubicBezTo>
                  <a:cubicBezTo>
                    <a:pt x="298" y="1223"/>
                    <a:pt x="298" y="1211"/>
                    <a:pt x="288" y="1211"/>
                  </a:cubicBezTo>
                  <a:cubicBezTo>
                    <a:pt x="279" y="1211"/>
                    <a:pt x="277" y="1221"/>
                    <a:pt x="266" y="1221"/>
                  </a:cubicBezTo>
                  <a:cubicBezTo>
                    <a:pt x="228" y="1221"/>
                    <a:pt x="214" y="1189"/>
                    <a:pt x="175" y="1189"/>
                  </a:cubicBezTo>
                  <a:cubicBezTo>
                    <a:pt x="158" y="1189"/>
                    <a:pt x="148" y="1189"/>
                    <a:pt x="133" y="1198"/>
                  </a:cubicBezTo>
                  <a:cubicBezTo>
                    <a:pt x="120" y="1206"/>
                    <a:pt x="114" y="1217"/>
                    <a:pt x="101" y="1217"/>
                  </a:cubicBezTo>
                  <a:cubicBezTo>
                    <a:pt x="76" y="1217"/>
                    <a:pt x="55" y="1198"/>
                    <a:pt x="55" y="1175"/>
                  </a:cubicBezTo>
                  <a:cubicBezTo>
                    <a:pt x="44" y="1175"/>
                    <a:pt x="44" y="1162"/>
                    <a:pt x="40" y="1153"/>
                  </a:cubicBezTo>
                  <a:cubicBezTo>
                    <a:pt x="40" y="1149"/>
                    <a:pt x="33" y="1147"/>
                    <a:pt x="31" y="1143"/>
                  </a:cubicBezTo>
                  <a:cubicBezTo>
                    <a:pt x="27" y="1136"/>
                    <a:pt x="21" y="1136"/>
                    <a:pt x="14" y="1134"/>
                  </a:cubicBezTo>
                  <a:lnTo>
                    <a:pt x="14" y="1134"/>
                  </a:lnTo>
                  <a:close/>
                  <a:moveTo>
                    <a:pt x="95" y="1147"/>
                  </a:moveTo>
                  <a:lnTo>
                    <a:pt x="95" y="1147"/>
                  </a:lnTo>
                  <a:cubicBezTo>
                    <a:pt x="86" y="1149"/>
                    <a:pt x="78" y="1153"/>
                    <a:pt x="78" y="1164"/>
                  </a:cubicBezTo>
                  <a:cubicBezTo>
                    <a:pt x="78" y="1181"/>
                    <a:pt x="78" y="1181"/>
                    <a:pt x="78" y="1181"/>
                  </a:cubicBezTo>
                  <a:cubicBezTo>
                    <a:pt x="84" y="1181"/>
                    <a:pt x="84" y="1181"/>
                    <a:pt x="84" y="1181"/>
                  </a:cubicBezTo>
                  <a:cubicBezTo>
                    <a:pt x="95" y="1181"/>
                    <a:pt x="108" y="1181"/>
                    <a:pt x="108" y="1170"/>
                  </a:cubicBezTo>
                  <a:cubicBezTo>
                    <a:pt x="108" y="1162"/>
                    <a:pt x="103" y="1151"/>
                    <a:pt x="95" y="1147"/>
                  </a:cubicBezTo>
                  <a:lnTo>
                    <a:pt x="95" y="1147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0CFC0683-0675-4011-8FA0-C94F4C6D6B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7" y="2855"/>
              <a:ext cx="637" cy="738"/>
            </a:xfrm>
            <a:custGeom>
              <a:avLst/>
              <a:gdLst>
                <a:gd name="T0" fmla="*/ 42 w 1059"/>
                <a:gd name="T1" fmla="*/ 1117 h 1225"/>
                <a:gd name="T2" fmla="*/ 139 w 1059"/>
                <a:gd name="T3" fmla="*/ 1071 h 1225"/>
                <a:gd name="T4" fmla="*/ 114 w 1059"/>
                <a:gd name="T5" fmla="*/ 1043 h 1225"/>
                <a:gd name="T6" fmla="*/ 76 w 1059"/>
                <a:gd name="T7" fmla="*/ 986 h 1225"/>
                <a:gd name="T8" fmla="*/ 103 w 1059"/>
                <a:gd name="T9" fmla="*/ 931 h 1225"/>
                <a:gd name="T10" fmla="*/ 74 w 1059"/>
                <a:gd name="T11" fmla="*/ 859 h 1225"/>
                <a:gd name="T12" fmla="*/ 0 w 1059"/>
                <a:gd name="T13" fmla="*/ 785 h 1225"/>
                <a:gd name="T14" fmla="*/ 46 w 1059"/>
                <a:gd name="T15" fmla="*/ 724 h 1225"/>
                <a:gd name="T16" fmla="*/ 120 w 1059"/>
                <a:gd name="T17" fmla="*/ 711 h 1225"/>
                <a:gd name="T18" fmla="*/ 184 w 1059"/>
                <a:gd name="T19" fmla="*/ 732 h 1225"/>
                <a:gd name="T20" fmla="*/ 271 w 1059"/>
                <a:gd name="T21" fmla="*/ 717 h 1225"/>
                <a:gd name="T22" fmla="*/ 334 w 1059"/>
                <a:gd name="T23" fmla="*/ 616 h 1225"/>
                <a:gd name="T24" fmla="*/ 449 w 1059"/>
                <a:gd name="T25" fmla="*/ 590 h 1225"/>
                <a:gd name="T26" fmla="*/ 459 w 1059"/>
                <a:gd name="T27" fmla="*/ 546 h 1225"/>
                <a:gd name="T28" fmla="*/ 523 w 1059"/>
                <a:gd name="T29" fmla="*/ 516 h 1225"/>
                <a:gd name="T30" fmla="*/ 578 w 1059"/>
                <a:gd name="T31" fmla="*/ 453 h 1225"/>
                <a:gd name="T32" fmla="*/ 542 w 1059"/>
                <a:gd name="T33" fmla="*/ 404 h 1225"/>
                <a:gd name="T34" fmla="*/ 517 w 1059"/>
                <a:gd name="T35" fmla="*/ 368 h 1225"/>
                <a:gd name="T36" fmla="*/ 480 w 1059"/>
                <a:gd name="T37" fmla="*/ 286 h 1225"/>
                <a:gd name="T38" fmla="*/ 434 w 1059"/>
                <a:gd name="T39" fmla="*/ 152 h 1225"/>
                <a:gd name="T40" fmla="*/ 474 w 1059"/>
                <a:gd name="T41" fmla="*/ 36 h 1225"/>
                <a:gd name="T42" fmla="*/ 523 w 1059"/>
                <a:gd name="T43" fmla="*/ 13 h 1225"/>
                <a:gd name="T44" fmla="*/ 599 w 1059"/>
                <a:gd name="T45" fmla="*/ 72 h 1225"/>
                <a:gd name="T46" fmla="*/ 665 w 1059"/>
                <a:gd name="T47" fmla="*/ 61 h 1225"/>
                <a:gd name="T48" fmla="*/ 731 w 1059"/>
                <a:gd name="T49" fmla="*/ 123 h 1225"/>
                <a:gd name="T50" fmla="*/ 769 w 1059"/>
                <a:gd name="T51" fmla="*/ 212 h 1225"/>
                <a:gd name="T52" fmla="*/ 807 w 1059"/>
                <a:gd name="T53" fmla="*/ 296 h 1225"/>
                <a:gd name="T54" fmla="*/ 870 w 1059"/>
                <a:gd name="T55" fmla="*/ 301 h 1225"/>
                <a:gd name="T56" fmla="*/ 925 w 1059"/>
                <a:gd name="T57" fmla="*/ 292 h 1225"/>
                <a:gd name="T58" fmla="*/ 1000 w 1059"/>
                <a:gd name="T59" fmla="*/ 343 h 1225"/>
                <a:gd name="T60" fmla="*/ 1044 w 1059"/>
                <a:gd name="T61" fmla="*/ 466 h 1225"/>
                <a:gd name="T62" fmla="*/ 983 w 1059"/>
                <a:gd name="T63" fmla="*/ 595 h 1225"/>
                <a:gd name="T64" fmla="*/ 936 w 1059"/>
                <a:gd name="T65" fmla="*/ 626 h 1225"/>
                <a:gd name="T66" fmla="*/ 849 w 1059"/>
                <a:gd name="T67" fmla="*/ 696 h 1225"/>
                <a:gd name="T68" fmla="*/ 809 w 1059"/>
                <a:gd name="T69" fmla="*/ 648 h 1225"/>
                <a:gd name="T70" fmla="*/ 758 w 1059"/>
                <a:gd name="T71" fmla="*/ 658 h 1225"/>
                <a:gd name="T72" fmla="*/ 669 w 1059"/>
                <a:gd name="T73" fmla="*/ 726 h 1225"/>
                <a:gd name="T74" fmla="*/ 620 w 1059"/>
                <a:gd name="T75" fmla="*/ 770 h 1225"/>
                <a:gd name="T76" fmla="*/ 578 w 1059"/>
                <a:gd name="T77" fmla="*/ 781 h 1225"/>
                <a:gd name="T78" fmla="*/ 536 w 1059"/>
                <a:gd name="T79" fmla="*/ 796 h 1225"/>
                <a:gd name="T80" fmla="*/ 500 w 1059"/>
                <a:gd name="T81" fmla="*/ 823 h 1225"/>
                <a:gd name="T82" fmla="*/ 457 w 1059"/>
                <a:gd name="T83" fmla="*/ 883 h 1225"/>
                <a:gd name="T84" fmla="*/ 442 w 1059"/>
                <a:gd name="T85" fmla="*/ 925 h 1225"/>
                <a:gd name="T86" fmla="*/ 440 w 1059"/>
                <a:gd name="T87" fmla="*/ 1005 h 1225"/>
                <a:gd name="T88" fmla="*/ 436 w 1059"/>
                <a:gd name="T89" fmla="*/ 1098 h 1225"/>
                <a:gd name="T90" fmla="*/ 476 w 1059"/>
                <a:gd name="T91" fmla="*/ 1166 h 1225"/>
                <a:gd name="T92" fmla="*/ 417 w 1059"/>
                <a:gd name="T93" fmla="*/ 1166 h 1225"/>
                <a:gd name="T94" fmla="*/ 307 w 1059"/>
                <a:gd name="T95" fmla="*/ 1225 h 1225"/>
                <a:gd name="T96" fmla="*/ 101 w 1059"/>
                <a:gd name="T97" fmla="*/ 1217 h 1225"/>
                <a:gd name="T98" fmla="*/ 14 w 1059"/>
                <a:gd name="T99" fmla="*/ 1134 h 1225"/>
                <a:gd name="T100" fmla="*/ 84 w 1059"/>
                <a:gd name="T101" fmla="*/ 1181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9" h="1225">
                  <a:moveTo>
                    <a:pt x="14" y="1134"/>
                  </a:moveTo>
                  <a:lnTo>
                    <a:pt x="14" y="1134"/>
                  </a:lnTo>
                  <a:cubicBezTo>
                    <a:pt x="16" y="1128"/>
                    <a:pt x="19" y="1122"/>
                    <a:pt x="19" y="1115"/>
                  </a:cubicBezTo>
                  <a:cubicBezTo>
                    <a:pt x="21" y="1115"/>
                    <a:pt x="23" y="1115"/>
                    <a:pt x="25" y="1115"/>
                  </a:cubicBezTo>
                  <a:cubicBezTo>
                    <a:pt x="31" y="1115"/>
                    <a:pt x="36" y="1117"/>
                    <a:pt x="42" y="1117"/>
                  </a:cubicBezTo>
                  <a:cubicBezTo>
                    <a:pt x="55" y="1117"/>
                    <a:pt x="57" y="1100"/>
                    <a:pt x="69" y="1100"/>
                  </a:cubicBezTo>
                  <a:cubicBezTo>
                    <a:pt x="74" y="1100"/>
                    <a:pt x="76" y="1105"/>
                    <a:pt x="80" y="1105"/>
                  </a:cubicBezTo>
                  <a:cubicBezTo>
                    <a:pt x="91" y="1105"/>
                    <a:pt x="89" y="1086"/>
                    <a:pt x="97" y="1079"/>
                  </a:cubicBezTo>
                  <a:cubicBezTo>
                    <a:pt x="101" y="1077"/>
                    <a:pt x="105" y="1079"/>
                    <a:pt x="110" y="1079"/>
                  </a:cubicBezTo>
                  <a:cubicBezTo>
                    <a:pt x="122" y="1079"/>
                    <a:pt x="127" y="1071"/>
                    <a:pt x="139" y="1071"/>
                  </a:cubicBezTo>
                  <a:cubicBezTo>
                    <a:pt x="146" y="1071"/>
                    <a:pt x="150" y="1073"/>
                    <a:pt x="156" y="1077"/>
                  </a:cubicBezTo>
                  <a:cubicBezTo>
                    <a:pt x="156" y="1073"/>
                    <a:pt x="156" y="1073"/>
                    <a:pt x="156" y="1073"/>
                  </a:cubicBezTo>
                  <a:cubicBezTo>
                    <a:pt x="150" y="1065"/>
                    <a:pt x="146" y="1060"/>
                    <a:pt x="139" y="1052"/>
                  </a:cubicBezTo>
                  <a:cubicBezTo>
                    <a:pt x="135" y="1048"/>
                    <a:pt x="133" y="1039"/>
                    <a:pt x="127" y="1039"/>
                  </a:cubicBezTo>
                  <a:cubicBezTo>
                    <a:pt x="122" y="1039"/>
                    <a:pt x="120" y="1043"/>
                    <a:pt x="114" y="1043"/>
                  </a:cubicBezTo>
                  <a:cubicBezTo>
                    <a:pt x="105" y="1045"/>
                    <a:pt x="99" y="1048"/>
                    <a:pt x="89" y="1048"/>
                  </a:cubicBezTo>
                  <a:cubicBezTo>
                    <a:pt x="84" y="1048"/>
                    <a:pt x="84" y="1043"/>
                    <a:pt x="82" y="1041"/>
                  </a:cubicBezTo>
                  <a:cubicBezTo>
                    <a:pt x="78" y="1033"/>
                    <a:pt x="76" y="1029"/>
                    <a:pt x="72" y="1022"/>
                  </a:cubicBezTo>
                  <a:cubicBezTo>
                    <a:pt x="67" y="1014"/>
                    <a:pt x="59" y="1012"/>
                    <a:pt x="59" y="1003"/>
                  </a:cubicBezTo>
                  <a:cubicBezTo>
                    <a:pt x="59" y="995"/>
                    <a:pt x="67" y="988"/>
                    <a:pt x="76" y="986"/>
                  </a:cubicBezTo>
                  <a:cubicBezTo>
                    <a:pt x="82" y="986"/>
                    <a:pt x="86" y="988"/>
                    <a:pt x="91" y="984"/>
                  </a:cubicBezTo>
                  <a:cubicBezTo>
                    <a:pt x="95" y="980"/>
                    <a:pt x="97" y="976"/>
                    <a:pt x="97" y="969"/>
                  </a:cubicBezTo>
                  <a:cubicBezTo>
                    <a:pt x="97" y="961"/>
                    <a:pt x="86" y="957"/>
                    <a:pt x="86" y="948"/>
                  </a:cubicBezTo>
                  <a:cubicBezTo>
                    <a:pt x="86" y="942"/>
                    <a:pt x="95" y="940"/>
                    <a:pt x="103" y="940"/>
                  </a:cubicBezTo>
                  <a:cubicBezTo>
                    <a:pt x="103" y="935"/>
                    <a:pt x="103" y="935"/>
                    <a:pt x="103" y="931"/>
                  </a:cubicBezTo>
                  <a:cubicBezTo>
                    <a:pt x="103" y="925"/>
                    <a:pt x="99" y="923"/>
                    <a:pt x="99" y="916"/>
                  </a:cubicBezTo>
                  <a:cubicBezTo>
                    <a:pt x="97" y="910"/>
                    <a:pt x="101" y="906"/>
                    <a:pt x="97" y="899"/>
                  </a:cubicBezTo>
                  <a:cubicBezTo>
                    <a:pt x="95" y="895"/>
                    <a:pt x="91" y="895"/>
                    <a:pt x="89" y="891"/>
                  </a:cubicBezTo>
                  <a:cubicBezTo>
                    <a:pt x="84" y="883"/>
                    <a:pt x="91" y="874"/>
                    <a:pt x="86" y="866"/>
                  </a:cubicBezTo>
                  <a:cubicBezTo>
                    <a:pt x="84" y="859"/>
                    <a:pt x="80" y="861"/>
                    <a:pt x="74" y="859"/>
                  </a:cubicBezTo>
                  <a:cubicBezTo>
                    <a:pt x="69" y="857"/>
                    <a:pt x="69" y="853"/>
                    <a:pt x="65" y="849"/>
                  </a:cubicBezTo>
                  <a:cubicBezTo>
                    <a:pt x="50" y="842"/>
                    <a:pt x="40" y="844"/>
                    <a:pt x="25" y="838"/>
                  </a:cubicBezTo>
                  <a:cubicBezTo>
                    <a:pt x="14" y="834"/>
                    <a:pt x="2" y="834"/>
                    <a:pt x="2" y="823"/>
                  </a:cubicBezTo>
                  <a:cubicBezTo>
                    <a:pt x="2" y="817"/>
                    <a:pt x="8" y="817"/>
                    <a:pt x="8" y="811"/>
                  </a:cubicBezTo>
                  <a:cubicBezTo>
                    <a:pt x="8" y="800"/>
                    <a:pt x="0" y="796"/>
                    <a:pt x="0" y="785"/>
                  </a:cubicBezTo>
                  <a:cubicBezTo>
                    <a:pt x="0" y="779"/>
                    <a:pt x="6" y="779"/>
                    <a:pt x="8" y="775"/>
                  </a:cubicBezTo>
                  <a:cubicBezTo>
                    <a:pt x="10" y="766"/>
                    <a:pt x="10" y="758"/>
                    <a:pt x="19" y="758"/>
                  </a:cubicBezTo>
                  <a:cubicBezTo>
                    <a:pt x="23" y="758"/>
                    <a:pt x="27" y="760"/>
                    <a:pt x="31" y="760"/>
                  </a:cubicBezTo>
                  <a:cubicBezTo>
                    <a:pt x="40" y="760"/>
                    <a:pt x="38" y="749"/>
                    <a:pt x="40" y="743"/>
                  </a:cubicBezTo>
                  <a:cubicBezTo>
                    <a:pt x="40" y="734"/>
                    <a:pt x="42" y="730"/>
                    <a:pt x="46" y="724"/>
                  </a:cubicBezTo>
                  <a:cubicBezTo>
                    <a:pt x="50" y="720"/>
                    <a:pt x="50" y="709"/>
                    <a:pt x="57" y="709"/>
                  </a:cubicBezTo>
                  <a:cubicBezTo>
                    <a:pt x="67" y="709"/>
                    <a:pt x="67" y="722"/>
                    <a:pt x="74" y="730"/>
                  </a:cubicBezTo>
                  <a:cubicBezTo>
                    <a:pt x="76" y="724"/>
                    <a:pt x="76" y="715"/>
                    <a:pt x="82" y="715"/>
                  </a:cubicBezTo>
                  <a:cubicBezTo>
                    <a:pt x="91" y="715"/>
                    <a:pt x="95" y="724"/>
                    <a:pt x="103" y="724"/>
                  </a:cubicBezTo>
                  <a:cubicBezTo>
                    <a:pt x="112" y="724"/>
                    <a:pt x="114" y="715"/>
                    <a:pt x="120" y="711"/>
                  </a:cubicBezTo>
                  <a:cubicBezTo>
                    <a:pt x="125" y="720"/>
                    <a:pt x="125" y="724"/>
                    <a:pt x="125" y="732"/>
                  </a:cubicBezTo>
                  <a:cubicBezTo>
                    <a:pt x="133" y="732"/>
                    <a:pt x="133" y="732"/>
                    <a:pt x="133" y="732"/>
                  </a:cubicBezTo>
                  <a:cubicBezTo>
                    <a:pt x="146" y="732"/>
                    <a:pt x="152" y="722"/>
                    <a:pt x="165" y="722"/>
                  </a:cubicBezTo>
                  <a:cubicBezTo>
                    <a:pt x="173" y="722"/>
                    <a:pt x="171" y="739"/>
                    <a:pt x="177" y="739"/>
                  </a:cubicBezTo>
                  <a:cubicBezTo>
                    <a:pt x="182" y="739"/>
                    <a:pt x="184" y="734"/>
                    <a:pt x="184" y="732"/>
                  </a:cubicBezTo>
                  <a:cubicBezTo>
                    <a:pt x="184" y="713"/>
                    <a:pt x="184" y="713"/>
                    <a:pt x="184" y="713"/>
                  </a:cubicBezTo>
                  <a:cubicBezTo>
                    <a:pt x="194" y="709"/>
                    <a:pt x="194" y="709"/>
                    <a:pt x="194" y="709"/>
                  </a:cubicBezTo>
                  <a:cubicBezTo>
                    <a:pt x="209" y="715"/>
                    <a:pt x="218" y="722"/>
                    <a:pt x="233" y="722"/>
                  </a:cubicBezTo>
                  <a:cubicBezTo>
                    <a:pt x="245" y="722"/>
                    <a:pt x="250" y="709"/>
                    <a:pt x="262" y="709"/>
                  </a:cubicBezTo>
                  <a:cubicBezTo>
                    <a:pt x="266" y="709"/>
                    <a:pt x="266" y="715"/>
                    <a:pt x="271" y="717"/>
                  </a:cubicBezTo>
                  <a:cubicBezTo>
                    <a:pt x="279" y="722"/>
                    <a:pt x="286" y="722"/>
                    <a:pt x="294" y="722"/>
                  </a:cubicBezTo>
                  <a:cubicBezTo>
                    <a:pt x="315" y="722"/>
                    <a:pt x="332" y="703"/>
                    <a:pt x="332" y="681"/>
                  </a:cubicBezTo>
                  <a:cubicBezTo>
                    <a:pt x="332" y="669"/>
                    <a:pt x="317" y="665"/>
                    <a:pt x="317" y="652"/>
                  </a:cubicBezTo>
                  <a:cubicBezTo>
                    <a:pt x="317" y="637"/>
                    <a:pt x="324" y="631"/>
                    <a:pt x="324" y="616"/>
                  </a:cubicBezTo>
                  <a:cubicBezTo>
                    <a:pt x="334" y="616"/>
                    <a:pt x="334" y="616"/>
                    <a:pt x="334" y="616"/>
                  </a:cubicBezTo>
                  <a:cubicBezTo>
                    <a:pt x="345" y="616"/>
                    <a:pt x="347" y="633"/>
                    <a:pt x="358" y="633"/>
                  </a:cubicBezTo>
                  <a:cubicBezTo>
                    <a:pt x="364" y="633"/>
                    <a:pt x="366" y="626"/>
                    <a:pt x="370" y="622"/>
                  </a:cubicBezTo>
                  <a:cubicBezTo>
                    <a:pt x="379" y="618"/>
                    <a:pt x="385" y="616"/>
                    <a:pt x="396" y="616"/>
                  </a:cubicBezTo>
                  <a:cubicBezTo>
                    <a:pt x="411" y="614"/>
                    <a:pt x="423" y="605"/>
                    <a:pt x="425" y="590"/>
                  </a:cubicBezTo>
                  <a:cubicBezTo>
                    <a:pt x="449" y="590"/>
                    <a:pt x="449" y="590"/>
                    <a:pt x="449" y="590"/>
                  </a:cubicBezTo>
                  <a:cubicBezTo>
                    <a:pt x="451" y="590"/>
                    <a:pt x="451" y="593"/>
                    <a:pt x="453" y="593"/>
                  </a:cubicBezTo>
                  <a:cubicBezTo>
                    <a:pt x="459" y="593"/>
                    <a:pt x="464" y="590"/>
                    <a:pt x="468" y="584"/>
                  </a:cubicBezTo>
                  <a:cubicBezTo>
                    <a:pt x="466" y="582"/>
                    <a:pt x="461" y="580"/>
                    <a:pt x="461" y="578"/>
                  </a:cubicBezTo>
                  <a:cubicBezTo>
                    <a:pt x="461" y="571"/>
                    <a:pt x="466" y="571"/>
                    <a:pt x="466" y="567"/>
                  </a:cubicBezTo>
                  <a:cubicBezTo>
                    <a:pt x="466" y="559"/>
                    <a:pt x="459" y="554"/>
                    <a:pt x="459" y="546"/>
                  </a:cubicBezTo>
                  <a:cubicBezTo>
                    <a:pt x="459" y="540"/>
                    <a:pt x="461" y="531"/>
                    <a:pt x="468" y="531"/>
                  </a:cubicBezTo>
                  <a:cubicBezTo>
                    <a:pt x="478" y="531"/>
                    <a:pt x="485" y="542"/>
                    <a:pt x="495" y="542"/>
                  </a:cubicBezTo>
                  <a:cubicBezTo>
                    <a:pt x="508" y="542"/>
                    <a:pt x="514" y="533"/>
                    <a:pt x="527" y="533"/>
                  </a:cubicBezTo>
                  <a:cubicBezTo>
                    <a:pt x="527" y="529"/>
                    <a:pt x="527" y="527"/>
                    <a:pt x="527" y="525"/>
                  </a:cubicBezTo>
                  <a:cubicBezTo>
                    <a:pt x="527" y="521"/>
                    <a:pt x="525" y="519"/>
                    <a:pt x="523" y="516"/>
                  </a:cubicBezTo>
                  <a:cubicBezTo>
                    <a:pt x="525" y="506"/>
                    <a:pt x="531" y="502"/>
                    <a:pt x="540" y="502"/>
                  </a:cubicBezTo>
                  <a:cubicBezTo>
                    <a:pt x="544" y="502"/>
                    <a:pt x="546" y="504"/>
                    <a:pt x="550" y="504"/>
                  </a:cubicBezTo>
                  <a:cubicBezTo>
                    <a:pt x="555" y="504"/>
                    <a:pt x="557" y="497"/>
                    <a:pt x="557" y="491"/>
                  </a:cubicBezTo>
                  <a:cubicBezTo>
                    <a:pt x="557" y="474"/>
                    <a:pt x="557" y="474"/>
                    <a:pt x="557" y="474"/>
                  </a:cubicBezTo>
                  <a:cubicBezTo>
                    <a:pt x="569" y="474"/>
                    <a:pt x="572" y="464"/>
                    <a:pt x="578" y="453"/>
                  </a:cubicBezTo>
                  <a:cubicBezTo>
                    <a:pt x="582" y="447"/>
                    <a:pt x="589" y="444"/>
                    <a:pt x="589" y="436"/>
                  </a:cubicBezTo>
                  <a:cubicBezTo>
                    <a:pt x="584" y="434"/>
                    <a:pt x="580" y="436"/>
                    <a:pt x="576" y="434"/>
                  </a:cubicBezTo>
                  <a:cubicBezTo>
                    <a:pt x="567" y="432"/>
                    <a:pt x="563" y="425"/>
                    <a:pt x="555" y="423"/>
                  </a:cubicBezTo>
                  <a:cubicBezTo>
                    <a:pt x="546" y="419"/>
                    <a:pt x="533" y="421"/>
                    <a:pt x="533" y="411"/>
                  </a:cubicBezTo>
                  <a:cubicBezTo>
                    <a:pt x="533" y="406"/>
                    <a:pt x="538" y="406"/>
                    <a:pt x="542" y="404"/>
                  </a:cubicBezTo>
                  <a:cubicBezTo>
                    <a:pt x="548" y="398"/>
                    <a:pt x="546" y="389"/>
                    <a:pt x="550" y="381"/>
                  </a:cubicBezTo>
                  <a:cubicBezTo>
                    <a:pt x="553" y="379"/>
                    <a:pt x="557" y="379"/>
                    <a:pt x="561" y="377"/>
                  </a:cubicBezTo>
                  <a:cubicBezTo>
                    <a:pt x="565" y="375"/>
                    <a:pt x="565" y="370"/>
                    <a:pt x="565" y="366"/>
                  </a:cubicBezTo>
                  <a:cubicBezTo>
                    <a:pt x="565" y="358"/>
                    <a:pt x="553" y="358"/>
                    <a:pt x="546" y="358"/>
                  </a:cubicBezTo>
                  <a:cubicBezTo>
                    <a:pt x="533" y="358"/>
                    <a:pt x="529" y="366"/>
                    <a:pt x="517" y="368"/>
                  </a:cubicBezTo>
                  <a:cubicBezTo>
                    <a:pt x="514" y="364"/>
                    <a:pt x="514" y="364"/>
                    <a:pt x="514" y="364"/>
                  </a:cubicBezTo>
                  <a:cubicBezTo>
                    <a:pt x="514" y="339"/>
                    <a:pt x="514" y="339"/>
                    <a:pt x="514" y="339"/>
                  </a:cubicBezTo>
                  <a:cubicBezTo>
                    <a:pt x="500" y="339"/>
                    <a:pt x="483" y="330"/>
                    <a:pt x="483" y="313"/>
                  </a:cubicBezTo>
                  <a:cubicBezTo>
                    <a:pt x="483" y="309"/>
                    <a:pt x="489" y="307"/>
                    <a:pt x="489" y="301"/>
                  </a:cubicBezTo>
                  <a:cubicBezTo>
                    <a:pt x="489" y="292"/>
                    <a:pt x="480" y="292"/>
                    <a:pt x="480" y="286"/>
                  </a:cubicBezTo>
                  <a:cubicBezTo>
                    <a:pt x="480" y="260"/>
                    <a:pt x="480" y="260"/>
                    <a:pt x="480" y="260"/>
                  </a:cubicBezTo>
                  <a:cubicBezTo>
                    <a:pt x="480" y="250"/>
                    <a:pt x="478" y="246"/>
                    <a:pt x="474" y="237"/>
                  </a:cubicBezTo>
                  <a:cubicBezTo>
                    <a:pt x="472" y="231"/>
                    <a:pt x="464" y="229"/>
                    <a:pt x="464" y="220"/>
                  </a:cubicBezTo>
                  <a:cubicBezTo>
                    <a:pt x="464" y="214"/>
                    <a:pt x="466" y="212"/>
                    <a:pt x="466" y="205"/>
                  </a:cubicBezTo>
                  <a:cubicBezTo>
                    <a:pt x="466" y="180"/>
                    <a:pt x="451" y="169"/>
                    <a:pt x="434" y="152"/>
                  </a:cubicBezTo>
                  <a:cubicBezTo>
                    <a:pt x="438" y="148"/>
                    <a:pt x="438" y="142"/>
                    <a:pt x="438" y="135"/>
                  </a:cubicBezTo>
                  <a:cubicBezTo>
                    <a:pt x="442" y="121"/>
                    <a:pt x="447" y="112"/>
                    <a:pt x="451" y="97"/>
                  </a:cubicBezTo>
                  <a:cubicBezTo>
                    <a:pt x="455" y="87"/>
                    <a:pt x="451" y="78"/>
                    <a:pt x="459" y="68"/>
                  </a:cubicBezTo>
                  <a:cubicBezTo>
                    <a:pt x="464" y="61"/>
                    <a:pt x="474" y="61"/>
                    <a:pt x="474" y="55"/>
                  </a:cubicBezTo>
                  <a:cubicBezTo>
                    <a:pt x="474" y="47"/>
                    <a:pt x="472" y="42"/>
                    <a:pt x="474" y="36"/>
                  </a:cubicBezTo>
                  <a:cubicBezTo>
                    <a:pt x="478" y="38"/>
                    <a:pt x="483" y="36"/>
                    <a:pt x="489" y="36"/>
                  </a:cubicBezTo>
                  <a:cubicBezTo>
                    <a:pt x="497" y="36"/>
                    <a:pt x="502" y="40"/>
                    <a:pt x="510" y="44"/>
                  </a:cubicBezTo>
                  <a:cubicBezTo>
                    <a:pt x="517" y="42"/>
                    <a:pt x="517" y="42"/>
                    <a:pt x="517" y="42"/>
                  </a:cubicBezTo>
                  <a:cubicBezTo>
                    <a:pt x="517" y="32"/>
                    <a:pt x="519" y="25"/>
                    <a:pt x="519" y="13"/>
                  </a:cubicBezTo>
                  <a:cubicBezTo>
                    <a:pt x="519" y="13"/>
                    <a:pt x="521" y="13"/>
                    <a:pt x="523" y="13"/>
                  </a:cubicBezTo>
                  <a:cubicBezTo>
                    <a:pt x="527" y="13"/>
                    <a:pt x="529" y="19"/>
                    <a:pt x="536" y="19"/>
                  </a:cubicBezTo>
                  <a:cubicBezTo>
                    <a:pt x="548" y="19"/>
                    <a:pt x="548" y="0"/>
                    <a:pt x="561" y="0"/>
                  </a:cubicBezTo>
                  <a:cubicBezTo>
                    <a:pt x="572" y="0"/>
                    <a:pt x="576" y="9"/>
                    <a:pt x="578" y="19"/>
                  </a:cubicBezTo>
                  <a:cubicBezTo>
                    <a:pt x="580" y="32"/>
                    <a:pt x="584" y="38"/>
                    <a:pt x="589" y="49"/>
                  </a:cubicBezTo>
                  <a:cubicBezTo>
                    <a:pt x="593" y="57"/>
                    <a:pt x="593" y="66"/>
                    <a:pt x="599" y="72"/>
                  </a:cubicBezTo>
                  <a:cubicBezTo>
                    <a:pt x="608" y="66"/>
                    <a:pt x="612" y="59"/>
                    <a:pt x="620" y="59"/>
                  </a:cubicBezTo>
                  <a:cubicBezTo>
                    <a:pt x="627" y="59"/>
                    <a:pt x="629" y="61"/>
                    <a:pt x="635" y="59"/>
                  </a:cubicBezTo>
                  <a:cubicBezTo>
                    <a:pt x="635" y="42"/>
                    <a:pt x="635" y="42"/>
                    <a:pt x="635" y="42"/>
                  </a:cubicBezTo>
                  <a:cubicBezTo>
                    <a:pt x="639" y="44"/>
                    <a:pt x="644" y="42"/>
                    <a:pt x="648" y="42"/>
                  </a:cubicBezTo>
                  <a:cubicBezTo>
                    <a:pt x="658" y="42"/>
                    <a:pt x="654" y="61"/>
                    <a:pt x="665" y="61"/>
                  </a:cubicBezTo>
                  <a:cubicBezTo>
                    <a:pt x="669" y="61"/>
                    <a:pt x="671" y="59"/>
                    <a:pt x="675" y="59"/>
                  </a:cubicBezTo>
                  <a:cubicBezTo>
                    <a:pt x="682" y="59"/>
                    <a:pt x="684" y="68"/>
                    <a:pt x="690" y="72"/>
                  </a:cubicBezTo>
                  <a:cubicBezTo>
                    <a:pt x="705" y="83"/>
                    <a:pt x="714" y="89"/>
                    <a:pt x="726" y="104"/>
                  </a:cubicBezTo>
                  <a:cubicBezTo>
                    <a:pt x="724" y="106"/>
                    <a:pt x="724" y="108"/>
                    <a:pt x="724" y="110"/>
                  </a:cubicBezTo>
                  <a:cubicBezTo>
                    <a:pt x="724" y="116"/>
                    <a:pt x="731" y="119"/>
                    <a:pt x="731" y="123"/>
                  </a:cubicBezTo>
                  <a:cubicBezTo>
                    <a:pt x="731" y="127"/>
                    <a:pt x="731" y="129"/>
                    <a:pt x="731" y="133"/>
                  </a:cubicBezTo>
                  <a:cubicBezTo>
                    <a:pt x="731" y="138"/>
                    <a:pt x="733" y="142"/>
                    <a:pt x="735" y="146"/>
                  </a:cubicBezTo>
                  <a:cubicBezTo>
                    <a:pt x="737" y="159"/>
                    <a:pt x="741" y="167"/>
                    <a:pt x="747" y="180"/>
                  </a:cubicBezTo>
                  <a:cubicBezTo>
                    <a:pt x="752" y="184"/>
                    <a:pt x="758" y="184"/>
                    <a:pt x="758" y="188"/>
                  </a:cubicBezTo>
                  <a:cubicBezTo>
                    <a:pt x="762" y="197"/>
                    <a:pt x="764" y="203"/>
                    <a:pt x="769" y="212"/>
                  </a:cubicBezTo>
                  <a:cubicBezTo>
                    <a:pt x="771" y="220"/>
                    <a:pt x="769" y="226"/>
                    <a:pt x="775" y="233"/>
                  </a:cubicBezTo>
                  <a:cubicBezTo>
                    <a:pt x="783" y="243"/>
                    <a:pt x="792" y="246"/>
                    <a:pt x="796" y="258"/>
                  </a:cubicBezTo>
                  <a:cubicBezTo>
                    <a:pt x="792" y="262"/>
                    <a:pt x="786" y="267"/>
                    <a:pt x="786" y="273"/>
                  </a:cubicBezTo>
                  <a:cubicBezTo>
                    <a:pt x="786" y="286"/>
                    <a:pt x="788" y="294"/>
                    <a:pt x="796" y="303"/>
                  </a:cubicBezTo>
                  <a:cubicBezTo>
                    <a:pt x="798" y="298"/>
                    <a:pt x="803" y="296"/>
                    <a:pt x="807" y="296"/>
                  </a:cubicBezTo>
                  <a:cubicBezTo>
                    <a:pt x="815" y="296"/>
                    <a:pt x="820" y="301"/>
                    <a:pt x="826" y="305"/>
                  </a:cubicBezTo>
                  <a:cubicBezTo>
                    <a:pt x="832" y="309"/>
                    <a:pt x="836" y="309"/>
                    <a:pt x="845" y="313"/>
                  </a:cubicBezTo>
                  <a:cubicBezTo>
                    <a:pt x="851" y="317"/>
                    <a:pt x="856" y="322"/>
                    <a:pt x="864" y="322"/>
                  </a:cubicBezTo>
                  <a:cubicBezTo>
                    <a:pt x="864" y="322"/>
                    <a:pt x="866" y="322"/>
                    <a:pt x="866" y="322"/>
                  </a:cubicBezTo>
                  <a:cubicBezTo>
                    <a:pt x="866" y="313"/>
                    <a:pt x="864" y="305"/>
                    <a:pt x="870" y="301"/>
                  </a:cubicBezTo>
                  <a:cubicBezTo>
                    <a:pt x="872" y="298"/>
                    <a:pt x="877" y="298"/>
                    <a:pt x="879" y="298"/>
                  </a:cubicBezTo>
                  <a:cubicBezTo>
                    <a:pt x="889" y="296"/>
                    <a:pt x="894" y="290"/>
                    <a:pt x="904" y="288"/>
                  </a:cubicBezTo>
                  <a:cubicBezTo>
                    <a:pt x="906" y="298"/>
                    <a:pt x="913" y="311"/>
                    <a:pt x="923" y="311"/>
                  </a:cubicBezTo>
                  <a:cubicBezTo>
                    <a:pt x="925" y="309"/>
                    <a:pt x="925" y="309"/>
                    <a:pt x="925" y="309"/>
                  </a:cubicBezTo>
                  <a:cubicBezTo>
                    <a:pt x="925" y="292"/>
                    <a:pt x="925" y="292"/>
                    <a:pt x="925" y="292"/>
                  </a:cubicBezTo>
                  <a:cubicBezTo>
                    <a:pt x="925" y="288"/>
                    <a:pt x="928" y="284"/>
                    <a:pt x="932" y="284"/>
                  </a:cubicBezTo>
                  <a:cubicBezTo>
                    <a:pt x="936" y="284"/>
                    <a:pt x="938" y="288"/>
                    <a:pt x="942" y="290"/>
                  </a:cubicBezTo>
                  <a:cubicBezTo>
                    <a:pt x="961" y="296"/>
                    <a:pt x="970" y="307"/>
                    <a:pt x="989" y="315"/>
                  </a:cubicBezTo>
                  <a:cubicBezTo>
                    <a:pt x="989" y="320"/>
                    <a:pt x="993" y="324"/>
                    <a:pt x="995" y="328"/>
                  </a:cubicBezTo>
                  <a:cubicBezTo>
                    <a:pt x="1000" y="334"/>
                    <a:pt x="995" y="339"/>
                    <a:pt x="1000" y="343"/>
                  </a:cubicBezTo>
                  <a:cubicBezTo>
                    <a:pt x="1002" y="347"/>
                    <a:pt x="1006" y="345"/>
                    <a:pt x="1010" y="345"/>
                  </a:cubicBezTo>
                  <a:cubicBezTo>
                    <a:pt x="1012" y="360"/>
                    <a:pt x="1014" y="366"/>
                    <a:pt x="1014" y="381"/>
                  </a:cubicBezTo>
                  <a:cubicBezTo>
                    <a:pt x="1017" y="387"/>
                    <a:pt x="1014" y="394"/>
                    <a:pt x="1019" y="402"/>
                  </a:cubicBezTo>
                  <a:cubicBezTo>
                    <a:pt x="1029" y="421"/>
                    <a:pt x="1050" y="421"/>
                    <a:pt x="1059" y="442"/>
                  </a:cubicBezTo>
                  <a:cubicBezTo>
                    <a:pt x="1050" y="447"/>
                    <a:pt x="1050" y="457"/>
                    <a:pt x="1044" y="466"/>
                  </a:cubicBezTo>
                  <a:cubicBezTo>
                    <a:pt x="1040" y="472"/>
                    <a:pt x="1034" y="476"/>
                    <a:pt x="1029" y="485"/>
                  </a:cubicBezTo>
                  <a:cubicBezTo>
                    <a:pt x="1019" y="502"/>
                    <a:pt x="993" y="502"/>
                    <a:pt x="993" y="523"/>
                  </a:cubicBezTo>
                  <a:cubicBezTo>
                    <a:pt x="993" y="531"/>
                    <a:pt x="997" y="535"/>
                    <a:pt x="997" y="542"/>
                  </a:cubicBezTo>
                  <a:cubicBezTo>
                    <a:pt x="997" y="554"/>
                    <a:pt x="991" y="559"/>
                    <a:pt x="987" y="569"/>
                  </a:cubicBezTo>
                  <a:cubicBezTo>
                    <a:pt x="985" y="578"/>
                    <a:pt x="989" y="586"/>
                    <a:pt x="983" y="595"/>
                  </a:cubicBezTo>
                  <a:cubicBezTo>
                    <a:pt x="974" y="590"/>
                    <a:pt x="968" y="582"/>
                    <a:pt x="957" y="582"/>
                  </a:cubicBezTo>
                  <a:cubicBezTo>
                    <a:pt x="945" y="582"/>
                    <a:pt x="942" y="595"/>
                    <a:pt x="936" y="605"/>
                  </a:cubicBezTo>
                  <a:cubicBezTo>
                    <a:pt x="934" y="612"/>
                    <a:pt x="925" y="612"/>
                    <a:pt x="925" y="618"/>
                  </a:cubicBezTo>
                  <a:cubicBezTo>
                    <a:pt x="925" y="626"/>
                    <a:pt x="925" y="626"/>
                    <a:pt x="925" y="626"/>
                  </a:cubicBezTo>
                  <a:cubicBezTo>
                    <a:pt x="936" y="626"/>
                    <a:pt x="936" y="626"/>
                    <a:pt x="936" y="626"/>
                  </a:cubicBezTo>
                  <a:cubicBezTo>
                    <a:pt x="936" y="629"/>
                    <a:pt x="936" y="631"/>
                    <a:pt x="936" y="633"/>
                  </a:cubicBezTo>
                  <a:cubicBezTo>
                    <a:pt x="936" y="639"/>
                    <a:pt x="928" y="639"/>
                    <a:pt x="923" y="641"/>
                  </a:cubicBezTo>
                  <a:cubicBezTo>
                    <a:pt x="911" y="648"/>
                    <a:pt x="904" y="654"/>
                    <a:pt x="892" y="660"/>
                  </a:cubicBezTo>
                  <a:cubicBezTo>
                    <a:pt x="875" y="669"/>
                    <a:pt x="868" y="684"/>
                    <a:pt x="856" y="698"/>
                  </a:cubicBezTo>
                  <a:cubicBezTo>
                    <a:pt x="853" y="696"/>
                    <a:pt x="851" y="696"/>
                    <a:pt x="849" y="696"/>
                  </a:cubicBezTo>
                  <a:cubicBezTo>
                    <a:pt x="841" y="696"/>
                    <a:pt x="841" y="696"/>
                    <a:pt x="841" y="696"/>
                  </a:cubicBezTo>
                  <a:cubicBezTo>
                    <a:pt x="832" y="696"/>
                    <a:pt x="828" y="692"/>
                    <a:pt x="822" y="688"/>
                  </a:cubicBezTo>
                  <a:cubicBezTo>
                    <a:pt x="817" y="686"/>
                    <a:pt x="813" y="686"/>
                    <a:pt x="809" y="681"/>
                  </a:cubicBezTo>
                  <a:cubicBezTo>
                    <a:pt x="803" y="677"/>
                    <a:pt x="805" y="671"/>
                    <a:pt x="805" y="662"/>
                  </a:cubicBezTo>
                  <a:cubicBezTo>
                    <a:pt x="805" y="656"/>
                    <a:pt x="809" y="654"/>
                    <a:pt x="809" y="648"/>
                  </a:cubicBezTo>
                  <a:cubicBezTo>
                    <a:pt x="809" y="643"/>
                    <a:pt x="803" y="645"/>
                    <a:pt x="798" y="645"/>
                  </a:cubicBezTo>
                  <a:cubicBezTo>
                    <a:pt x="798" y="645"/>
                    <a:pt x="798" y="643"/>
                    <a:pt x="798" y="643"/>
                  </a:cubicBezTo>
                  <a:cubicBezTo>
                    <a:pt x="792" y="643"/>
                    <a:pt x="790" y="643"/>
                    <a:pt x="786" y="643"/>
                  </a:cubicBezTo>
                  <a:cubicBezTo>
                    <a:pt x="777" y="643"/>
                    <a:pt x="773" y="645"/>
                    <a:pt x="767" y="650"/>
                  </a:cubicBezTo>
                  <a:cubicBezTo>
                    <a:pt x="762" y="652"/>
                    <a:pt x="762" y="656"/>
                    <a:pt x="758" y="658"/>
                  </a:cubicBezTo>
                  <a:cubicBezTo>
                    <a:pt x="756" y="658"/>
                    <a:pt x="754" y="658"/>
                    <a:pt x="752" y="660"/>
                  </a:cubicBezTo>
                  <a:cubicBezTo>
                    <a:pt x="747" y="660"/>
                    <a:pt x="745" y="665"/>
                    <a:pt x="743" y="669"/>
                  </a:cubicBezTo>
                  <a:cubicBezTo>
                    <a:pt x="728" y="686"/>
                    <a:pt x="720" y="694"/>
                    <a:pt x="701" y="709"/>
                  </a:cubicBezTo>
                  <a:cubicBezTo>
                    <a:pt x="692" y="713"/>
                    <a:pt x="688" y="720"/>
                    <a:pt x="680" y="724"/>
                  </a:cubicBezTo>
                  <a:cubicBezTo>
                    <a:pt x="675" y="726"/>
                    <a:pt x="673" y="724"/>
                    <a:pt x="669" y="726"/>
                  </a:cubicBezTo>
                  <a:cubicBezTo>
                    <a:pt x="665" y="730"/>
                    <a:pt x="667" y="736"/>
                    <a:pt x="663" y="741"/>
                  </a:cubicBezTo>
                  <a:cubicBezTo>
                    <a:pt x="658" y="745"/>
                    <a:pt x="654" y="743"/>
                    <a:pt x="650" y="743"/>
                  </a:cubicBezTo>
                  <a:cubicBezTo>
                    <a:pt x="646" y="743"/>
                    <a:pt x="642" y="747"/>
                    <a:pt x="639" y="749"/>
                  </a:cubicBezTo>
                  <a:cubicBezTo>
                    <a:pt x="633" y="753"/>
                    <a:pt x="629" y="758"/>
                    <a:pt x="625" y="766"/>
                  </a:cubicBezTo>
                  <a:cubicBezTo>
                    <a:pt x="622" y="768"/>
                    <a:pt x="622" y="770"/>
                    <a:pt x="620" y="770"/>
                  </a:cubicBezTo>
                  <a:cubicBezTo>
                    <a:pt x="616" y="775"/>
                    <a:pt x="614" y="777"/>
                    <a:pt x="610" y="781"/>
                  </a:cubicBezTo>
                  <a:cubicBezTo>
                    <a:pt x="608" y="783"/>
                    <a:pt x="606" y="787"/>
                    <a:pt x="601" y="787"/>
                  </a:cubicBezTo>
                  <a:cubicBezTo>
                    <a:pt x="597" y="787"/>
                    <a:pt x="595" y="785"/>
                    <a:pt x="593" y="785"/>
                  </a:cubicBezTo>
                  <a:cubicBezTo>
                    <a:pt x="589" y="785"/>
                    <a:pt x="589" y="785"/>
                    <a:pt x="586" y="785"/>
                  </a:cubicBezTo>
                  <a:cubicBezTo>
                    <a:pt x="582" y="785"/>
                    <a:pt x="580" y="783"/>
                    <a:pt x="578" y="781"/>
                  </a:cubicBezTo>
                  <a:cubicBezTo>
                    <a:pt x="576" y="779"/>
                    <a:pt x="576" y="775"/>
                    <a:pt x="574" y="775"/>
                  </a:cubicBezTo>
                  <a:cubicBezTo>
                    <a:pt x="565" y="775"/>
                    <a:pt x="561" y="783"/>
                    <a:pt x="555" y="783"/>
                  </a:cubicBezTo>
                  <a:cubicBezTo>
                    <a:pt x="550" y="783"/>
                    <a:pt x="550" y="781"/>
                    <a:pt x="548" y="781"/>
                  </a:cubicBezTo>
                  <a:cubicBezTo>
                    <a:pt x="546" y="781"/>
                    <a:pt x="546" y="781"/>
                    <a:pt x="544" y="783"/>
                  </a:cubicBezTo>
                  <a:cubicBezTo>
                    <a:pt x="544" y="787"/>
                    <a:pt x="542" y="794"/>
                    <a:pt x="536" y="796"/>
                  </a:cubicBezTo>
                  <a:cubicBezTo>
                    <a:pt x="533" y="796"/>
                    <a:pt x="533" y="794"/>
                    <a:pt x="531" y="796"/>
                  </a:cubicBezTo>
                  <a:cubicBezTo>
                    <a:pt x="527" y="796"/>
                    <a:pt x="525" y="798"/>
                    <a:pt x="523" y="800"/>
                  </a:cubicBezTo>
                  <a:cubicBezTo>
                    <a:pt x="519" y="802"/>
                    <a:pt x="512" y="802"/>
                    <a:pt x="508" y="806"/>
                  </a:cubicBezTo>
                  <a:cubicBezTo>
                    <a:pt x="506" y="808"/>
                    <a:pt x="508" y="811"/>
                    <a:pt x="508" y="813"/>
                  </a:cubicBezTo>
                  <a:cubicBezTo>
                    <a:pt x="506" y="817"/>
                    <a:pt x="504" y="819"/>
                    <a:pt x="500" y="823"/>
                  </a:cubicBezTo>
                  <a:cubicBezTo>
                    <a:pt x="497" y="830"/>
                    <a:pt x="495" y="834"/>
                    <a:pt x="493" y="840"/>
                  </a:cubicBezTo>
                  <a:cubicBezTo>
                    <a:pt x="491" y="847"/>
                    <a:pt x="487" y="849"/>
                    <a:pt x="483" y="853"/>
                  </a:cubicBezTo>
                  <a:cubicBezTo>
                    <a:pt x="478" y="859"/>
                    <a:pt x="476" y="863"/>
                    <a:pt x="474" y="868"/>
                  </a:cubicBezTo>
                  <a:cubicBezTo>
                    <a:pt x="470" y="874"/>
                    <a:pt x="464" y="876"/>
                    <a:pt x="461" y="883"/>
                  </a:cubicBezTo>
                  <a:cubicBezTo>
                    <a:pt x="457" y="883"/>
                    <a:pt x="457" y="883"/>
                    <a:pt x="457" y="883"/>
                  </a:cubicBezTo>
                  <a:cubicBezTo>
                    <a:pt x="455" y="874"/>
                    <a:pt x="453" y="868"/>
                    <a:pt x="449" y="859"/>
                  </a:cubicBezTo>
                  <a:cubicBezTo>
                    <a:pt x="449" y="868"/>
                    <a:pt x="444" y="874"/>
                    <a:pt x="444" y="883"/>
                  </a:cubicBezTo>
                  <a:cubicBezTo>
                    <a:pt x="444" y="889"/>
                    <a:pt x="457" y="885"/>
                    <a:pt x="457" y="891"/>
                  </a:cubicBezTo>
                  <a:cubicBezTo>
                    <a:pt x="457" y="897"/>
                    <a:pt x="453" y="899"/>
                    <a:pt x="449" y="904"/>
                  </a:cubicBezTo>
                  <a:cubicBezTo>
                    <a:pt x="442" y="910"/>
                    <a:pt x="442" y="916"/>
                    <a:pt x="442" y="925"/>
                  </a:cubicBezTo>
                  <a:cubicBezTo>
                    <a:pt x="442" y="931"/>
                    <a:pt x="442" y="935"/>
                    <a:pt x="444" y="940"/>
                  </a:cubicBezTo>
                  <a:cubicBezTo>
                    <a:pt x="449" y="944"/>
                    <a:pt x="453" y="946"/>
                    <a:pt x="453" y="952"/>
                  </a:cubicBezTo>
                  <a:cubicBezTo>
                    <a:pt x="453" y="961"/>
                    <a:pt x="447" y="965"/>
                    <a:pt x="442" y="974"/>
                  </a:cubicBezTo>
                  <a:cubicBezTo>
                    <a:pt x="440" y="978"/>
                    <a:pt x="442" y="980"/>
                    <a:pt x="442" y="984"/>
                  </a:cubicBezTo>
                  <a:cubicBezTo>
                    <a:pt x="442" y="993"/>
                    <a:pt x="440" y="997"/>
                    <a:pt x="440" y="1005"/>
                  </a:cubicBezTo>
                  <a:cubicBezTo>
                    <a:pt x="440" y="1052"/>
                    <a:pt x="440" y="1052"/>
                    <a:pt x="440" y="1052"/>
                  </a:cubicBezTo>
                  <a:cubicBezTo>
                    <a:pt x="440" y="1056"/>
                    <a:pt x="442" y="1058"/>
                    <a:pt x="442" y="1062"/>
                  </a:cubicBezTo>
                  <a:cubicBezTo>
                    <a:pt x="442" y="1065"/>
                    <a:pt x="442" y="1065"/>
                    <a:pt x="442" y="1065"/>
                  </a:cubicBezTo>
                  <a:cubicBezTo>
                    <a:pt x="442" y="1067"/>
                    <a:pt x="442" y="1067"/>
                    <a:pt x="442" y="1069"/>
                  </a:cubicBezTo>
                  <a:cubicBezTo>
                    <a:pt x="442" y="1081"/>
                    <a:pt x="436" y="1086"/>
                    <a:pt x="436" y="1098"/>
                  </a:cubicBezTo>
                  <a:cubicBezTo>
                    <a:pt x="436" y="1109"/>
                    <a:pt x="438" y="1115"/>
                    <a:pt x="447" y="1124"/>
                  </a:cubicBezTo>
                  <a:cubicBezTo>
                    <a:pt x="451" y="1128"/>
                    <a:pt x="455" y="1128"/>
                    <a:pt x="461" y="1132"/>
                  </a:cubicBezTo>
                  <a:cubicBezTo>
                    <a:pt x="466" y="1134"/>
                    <a:pt x="470" y="1136"/>
                    <a:pt x="470" y="1141"/>
                  </a:cubicBezTo>
                  <a:cubicBezTo>
                    <a:pt x="470" y="1147"/>
                    <a:pt x="466" y="1151"/>
                    <a:pt x="466" y="1158"/>
                  </a:cubicBezTo>
                  <a:cubicBezTo>
                    <a:pt x="466" y="1164"/>
                    <a:pt x="472" y="1164"/>
                    <a:pt x="476" y="1166"/>
                  </a:cubicBezTo>
                  <a:cubicBezTo>
                    <a:pt x="483" y="1172"/>
                    <a:pt x="487" y="1177"/>
                    <a:pt x="487" y="1185"/>
                  </a:cubicBezTo>
                  <a:cubicBezTo>
                    <a:pt x="487" y="1187"/>
                    <a:pt x="485" y="1189"/>
                    <a:pt x="485" y="1191"/>
                  </a:cubicBezTo>
                  <a:cubicBezTo>
                    <a:pt x="485" y="1191"/>
                    <a:pt x="485" y="1194"/>
                    <a:pt x="485" y="1194"/>
                  </a:cubicBezTo>
                  <a:cubicBezTo>
                    <a:pt x="464" y="1189"/>
                    <a:pt x="451" y="1185"/>
                    <a:pt x="432" y="1175"/>
                  </a:cubicBezTo>
                  <a:cubicBezTo>
                    <a:pt x="428" y="1172"/>
                    <a:pt x="423" y="1168"/>
                    <a:pt x="417" y="1166"/>
                  </a:cubicBezTo>
                  <a:cubicBezTo>
                    <a:pt x="415" y="1164"/>
                    <a:pt x="415" y="1160"/>
                    <a:pt x="411" y="1160"/>
                  </a:cubicBezTo>
                  <a:cubicBezTo>
                    <a:pt x="385" y="1160"/>
                    <a:pt x="375" y="1175"/>
                    <a:pt x="351" y="1185"/>
                  </a:cubicBezTo>
                  <a:cubicBezTo>
                    <a:pt x="345" y="1187"/>
                    <a:pt x="341" y="1191"/>
                    <a:pt x="332" y="1194"/>
                  </a:cubicBezTo>
                  <a:cubicBezTo>
                    <a:pt x="324" y="1196"/>
                    <a:pt x="315" y="1196"/>
                    <a:pt x="311" y="1204"/>
                  </a:cubicBezTo>
                  <a:cubicBezTo>
                    <a:pt x="307" y="1213"/>
                    <a:pt x="309" y="1219"/>
                    <a:pt x="307" y="1225"/>
                  </a:cubicBezTo>
                  <a:cubicBezTo>
                    <a:pt x="298" y="1223"/>
                    <a:pt x="298" y="1211"/>
                    <a:pt x="288" y="1211"/>
                  </a:cubicBezTo>
                  <a:cubicBezTo>
                    <a:pt x="279" y="1211"/>
                    <a:pt x="277" y="1221"/>
                    <a:pt x="266" y="1221"/>
                  </a:cubicBezTo>
                  <a:cubicBezTo>
                    <a:pt x="228" y="1221"/>
                    <a:pt x="214" y="1189"/>
                    <a:pt x="175" y="1189"/>
                  </a:cubicBezTo>
                  <a:cubicBezTo>
                    <a:pt x="158" y="1189"/>
                    <a:pt x="148" y="1189"/>
                    <a:pt x="133" y="1198"/>
                  </a:cubicBezTo>
                  <a:cubicBezTo>
                    <a:pt x="120" y="1206"/>
                    <a:pt x="114" y="1217"/>
                    <a:pt x="101" y="1217"/>
                  </a:cubicBezTo>
                  <a:cubicBezTo>
                    <a:pt x="76" y="1217"/>
                    <a:pt x="55" y="1198"/>
                    <a:pt x="55" y="1175"/>
                  </a:cubicBezTo>
                  <a:cubicBezTo>
                    <a:pt x="44" y="1175"/>
                    <a:pt x="44" y="1162"/>
                    <a:pt x="40" y="1153"/>
                  </a:cubicBezTo>
                  <a:cubicBezTo>
                    <a:pt x="40" y="1149"/>
                    <a:pt x="33" y="1147"/>
                    <a:pt x="31" y="1143"/>
                  </a:cubicBezTo>
                  <a:cubicBezTo>
                    <a:pt x="27" y="1136"/>
                    <a:pt x="21" y="1136"/>
                    <a:pt x="14" y="1134"/>
                  </a:cubicBezTo>
                  <a:lnTo>
                    <a:pt x="14" y="1134"/>
                  </a:lnTo>
                  <a:close/>
                  <a:moveTo>
                    <a:pt x="95" y="1147"/>
                  </a:moveTo>
                  <a:lnTo>
                    <a:pt x="95" y="1147"/>
                  </a:lnTo>
                  <a:cubicBezTo>
                    <a:pt x="86" y="1149"/>
                    <a:pt x="78" y="1153"/>
                    <a:pt x="78" y="1164"/>
                  </a:cubicBezTo>
                  <a:cubicBezTo>
                    <a:pt x="78" y="1181"/>
                    <a:pt x="78" y="1181"/>
                    <a:pt x="78" y="1181"/>
                  </a:cubicBezTo>
                  <a:cubicBezTo>
                    <a:pt x="84" y="1181"/>
                    <a:pt x="84" y="1181"/>
                    <a:pt x="84" y="1181"/>
                  </a:cubicBezTo>
                  <a:cubicBezTo>
                    <a:pt x="95" y="1181"/>
                    <a:pt x="108" y="1181"/>
                    <a:pt x="108" y="1170"/>
                  </a:cubicBezTo>
                  <a:cubicBezTo>
                    <a:pt x="108" y="1162"/>
                    <a:pt x="103" y="1151"/>
                    <a:pt x="95" y="1147"/>
                  </a:cubicBezTo>
                  <a:lnTo>
                    <a:pt x="95" y="1147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972B5F7A-D470-4C75-B10D-1B23FDA730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" y="2832"/>
              <a:ext cx="765" cy="706"/>
            </a:xfrm>
            <a:custGeom>
              <a:avLst/>
              <a:gdLst>
                <a:gd name="T0" fmla="*/ 677 w 1272"/>
                <a:gd name="T1" fmla="*/ 1127 h 1174"/>
                <a:gd name="T2" fmla="*/ 550 w 1272"/>
                <a:gd name="T3" fmla="*/ 1074 h 1174"/>
                <a:gd name="T4" fmla="*/ 391 w 1272"/>
                <a:gd name="T5" fmla="*/ 1038 h 1174"/>
                <a:gd name="T6" fmla="*/ 315 w 1272"/>
                <a:gd name="T7" fmla="*/ 1074 h 1174"/>
                <a:gd name="T8" fmla="*/ 197 w 1272"/>
                <a:gd name="T9" fmla="*/ 1082 h 1174"/>
                <a:gd name="T10" fmla="*/ 59 w 1272"/>
                <a:gd name="T11" fmla="*/ 1053 h 1174"/>
                <a:gd name="T12" fmla="*/ 0 w 1272"/>
                <a:gd name="T13" fmla="*/ 989 h 1174"/>
                <a:gd name="T14" fmla="*/ 25 w 1272"/>
                <a:gd name="T15" fmla="*/ 919 h 1174"/>
                <a:gd name="T16" fmla="*/ 63 w 1272"/>
                <a:gd name="T17" fmla="*/ 879 h 1174"/>
                <a:gd name="T18" fmla="*/ 122 w 1272"/>
                <a:gd name="T19" fmla="*/ 786 h 1174"/>
                <a:gd name="T20" fmla="*/ 95 w 1272"/>
                <a:gd name="T21" fmla="*/ 748 h 1174"/>
                <a:gd name="T22" fmla="*/ 91 w 1272"/>
                <a:gd name="T23" fmla="*/ 684 h 1174"/>
                <a:gd name="T24" fmla="*/ 31 w 1272"/>
                <a:gd name="T25" fmla="*/ 644 h 1174"/>
                <a:gd name="T26" fmla="*/ 57 w 1272"/>
                <a:gd name="T27" fmla="*/ 549 h 1174"/>
                <a:gd name="T28" fmla="*/ 67 w 1272"/>
                <a:gd name="T29" fmla="*/ 504 h 1174"/>
                <a:gd name="T30" fmla="*/ 122 w 1272"/>
                <a:gd name="T31" fmla="*/ 506 h 1174"/>
                <a:gd name="T32" fmla="*/ 165 w 1272"/>
                <a:gd name="T33" fmla="*/ 479 h 1174"/>
                <a:gd name="T34" fmla="*/ 281 w 1272"/>
                <a:gd name="T35" fmla="*/ 453 h 1174"/>
                <a:gd name="T36" fmla="*/ 362 w 1272"/>
                <a:gd name="T37" fmla="*/ 458 h 1174"/>
                <a:gd name="T38" fmla="*/ 408 w 1272"/>
                <a:gd name="T39" fmla="*/ 424 h 1174"/>
                <a:gd name="T40" fmla="*/ 425 w 1272"/>
                <a:gd name="T41" fmla="*/ 343 h 1174"/>
                <a:gd name="T42" fmla="*/ 482 w 1272"/>
                <a:gd name="T43" fmla="*/ 288 h 1174"/>
                <a:gd name="T44" fmla="*/ 497 w 1272"/>
                <a:gd name="T45" fmla="*/ 214 h 1174"/>
                <a:gd name="T46" fmla="*/ 571 w 1272"/>
                <a:gd name="T47" fmla="*/ 133 h 1174"/>
                <a:gd name="T48" fmla="*/ 603 w 1272"/>
                <a:gd name="T49" fmla="*/ 61 h 1174"/>
                <a:gd name="T50" fmla="*/ 635 w 1272"/>
                <a:gd name="T51" fmla="*/ 0 h 1174"/>
                <a:gd name="T52" fmla="*/ 785 w 1272"/>
                <a:gd name="T53" fmla="*/ 40 h 1174"/>
                <a:gd name="T54" fmla="*/ 851 w 1272"/>
                <a:gd name="T55" fmla="*/ 116 h 1174"/>
                <a:gd name="T56" fmla="*/ 861 w 1272"/>
                <a:gd name="T57" fmla="*/ 201 h 1174"/>
                <a:gd name="T58" fmla="*/ 963 w 1272"/>
                <a:gd name="T59" fmla="*/ 167 h 1174"/>
                <a:gd name="T60" fmla="*/ 1012 w 1272"/>
                <a:gd name="T61" fmla="*/ 80 h 1174"/>
                <a:gd name="T62" fmla="*/ 1090 w 1272"/>
                <a:gd name="T63" fmla="*/ 112 h 1174"/>
                <a:gd name="T64" fmla="*/ 1147 w 1272"/>
                <a:gd name="T65" fmla="*/ 258 h 1174"/>
                <a:gd name="T66" fmla="*/ 1166 w 1272"/>
                <a:gd name="T67" fmla="*/ 352 h 1174"/>
                <a:gd name="T68" fmla="*/ 1249 w 1272"/>
                <a:gd name="T69" fmla="*/ 405 h 1174"/>
                <a:gd name="T70" fmla="*/ 1238 w 1272"/>
                <a:gd name="T71" fmla="*/ 462 h 1174"/>
                <a:gd name="T72" fmla="*/ 1240 w 1272"/>
                <a:gd name="T73" fmla="*/ 530 h 1174"/>
                <a:gd name="T74" fmla="*/ 1211 w 1272"/>
                <a:gd name="T75" fmla="*/ 572 h 1174"/>
                <a:gd name="T76" fmla="*/ 1145 w 1272"/>
                <a:gd name="T77" fmla="*/ 616 h 1174"/>
                <a:gd name="T78" fmla="*/ 1079 w 1272"/>
                <a:gd name="T79" fmla="*/ 655 h 1174"/>
                <a:gd name="T80" fmla="*/ 1001 w 1272"/>
                <a:gd name="T81" fmla="*/ 691 h 1174"/>
                <a:gd name="T82" fmla="*/ 916 w 1272"/>
                <a:gd name="T83" fmla="*/ 760 h 1174"/>
                <a:gd name="T84" fmla="*/ 849 w 1272"/>
                <a:gd name="T85" fmla="*/ 760 h 1174"/>
                <a:gd name="T86" fmla="*/ 766 w 1272"/>
                <a:gd name="T87" fmla="*/ 754 h 1174"/>
                <a:gd name="T88" fmla="*/ 715 w 1272"/>
                <a:gd name="T89" fmla="*/ 799 h 1174"/>
                <a:gd name="T90" fmla="*/ 686 w 1272"/>
                <a:gd name="T91" fmla="*/ 862 h 1174"/>
                <a:gd name="T92" fmla="*/ 772 w 1272"/>
                <a:gd name="T93" fmla="*/ 930 h 1174"/>
                <a:gd name="T94" fmla="*/ 770 w 1272"/>
                <a:gd name="T95" fmla="*/ 987 h 1174"/>
                <a:gd name="T96" fmla="*/ 755 w 1272"/>
                <a:gd name="T97" fmla="*/ 1061 h 1174"/>
                <a:gd name="T98" fmla="*/ 823 w 1272"/>
                <a:gd name="T99" fmla="*/ 1091 h 1174"/>
                <a:gd name="T100" fmla="*/ 781 w 1272"/>
                <a:gd name="T101" fmla="*/ 1118 h 1174"/>
                <a:gd name="T102" fmla="*/ 702 w 1272"/>
                <a:gd name="T103" fmla="*/ 1155 h 1174"/>
                <a:gd name="T104" fmla="*/ 89 w 1272"/>
                <a:gd name="T105" fmla="*/ 773 h 1174"/>
                <a:gd name="T106" fmla="*/ 95 w 1272"/>
                <a:gd name="T107" fmla="*/ 777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2" h="1174">
                  <a:moveTo>
                    <a:pt x="698" y="1174"/>
                  </a:moveTo>
                  <a:lnTo>
                    <a:pt x="698" y="1174"/>
                  </a:lnTo>
                  <a:cubicBezTo>
                    <a:pt x="694" y="1174"/>
                    <a:pt x="688" y="1174"/>
                    <a:pt x="681" y="1171"/>
                  </a:cubicBezTo>
                  <a:cubicBezTo>
                    <a:pt x="683" y="1161"/>
                    <a:pt x="686" y="1157"/>
                    <a:pt x="686" y="1146"/>
                  </a:cubicBezTo>
                  <a:cubicBezTo>
                    <a:pt x="686" y="1138"/>
                    <a:pt x="683" y="1131"/>
                    <a:pt x="677" y="1127"/>
                  </a:cubicBezTo>
                  <a:cubicBezTo>
                    <a:pt x="669" y="1123"/>
                    <a:pt x="662" y="1129"/>
                    <a:pt x="652" y="1127"/>
                  </a:cubicBezTo>
                  <a:cubicBezTo>
                    <a:pt x="633" y="1125"/>
                    <a:pt x="622" y="1116"/>
                    <a:pt x="603" y="1116"/>
                  </a:cubicBezTo>
                  <a:cubicBezTo>
                    <a:pt x="597" y="1116"/>
                    <a:pt x="595" y="1127"/>
                    <a:pt x="588" y="1129"/>
                  </a:cubicBezTo>
                  <a:cubicBezTo>
                    <a:pt x="575" y="1125"/>
                    <a:pt x="565" y="1116"/>
                    <a:pt x="561" y="1104"/>
                  </a:cubicBezTo>
                  <a:cubicBezTo>
                    <a:pt x="556" y="1091"/>
                    <a:pt x="561" y="1080"/>
                    <a:pt x="550" y="1074"/>
                  </a:cubicBezTo>
                  <a:cubicBezTo>
                    <a:pt x="544" y="1068"/>
                    <a:pt x="537" y="1070"/>
                    <a:pt x="529" y="1070"/>
                  </a:cubicBezTo>
                  <a:cubicBezTo>
                    <a:pt x="510" y="1070"/>
                    <a:pt x="501" y="1076"/>
                    <a:pt x="482" y="1076"/>
                  </a:cubicBezTo>
                  <a:cubicBezTo>
                    <a:pt x="461" y="1076"/>
                    <a:pt x="457" y="1046"/>
                    <a:pt x="436" y="1046"/>
                  </a:cubicBezTo>
                  <a:cubicBezTo>
                    <a:pt x="417" y="1046"/>
                    <a:pt x="417" y="1046"/>
                    <a:pt x="417" y="1046"/>
                  </a:cubicBezTo>
                  <a:cubicBezTo>
                    <a:pt x="406" y="1046"/>
                    <a:pt x="402" y="1040"/>
                    <a:pt x="391" y="1038"/>
                  </a:cubicBezTo>
                  <a:cubicBezTo>
                    <a:pt x="376" y="1034"/>
                    <a:pt x="366" y="1034"/>
                    <a:pt x="353" y="1027"/>
                  </a:cubicBezTo>
                  <a:cubicBezTo>
                    <a:pt x="345" y="1023"/>
                    <a:pt x="343" y="1015"/>
                    <a:pt x="334" y="1015"/>
                  </a:cubicBezTo>
                  <a:cubicBezTo>
                    <a:pt x="326" y="1015"/>
                    <a:pt x="321" y="1023"/>
                    <a:pt x="321" y="1032"/>
                  </a:cubicBezTo>
                  <a:cubicBezTo>
                    <a:pt x="321" y="1046"/>
                    <a:pt x="321" y="1046"/>
                    <a:pt x="321" y="1046"/>
                  </a:cubicBezTo>
                  <a:cubicBezTo>
                    <a:pt x="321" y="1057"/>
                    <a:pt x="319" y="1066"/>
                    <a:pt x="315" y="1074"/>
                  </a:cubicBezTo>
                  <a:cubicBezTo>
                    <a:pt x="313" y="1078"/>
                    <a:pt x="313" y="1082"/>
                    <a:pt x="307" y="1082"/>
                  </a:cubicBezTo>
                  <a:cubicBezTo>
                    <a:pt x="285" y="1082"/>
                    <a:pt x="273" y="1082"/>
                    <a:pt x="249" y="1082"/>
                  </a:cubicBezTo>
                  <a:cubicBezTo>
                    <a:pt x="241" y="1082"/>
                    <a:pt x="235" y="1076"/>
                    <a:pt x="228" y="1070"/>
                  </a:cubicBezTo>
                  <a:cubicBezTo>
                    <a:pt x="216" y="1080"/>
                    <a:pt x="220" y="1095"/>
                    <a:pt x="209" y="1106"/>
                  </a:cubicBezTo>
                  <a:cubicBezTo>
                    <a:pt x="201" y="1099"/>
                    <a:pt x="199" y="1093"/>
                    <a:pt x="197" y="1082"/>
                  </a:cubicBezTo>
                  <a:cubicBezTo>
                    <a:pt x="197" y="1074"/>
                    <a:pt x="194" y="1066"/>
                    <a:pt x="188" y="1066"/>
                  </a:cubicBezTo>
                  <a:cubicBezTo>
                    <a:pt x="180" y="1066"/>
                    <a:pt x="175" y="1072"/>
                    <a:pt x="169" y="1074"/>
                  </a:cubicBezTo>
                  <a:cubicBezTo>
                    <a:pt x="146" y="1074"/>
                    <a:pt x="133" y="1070"/>
                    <a:pt x="110" y="1072"/>
                  </a:cubicBezTo>
                  <a:cubicBezTo>
                    <a:pt x="99" y="1074"/>
                    <a:pt x="95" y="1080"/>
                    <a:pt x="86" y="1080"/>
                  </a:cubicBezTo>
                  <a:cubicBezTo>
                    <a:pt x="72" y="1080"/>
                    <a:pt x="65" y="1066"/>
                    <a:pt x="59" y="1053"/>
                  </a:cubicBezTo>
                  <a:cubicBezTo>
                    <a:pt x="55" y="1046"/>
                    <a:pt x="50" y="1044"/>
                    <a:pt x="48" y="1038"/>
                  </a:cubicBezTo>
                  <a:cubicBezTo>
                    <a:pt x="46" y="1034"/>
                    <a:pt x="46" y="1032"/>
                    <a:pt x="44" y="1027"/>
                  </a:cubicBezTo>
                  <a:cubicBezTo>
                    <a:pt x="34" y="1021"/>
                    <a:pt x="25" y="1025"/>
                    <a:pt x="12" y="1025"/>
                  </a:cubicBezTo>
                  <a:cubicBezTo>
                    <a:pt x="6" y="1017"/>
                    <a:pt x="6" y="1010"/>
                    <a:pt x="4" y="1000"/>
                  </a:cubicBezTo>
                  <a:cubicBezTo>
                    <a:pt x="4" y="996"/>
                    <a:pt x="0" y="994"/>
                    <a:pt x="0" y="989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6" y="972"/>
                    <a:pt x="10" y="970"/>
                    <a:pt x="14" y="966"/>
                  </a:cubicBezTo>
                  <a:cubicBezTo>
                    <a:pt x="12" y="962"/>
                    <a:pt x="10" y="960"/>
                    <a:pt x="10" y="953"/>
                  </a:cubicBezTo>
                  <a:cubicBezTo>
                    <a:pt x="10" y="947"/>
                    <a:pt x="17" y="943"/>
                    <a:pt x="19" y="936"/>
                  </a:cubicBezTo>
                  <a:cubicBezTo>
                    <a:pt x="21" y="930"/>
                    <a:pt x="19" y="924"/>
                    <a:pt x="25" y="919"/>
                  </a:cubicBezTo>
                  <a:cubicBezTo>
                    <a:pt x="31" y="917"/>
                    <a:pt x="36" y="919"/>
                    <a:pt x="44" y="919"/>
                  </a:cubicBezTo>
                  <a:cubicBezTo>
                    <a:pt x="44" y="915"/>
                    <a:pt x="44" y="915"/>
                    <a:pt x="44" y="915"/>
                  </a:cubicBezTo>
                  <a:cubicBezTo>
                    <a:pt x="44" y="911"/>
                    <a:pt x="42" y="907"/>
                    <a:pt x="42" y="900"/>
                  </a:cubicBezTo>
                  <a:cubicBezTo>
                    <a:pt x="42" y="896"/>
                    <a:pt x="46" y="894"/>
                    <a:pt x="50" y="892"/>
                  </a:cubicBezTo>
                  <a:cubicBezTo>
                    <a:pt x="57" y="888"/>
                    <a:pt x="61" y="885"/>
                    <a:pt x="63" y="879"/>
                  </a:cubicBezTo>
                  <a:cubicBezTo>
                    <a:pt x="70" y="869"/>
                    <a:pt x="76" y="860"/>
                    <a:pt x="89" y="858"/>
                  </a:cubicBezTo>
                  <a:cubicBezTo>
                    <a:pt x="82" y="839"/>
                    <a:pt x="106" y="830"/>
                    <a:pt x="106" y="813"/>
                  </a:cubicBezTo>
                  <a:cubicBezTo>
                    <a:pt x="106" y="809"/>
                    <a:pt x="101" y="809"/>
                    <a:pt x="101" y="805"/>
                  </a:cubicBezTo>
                  <a:cubicBezTo>
                    <a:pt x="101" y="801"/>
                    <a:pt x="101" y="794"/>
                    <a:pt x="106" y="792"/>
                  </a:cubicBezTo>
                  <a:cubicBezTo>
                    <a:pt x="112" y="790"/>
                    <a:pt x="122" y="792"/>
                    <a:pt x="122" y="786"/>
                  </a:cubicBezTo>
                  <a:cubicBezTo>
                    <a:pt x="122" y="777"/>
                    <a:pt x="118" y="773"/>
                    <a:pt x="118" y="765"/>
                  </a:cubicBezTo>
                  <a:cubicBezTo>
                    <a:pt x="118" y="758"/>
                    <a:pt x="118" y="754"/>
                    <a:pt x="118" y="746"/>
                  </a:cubicBezTo>
                  <a:cubicBezTo>
                    <a:pt x="118" y="744"/>
                    <a:pt x="118" y="741"/>
                    <a:pt x="116" y="737"/>
                  </a:cubicBezTo>
                  <a:cubicBezTo>
                    <a:pt x="112" y="741"/>
                    <a:pt x="112" y="748"/>
                    <a:pt x="106" y="748"/>
                  </a:cubicBezTo>
                  <a:cubicBezTo>
                    <a:pt x="101" y="748"/>
                    <a:pt x="99" y="746"/>
                    <a:pt x="95" y="748"/>
                  </a:cubicBezTo>
                  <a:cubicBezTo>
                    <a:pt x="95" y="739"/>
                    <a:pt x="93" y="735"/>
                    <a:pt x="93" y="727"/>
                  </a:cubicBezTo>
                  <a:cubicBezTo>
                    <a:pt x="93" y="722"/>
                    <a:pt x="99" y="722"/>
                    <a:pt x="101" y="718"/>
                  </a:cubicBezTo>
                  <a:cubicBezTo>
                    <a:pt x="106" y="714"/>
                    <a:pt x="106" y="710"/>
                    <a:pt x="106" y="703"/>
                  </a:cubicBezTo>
                  <a:cubicBezTo>
                    <a:pt x="106" y="699"/>
                    <a:pt x="108" y="695"/>
                    <a:pt x="106" y="691"/>
                  </a:cubicBezTo>
                  <a:cubicBezTo>
                    <a:pt x="101" y="686"/>
                    <a:pt x="95" y="688"/>
                    <a:pt x="91" y="684"/>
                  </a:cubicBezTo>
                  <a:cubicBezTo>
                    <a:pt x="86" y="680"/>
                    <a:pt x="89" y="676"/>
                    <a:pt x="89" y="671"/>
                  </a:cubicBezTo>
                  <a:cubicBezTo>
                    <a:pt x="78" y="669"/>
                    <a:pt x="74" y="674"/>
                    <a:pt x="63" y="669"/>
                  </a:cubicBezTo>
                  <a:cubicBezTo>
                    <a:pt x="59" y="667"/>
                    <a:pt x="59" y="661"/>
                    <a:pt x="55" y="661"/>
                  </a:cubicBezTo>
                  <a:cubicBezTo>
                    <a:pt x="50" y="661"/>
                    <a:pt x="48" y="663"/>
                    <a:pt x="44" y="663"/>
                  </a:cubicBezTo>
                  <a:cubicBezTo>
                    <a:pt x="36" y="663"/>
                    <a:pt x="31" y="652"/>
                    <a:pt x="31" y="644"/>
                  </a:cubicBezTo>
                  <a:cubicBezTo>
                    <a:pt x="31" y="640"/>
                    <a:pt x="36" y="638"/>
                    <a:pt x="36" y="631"/>
                  </a:cubicBezTo>
                  <a:cubicBezTo>
                    <a:pt x="40" y="625"/>
                    <a:pt x="40" y="619"/>
                    <a:pt x="42" y="610"/>
                  </a:cubicBezTo>
                  <a:cubicBezTo>
                    <a:pt x="46" y="604"/>
                    <a:pt x="55" y="604"/>
                    <a:pt x="55" y="595"/>
                  </a:cubicBezTo>
                  <a:cubicBezTo>
                    <a:pt x="55" y="587"/>
                    <a:pt x="48" y="583"/>
                    <a:pt x="48" y="574"/>
                  </a:cubicBezTo>
                  <a:cubicBezTo>
                    <a:pt x="48" y="563"/>
                    <a:pt x="57" y="559"/>
                    <a:pt x="57" y="549"/>
                  </a:cubicBezTo>
                  <a:cubicBezTo>
                    <a:pt x="57" y="544"/>
                    <a:pt x="57" y="542"/>
                    <a:pt x="57" y="538"/>
                  </a:cubicBezTo>
                  <a:cubicBezTo>
                    <a:pt x="59" y="536"/>
                    <a:pt x="59" y="536"/>
                    <a:pt x="59" y="536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55" y="525"/>
                    <a:pt x="53" y="525"/>
                    <a:pt x="50" y="523"/>
                  </a:cubicBezTo>
                  <a:cubicBezTo>
                    <a:pt x="50" y="513"/>
                    <a:pt x="59" y="504"/>
                    <a:pt x="67" y="504"/>
                  </a:cubicBezTo>
                  <a:cubicBezTo>
                    <a:pt x="78" y="502"/>
                    <a:pt x="84" y="506"/>
                    <a:pt x="93" y="504"/>
                  </a:cubicBezTo>
                  <a:cubicBezTo>
                    <a:pt x="97" y="502"/>
                    <a:pt x="97" y="496"/>
                    <a:pt x="101" y="494"/>
                  </a:cubicBezTo>
                  <a:cubicBezTo>
                    <a:pt x="108" y="491"/>
                    <a:pt x="114" y="491"/>
                    <a:pt x="118" y="485"/>
                  </a:cubicBezTo>
                  <a:cubicBezTo>
                    <a:pt x="120" y="487"/>
                    <a:pt x="122" y="489"/>
                    <a:pt x="122" y="496"/>
                  </a:cubicBezTo>
                  <a:cubicBezTo>
                    <a:pt x="122" y="506"/>
                    <a:pt x="122" y="506"/>
                    <a:pt x="122" y="506"/>
                  </a:cubicBezTo>
                  <a:cubicBezTo>
                    <a:pt x="122" y="513"/>
                    <a:pt x="129" y="519"/>
                    <a:pt x="135" y="519"/>
                  </a:cubicBezTo>
                  <a:cubicBezTo>
                    <a:pt x="144" y="519"/>
                    <a:pt x="150" y="513"/>
                    <a:pt x="150" y="506"/>
                  </a:cubicBezTo>
                  <a:cubicBezTo>
                    <a:pt x="150" y="500"/>
                    <a:pt x="144" y="498"/>
                    <a:pt x="144" y="491"/>
                  </a:cubicBezTo>
                  <a:cubicBezTo>
                    <a:pt x="144" y="487"/>
                    <a:pt x="148" y="487"/>
                    <a:pt x="152" y="487"/>
                  </a:cubicBezTo>
                  <a:cubicBezTo>
                    <a:pt x="156" y="485"/>
                    <a:pt x="158" y="479"/>
                    <a:pt x="165" y="479"/>
                  </a:cubicBezTo>
                  <a:cubicBezTo>
                    <a:pt x="169" y="479"/>
                    <a:pt x="171" y="485"/>
                    <a:pt x="173" y="489"/>
                  </a:cubicBezTo>
                  <a:cubicBezTo>
                    <a:pt x="184" y="483"/>
                    <a:pt x="184" y="466"/>
                    <a:pt x="197" y="466"/>
                  </a:cubicBezTo>
                  <a:cubicBezTo>
                    <a:pt x="209" y="466"/>
                    <a:pt x="209" y="483"/>
                    <a:pt x="220" y="483"/>
                  </a:cubicBezTo>
                  <a:cubicBezTo>
                    <a:pt x="230" y="483"/>
                    <a:pt x="235" y="477"/>
                    <a:pt x="243" y="472"/>
                  </a:cubicBezTo>
                  <a:cubicBezTo>
                    <a:pt x="258" y="468"/>
                    <a:pt x="273" y="468"/>
                    <a:pt x="281" y="453"/>
                  </a:cubicBezTo>
                  <a:cubicBezTo>
                    <a:pt x="285" y="455"/>
                    <a:pt x="288" y="455"/>
                    <a:pt x="292" y="455"/>
                  </a:cubicBezTo>
                  <a:cubicBezTo>
                    <a:pt x="300" y="455"/>
                    <a:pt x="307" y="458"/>
                    <a:pt x="315" y="453"/>
                  </a:cubicBezTo>
                  <a:cubicBezTo>
                    <a:pt x="319" y="451"/>
                    <a:pt x="319" y="447"/>
                    <a:pt x="324" y="447"/>
                  </a:cubicBezTo>
                  <a:cubicBezTo>
                    <a:pt x="336" y="447"/>
                    <a:pt x="338" y="466"/>
                    <a:pt x="351" y="466"/>
                  </a:cubicBezTo>
                  <a:cubicBezTo>
                    <a:pt x="357" y="466"/>
                    <a:pt x="357" y="460"/>
                    <a:pt x="362" y="458"/>
                  </a:cubicBezTo>
                  <a:cubicBezTo>
                    <a:pt x="368" y="453"/>
                    <a:pt x="374" y="451"/>
                    <a:pt x="376" y="443"/>
                  </a:cubicBezTo>
                  <a:cubicBezTo>
                    <a:pt x="379" y="438"/>
                    <a:pt x="379" y="434"/>
                    <a:pt x="383" y="432"/>
                  </a:cubicBezTo>
                  <a:cubicBezTo>
                    <a:pt x="383" y="432"/>
                    <a:pt x="387" y="432"/>
                    <a:pt x="389" y="430"/>
                  </a:cubicBezTo>
                  <a:cubicBezTo>
                    <a:pt x="396" y="426"/>
                    <a:pt x="391" y="413"/>
                    <a:pt x="398" y="413"/>
                  </a:cubicBezTo>
                  <a:cubicBezTo>
                    <a:pt x="404" y="413"/>
                    <a:pt x="404" y="424"/>
                    <a:pt x="408" y="424"/>
                  </a:cubicBezTo>
                  <a:cubicBezTo>
                    <a:pt x="417" y="424"/>
                    <a:pt x="423" y="415"/>
                    <a:pt x="423" y="409"/>
                  </a:cubicBezTo>
                  <a:cubicBezTo>
                    <a:pt x="423" y="402"/>
                    <a:pt x="419" y="400"/>
                    <a:pt x="415" y="394"/>
                  </a:cubicBezTo>
                  <a:cubicBezTo>
                    <a:pt x="425" y="394"/>
                    <a:pt x="429" y="385"/>
                    <a:pt x="432" y="377"/>
                  </a:cubicBezTo>
                  <a:cubicBezTo>
                    <a:pt x="434" y="369"/>
                    <a:pt x="440" y="364"/>
                    <a:pt x="440" y="356"/>
                  </a:cubicBezTo>
                  <a:cubicBezTo>
                    <a:pt x="440" y="347"/>
                    <a:pt x="432" y="343"/>
                    <a:pt x="425" y="343"/>
                  </a:cubicBezTo>
                  <a:cubicBezTo>
                    <a:pt x="425" y="337"/>
                    <a:pt x="425" y="337"/>
                    <a:pt x="425" y="337"/>
                  </a:cubicBezTo>
                  <a:cubicBezTo>
                    <a:pt x="425" y="322"/>
                    <a:pt x="421" y="313"/>
                    <a:pt x="432" y="303"/>
                  </a:cubicBezTo>
                  <a:cubicBezTo>
                    <a:pt x="438" y="309"/>
                    <a:pt x="440" y="320"/>
                    <a:pt x="451" y="320"/>
                  </a:cubicBezTo>
                  <a:cubicBezTo>
                    <a:pt x="463" y="320"/>
                    <a:pt x="470" y="313"/>
                    <a:pt x="482" y="313"/>
                  </a:cubicBezTo>
                  <a:cubicBezTo>
                    <a:pt x="482" y="303"/>
                    <a:pt x="482" y="299"/>
                    <a:pt x="482" y="288"/>
                  </a:cubicBezTo>
                  <a:cubicBezTo>
                    <a:pt x="482" y="280"/>
                    <a:pt x="482" y="273"/>
                    <a:pt x="478" y="269"/>
                  </a:cubicBezTo>
                  <a:cubicBezTo>
                    <a:pt x="474" y="265"/>
                    <a:pt x="467" y="265"/>
                    <a:pt x="467" y="261"/>
                  </a:cubicBezTo>
                  <a:cubicBezTo>
                    <a:pt x="467" y="239"/>
                    <a:pt x="467" y="239"/>
                    <a:pt x="467" y="239"/>
                  </a:cubicBezTo>
                  <a:cubicBezTo>
                    <a:pt x="467" y="235"/>
                    <a:pt x="465" y="233"/>
                    <a:pt x="463" y="227"/>
                  </a:cubicBezTo>
                  <a:cubicBezTo>
                    <a:pt x="478" y="224"/>
                    <a:pt x="484" y="220"/>
                    <a:pt x="497" y="214"/>
                  </a:cubicBezTo>
                  <a:cubicBezTo>
                    <a:pt x="499" y="212"/>
                    <a:pt x="499" y="208"/>
                    <a:pt x="501" y="205"/>
                  </a:cubicBezTo>
                  <a:cubicBezTo>
                    <a:pt x="510" y="197"/>
                    <a:pt x="516" y="193"/>
                    <a:pt x="518" y="180"/>
                  </a:cubicBezTo>
                  <a:cubicBezTo>
                    <a:pt x="518" y="172"/>
                    <a:pt x="529" y="169"/>
                    <a:pt x="539" y="165"/>
                  </a:cubicBezTo>
                  <a:cubicBezTo>
                    <a:pt x="550" y="161"/>
                    <a:pt x="554" y="152"/>
                    <a:pt x="563" y="144"/>
                  </a:cubicBezTo>
                  <a:cubicBezTo>
                    <a:pt x="565" y="140"/>
                    <a:pt x="571" y="140"/>
                    <a:pt x="571" y="133"/>
                  </a:cubicBezTo>
                  <a:cubicBezTo>
                    <a:pt x="571" y="125"/>
                    <a:pt x="565" y="123"/>
                    <a:pt x="565" y="114"/>
                  </a:cubicBezTo>
                  <a:cubicBezTo>
                    <a:pt x="565" y="110"/>
                    <a:pt x="573" y="114"/>
                    <a:pt x="580" y="114"/>
                  </a:cubicBezTo>
                  <a:cubicBezTo>
                    <a:pt x="588" y="114"/>
                    <a:pt x="586" y="99"/>
                    <a:pt x="592" y="93"/>
                  </a:cubicBezTo>
                  <a:cubicBezTo>
                    <a:pt x="599" y="87"/>
                    <a:pt x="609" y="85"/>
                    <a:pt x="609" y="74"/>
                  </a:cubicBezTo>
                  <a:cubicBezTo>
                    <a:pt x="609" y="68"/>
                    <a:pt x="607" y="66"/>
                    <a:pt x="603" y="61"/>
                  </a:cubicBezTo>
                  <a:cubicBezTo>
                    <a:pt x="609" y="55"/>
                    <a:pt x="609" y="47"/>
                    <a:pt x="609" y="38"/>
                  </a:cubicBezTo>
                  <a:cubicBezTo>
                    <a:pt x="609" y="27"/>
                    <a:pt x="607" y="21"/>
                    <a:pt x="609" y="11"/>
                  </a:cubicBezTo>
                  <a:cubicBezTo>
                    <a:pt x="616" y="8"/>
                    <a:pt x="616" y="8"/>
                    <a:pt x="616" y="8"/>
                  </a:cubicBezTo>
                  <a:cubicBezTo>
                    <a:pt x="618" y="8"/>
                    <a:pt x="618" y="8"/>
                    <a:pt x="620" y="8"/>
                  </a:cubicBezTo>
                  <a:cubicBezTo>
                    <a:pt x="626" y="8"/>
                    <a:pt x="630" y="4"/>
                    <a:pt x="635" y="0"/>
                  </a:cubicBezTo>
                  <a:cubicBezTo>
                    <a:pt x="641" y="2"/>
                    <a:pt x="643" y="8"/>
                    <a:pt x="650" y="8"/>
                  </a:cubicBezTo>
                  <a:cubicBezTo>
                    <a:pt x="656" y="8"/>
                    <a:pt x="658" y="2"/>
                    <a:pt x="664" y="2"/>
                  </a:cubicBezTo>
                  <a:cubicBezTo>
                    <a:pt x="696" y="2"/>
                    <a:pt x="698" y="38"/>
                    <a:pt x="724" y="59"/>
                  </a:cubicBezTo>
                  <a:cubicBezTo>
                    <a:pt x="741" y="47"/>
                    <a:pt x="755" y="44"/>
                    <a:pt x="770" y="30"/>
                  </a:cubicBezTo>
                  <a:cubicBezTo>
                    <a:pt x="777" y="34"/>
                    <a:pt x="779" y="40"/>
                    <a:pt x="785" y="40"/>
                  </a:cubicBezTo>
                  <a:cubicBezTo>
                    <a:pt x="798" y="40"/>
                    <a:pt x="806" y="36"/>
                    <a:pt x="819" y="34"/>
                  </a:cubicBezTo>
                  <a:cubicBezTo>
                    <a:pt x="819" y="44"/>
                    <a:pt x="829" y="49"/>
                    <a:pt x="829" y="59"/>
                  </a:cubicBezTo>
                  <a:cubicBezTo>
                    <a:pt x="829" y="66"/>
                    <a:pt x="825" y="68"/>
                    <a:pt x="825" y="72"/>
                  </a:cubicBezTo>
                  <a:cubicBezTo>
                    <a:pt x="825" y="78"/>
                    <a:pt x="834" y="78"/>
                    <a:pt x="836" y="83"/>
                  </a:cubicBezTo>
                  <a:cubicBezTo>
                    <a:pt x="840" y="97"/>
                    <a:pt x="851" y="104"/>
                    <a:pt x="851" y="116"/>
                  </a:cubicBezTo>
                  <a:cubicBezTo>
                    <a:pt x="851" y="121"/>
                    <a:pt x="849" y="123"/>
                    <a:pt x="846" y="127"/>
                  </a:cubicBezTo>
                  <a:cubicBezTo>
                    <a:pt x="849" y="142"/>
                    <a:pt x="849" y="142"/>
                    <a:pt x="849" y="142"/>
                  </a:cubicBezTo>
                  <a:cubicBezTo>
                    <a:pt x="846" y="152"/>
                    <a:pt x="844" y="157"/>
                    <a:pt x="840" y="165"/>
                  </a:cubicBezTo>
                  <a:cubicBezTo>
                    <a:pt x="849" y="169"/>
                    <a:pt x="861" y="174"/>
                    <a:pt x="861" y="182"/>
                  </a:cubicBezTo>
                  <a:cubicBezTo>
                    <a:pt x="861" y="201"/>
                    <a:pt x="861" y="201"/>
                    <a:pt x="861" y="201"/>
                  </a:cubicBezTo>
                  <a:cubicBezTo>
                    <a:pt x="861" y="205"/>
                    <a:pt x="861" y="205"/>
                    <a:pt x="861" y="205"/>
                  </a:cubicBezTo>
                  <a:cubicBezTo>
                    <a:pt x="870" y="193"/>
                    <a:pt x="874" y="182"/>
                    <a:pt x="889" y="182"/>
                  </a:cubicBezTo>
                  <a:cubicBezTo>
                    <a:pt x="906" y="182"/>
                    <a:pt x="916" y="191"/>
                    <a:pt x="933" y="191"/>
                  </a:cubicBezTo>
                  <a:cubicBezTo>
                    <a:pt x="942" y="191"/>
                    <a:pt x="948" y="193"/>
                    <a:pt x="952" y="188"/>
                  </a:cubicBezTo>
                  <a:cubicBezTo>
                    <a:pt x="959" y="182"/>
                    <a:pt x="956" y="176"/>
                    <a:pt x="963" y="167"/>
                  </a:cubicBezTo>
                  <a:cubicBezTo>
                    <a:pt x="971" y="157"/>
                    <a:pt x="973" y="150"/>
                    <a:pt x="973" y="138"/>
                  </a:cubicBezTo>
                  <a:cubicBezTo>
                    <a:pt x="973" y="125"/>
                    <a:pt x="995" y="125"/>
                    <a:pt x="995" y="114"/>
                  </a:cubicBezTo>
                  <a:cubicBezTo>
                    <a:pt x="995" y="110"/>
                    <a:pt x="990" y="108"/>
                    <a:pt x="990" y="106"/>
                  </a:cubicBezTo>
                  <a:cubicBezTo>
                    <a:pt x="990" y="102"/>
                    <a:pt x="995" y="99"/>
                    <a:pt x="997" y="97"/>
                  </a:cubicBezTo>
                  <a:cubicBezTo>
                    <a:pt x="1001" y="89"/>
                    <a:pt x="1005" y="85"/>
                    <a:pt x="1012" y="80"/>
                  </a:cubicBezTo>
                  <a:cubicBezTo>
                    <a:pt x="1024" y="70"/>
                    <a:pt x="1028" y="57"/>
                    <a:pt x="1045" y="57"/>
                  </a:cubicBezTo>
                  <a:cubicBezTo>
                    <a:pt x="1056" y="57"/>
                    <a:pt x="1056" y="70"/>
                    <a:pt x="1056" y="80"/>
                  </a:cubicBezTo>
                  <a:cubicBezTo>
                    <a:pt x="1064" y="80"/>
                    <a:pt x="1069" y="80"/>
                    <a:pt x="1075" y="80"/>
                  </a:cubicBezTo>
                  <a:cubicBezTo>
                    <a:pt x="1079" y="80"/>
                    <a:pt x="1079" y="85"/>
                    <a:pt x="1079" y="89"/>
                  </a:cubicBezTo>
                  <a:cubicBezTo>
                    <a:pt x="1086" y="95"/>
                    <a:pt x="1088" y="104"/>
                    <a:pt x="1090" y="112"/>
                  </a:cubicBezTo>
                  <a:cubicBezTo>
                    <a:pt x="1094" y="119"/>
                    <a:pt x="1100" y="121"/>
                    <a:pt x="1100" y="127"/>
                  </a:cubicBezTo>
                  <a:cubicBezTo>
                    <a:pt x="1100" y="136"/>
                    <a:pt x="1100" y="138"/>
                    <a:pt x="1100" y="146"/>
                  </a:cubicBezTo>
                  <a:cubicBezTo>
                    <a:pt x="1100" y="163"/>
                    <a:pt x="1111" y="174"/>
                    <a:pt x="1117" y="191"/>
                  </a:cubicBezTo>
                  <a:cubicBezTo>
                    <a:pt x="1134" y="208"/>
                    <a:pt x="1149" y="218"/>
                    <a:pt x="1149" y="244"/>
                  </a:cubicBezTo>
                  <a:cubicBezTo>
                    <a:pt x="1149" y="250"/>
                    <a:pt x="1147" y="252"/>
                    <a:pt x="1147" y="258"/>
                  </a:cubicBezTo>
                  <a:cubicBezTo>
                    <a:pt x="1147" y="267"/>
                    <a:pt x="1155" y="269"/>
                    <a:pt x="1158" y="275"/>
                  </a:cubicBezTo>
                  <a:cubicBezTo>
                    <a:pt x="1162" y="284"/>
                    <a:pt x="1164" y="288"/>
                    <a:pt x="1164" y="299"/>
                  </a:cubicBezTo>
                  <a:cubicBezTo>
                    <a:pt x="1164" y="324"/>
                    <a:pt x="1164" y="324"/>
                    <a:pt x="1164" y="324"/>
                  </a:cubicBezTo>
                  <a:cubicBezTo>
                    <a:pt x="1164" y="330"/>
                    <a:pt x="1172" y="330"/>
                    <a:pt x="1172" y="339"/>
                  </a:cubicBezTo>
                  <a:cubicBezTo>
                    <a:pt x="1172" y="345"/>
                    <a:pt x="1166" y="347"/>
                    <a:pt x="1166" y="352"/>
                  </a:cubicBezTo>
                  <a:cubicBezTo>
                    <a:pt x="1166" y="369"/>
                    <a:pt x="1183" y="377"/>
                    <a:pt x="1198" y="377"/>
                  </a:cubicBezTo>
                  <a:cubicBezTo>
                    <a:pt x="1198" y="402"/>
                    <a:pt x="1198" y="402"/>
                    <a:pt x="1198" y="402"/>
                  </a:cubicBezTo>
                  <a:cubicBezTo>
                    <a:pt x="1200" y="407"/>
                    <a:pt x="1200" y="407"/>
                    <a:pt x="1200" y="407"/>
                  </a:cubicBezTo>
                  <a:cubicBezTo>
                    <a:pt x="1213" y="405"/>
                    <a:pt x="1217" y="396"/>
                    <a:pt x="1230" y="396"/>
                  </a:cubicBezTo>
                  <a:cubicBezTo>
                    <a:pt x="1236" y="396"/>
                    <a:pt x="1249" y="396"/>
                    <a:pt x="1249" y="405"/>
                  </a:cubicBezTo>
                  <a:cubicBezTo>
                    <a:pt x="1249" y="409"/>
                    <a:pt x="1249" y="413"/>
                    <a:pt x="1244" y="415"/>
                  </a:cubicBezTo>
                  <a:cubicBezTo>
                    <a:pt x="1240" y="417"/>
                    <a:pt x="1236" y="417"/>
                    <a:pt x="1234" y="419"/>
                  </a:cubicBezTo>
                  <a:cubicBezTo>
                    <a:pt x="1230" y="428"/>
                    <a:pt x="1232" y="436"/>
                    <a:pt x="1225" y="443"/>
                  </a:cubicBezTo>
                  <a:cubicBezTo>
                    <a:pt x="1221" y="445"/>
                    <a:pt x="1217" y="445"/>
                    <a:pt x="1217" y="449"/>
                  </a:cubicBezTo>
                  <a:cubicBezTo>
                    <a:pt x="1217" y="460"/>
                    <a:pt x="1230" y="458"/>
                    <a:pt x="1238" y="462"/>
                  </a:cubicBezTo>
                  <a:cubicBezTo>
                    <a:pt x="1247" y="464"/>
                    <a:pt x="1251" y="470"/>
                    <a:pt x="1259" y="472"/>
                  </a:cubicBezTo>
                  <a:cubicBezTo>
                    <a:pt x="1263" y="474"/>
                    <a:pt x="1268" y="472"/>
                    <a:pt x="1272" y="474"/>
                  </a:cubicBezTo>
                  <a:cubicBezTo>
                    <a:pt x="1272" y="483"/>
                    <a:pt x="1266" y="485"/>
                    <a:pt x="1261" y="491"/>
                  </a:cubicBezTo>
                  <a:cubicBezTo>
                    <a:pt x="1255" y="502"/>
                    <a:pt x="1253" y="513"/>
                    <a:pt x="1240" y="513"/>
                  </a:cubicBezTo>
                  <a:cubicBezTo>
                    <a:pt x="1240" y="530"/>
                    <a:pt x="1240" y="530"/>
                    <a:pt x="1240" y="530"/>
                  </a:cubicBezTo>
                  <a:cubicBezTo>
                    <a:pt x="1240" y="536"/>
                    <a:pt x="1238" y="542"/>
                    <a:pt x="1234" y="542"/>
                  </a:cubicBezTo>
                  <a:cubicBezTo>
                    <a:pt x="1230" y="542"/>
                    <a:pt x="1227" y="540"/>
                    <a:pt x="1223" y="540"/>
                  </a:cubicBezTo>
                  <a:cubicBezTo>
                    <a:pt x="1215" y="540"/>
                    <a:pt x="1208" y="544"/>
                    <a:pt x="1206" y="555"/>
                  </a:cubicBezTo>
                  <a:cubicBezTo>
                    <a:pt x="1208" y="557"/>
                    <a:pt x="1211" y="559"/>
                    <a:pt x="1211" y="563"/>
                  </a:cubicBezTo>
                  <a:cubicBezTo>
                    <a:pt x="1211" y="566"/>
                    <a:pt x="1211" y="568"/>
                    <a:pt x="1211" y="572"/>
                  </a:cubicBezTo>
                  <a:cubicBezTo>
                    <a:pt x="1198" y="572"/>
                    <a:pt x="1191" y="580"/>
                    <a:pt x="1179" y="580"/>
                  </a:cubicBezTo>
                  <a:cubicBezTo>
                    <a:pt x="1168" y="580"/>
                    <a:pt x="1162" y="570"/>
                    <a:pt x="1151" y="570"/>
                  </a:cubicBezTo>
                  <a:cubicBezTo>
                    <a:pt x="1145" y="570"/>
                    <a:pt x="1143" y="578"/>
                    <a:pt x="1143" y="585"/>
                  </a:cubicBezTo>
                  <a:cubicBezTo>
                    <a:pt x="1143" y="593"/>
                    <a:pt x="1149" y="597"/>
                    <a:pt x="1149" y="606"/>
                  </a:cubicBezTo>
                  <a:cubicBezTo>
                    <a:pt x="1149" y="610"/>
                    <a:pt x="1145" y="610"/>
                    <a:pt x="1145" y="616"/>
                  </a:cubicBezTo>
                  <a:cubicBezTo>
                    <a:pt x="1145" y="619"/>
                    <a:pt x="1149" y="621"/>
                    <a:pt x="1151" y="623"/>
                  </a:cubicBezTo>
                  <a:cubicBezTo>
                    <a:pt x="1147" y="629"/>
                    <a:pt x="1143" y="631"/>
                    <a:pt x="1136" y="631"/>
                  </a:cubicBezTo>
                  <a:cubicBezTo>
                    <a:pt x="1134" y="631"/>
                    <a:pt x="1134" y="629"/>
                    <a:pt x="1132" y="629"/>
                  </a:cubicBezTo>
                  <a:cubicBezTo>
                    <a:pt x="1109" y="629"/>
                    <a:pt x="1109" y="629"/>
                    <a:pt x="1109" y="629"/>
                  </a:cubicBezTo>
                  <a:cubicBezTo>
                    <a:pt x="1107" y="644"/>
                    <a:pt x="1094" y="652"/>
                    <a:pt x="1079" y="655"/>
                  </a:cubicBezTo>
                  <a:cubicBezTo>
                    <a:pt x="1069" y="655"/>
                    <a:pt x="1062" y="657"/>
                    <a:pt x="1054" y="661"/>
                  </a:cubicBezTo>
                  <a:cubicBezTo>
                    <a:pt x="1050" y="665"/>
                    <a:pt x="1048" y="671"/>
                    <a:pt x="1041" y="671"/>
                  </a:cubicBezTo>
                  <a:cubicBezTo>
                    <a:pt x="1031" y="671"/>
                    <a:pt x="1028" y="655"/>
                    <a:pt x="1018" y="655"/>
                  </a:cubicBezTo>
                  <a:cubicBezTo>
                    <a:pt x="1007" y="655"/>
                    <a:pt x="1007" y="655"/>
                    <a:pt x="1007" y="655"/>
                  </a:cubicBezTo>
                  <a:cubicBezTo>
                    <a:pt x="1007" y="669"/>
                    <a:pt x="1001" y="676"/>
                    <a:pt x="1001" y="691"/>
                  </a:cubicBezTo>
                  <a:cubicBezTo>
                    <a:pt x="1001" y="703"/>
                    <a:pt x="1016" y="708"/>
                    <a:pt x="1016" y="720"/>
                  </a:cubicBezTo>
                  <a:cubicBezTo>
                    <a:pt x="1016" y="741"/>
                    <a:pt x="999" y="760"/>
                    <a:pt x="978" y="760"/>
                  </a:cubicBezTo>
                  <a:cubicBezTo>
                    <a:pt x="969" y="760"/>
                    <a:pt x="963" y="760"/>
                    <a:pt x="954" y="756"/>
                  </a:cubicBezTo>
                  <a:cubicBezTo>
                    <a:pt x="950" y="754"/>
                    <a:pt x="950" y="748"/>
                    <a:pt x="946" y="748"/>
                  </a:cubicBezTo>
                  <a:cubicBezTo>
                    <a:pt x="933" y="748"/>
                    <a:pt x="929" y="760"/>
                    <a:pt x="916" y="760"/>
                  </a:cubicBezTo>
                  <a:cubicBezTo>
                    <a:pt x="901" y="760"/>
                    <a:pt x="893" y="754"/>
                    <a:pt x="878" y="748"/>
                  </a:cubicBezTo>
                  <a:cubicBezTo>
                    <a:pt x="868" y="752"/>
                    <a:pt x="868" y="752"/>
                    <a:pt x="868" y="752"/>
                  </a:cubicBezTo>
                  <a:cubicBezTo>
                    <a:pt x="868" y="771"/>
                    <a:pt x="868" y="771"/>
                    <a:pt x="868" y="771"/>
                  </a:cubicBezTo>
                  <a:cubicBezTo>
                    <a:pt x="868" y="773"/>
                    <a:pt x="865" y="777"/>
                    <a:pt x="861" y="777"/>
                  </a:cubicBezTo>
                  <a:cubicBezTo>
                    <a:pt x="855" y="777"/>
                    <a:pt x="857" y="760"/>
                    <a:pt x="849" y="760"/>
                  </a:cubicBezTo>
                  <a:cubicBezTo>
                    <a:pt x="836" y="760"/>
                    <a:pt x="829" y="771"/>
                    <a:pt x="817" y="771"/>
                  </a:cubicBezTo>
                  <a:cubicBezTo>
                    <a:pt x="808" y="771"/>
                    <a:pt x="808" y="771"/>
                    <a:pt x="808" y="771"/>
                  </a:cubicBezTo>
                  <a:cubicBezTo>
                    <a:pt x="808" y="763"/>
                    <a:pt x="808" y="758"/>
                    <a:pt x="804" y="750"/>
                  </a:cubicBezTo>
                  <a:cubicBezTo>
                    <a:pt x="798" y="754"/>
                    <a:pt x="796" y="763"/>
                    <a:pt x="787" y="763"/>
                  </a:cubicBezTo>
                  <a:cubicBezTo>
                    <a:pt x="779" y="763"/>
                    <a:pt x="774" y="754"/>
                    <a:pt x="766" y="754"/>
                  </a:cubicBezTo>
                  <a:cubicBezTo>
                    <a:pt x="760" y="754"/>
                    <a:pt x="760" y="763"/>
                    <a:pt x="758" y="769"/>
                  </a:cubicBezTo>
                  <a:cubicBezTo>
                    <a:pt x="751" y="760"/>
                    <a:pt x="751" y="748"/>
                    <a:pt x="741" y="748"/>
                  </a:cubicBezTo>
                  <a:cubicBezTo>
                    <a:pt x="734" y="748"/>
                    <a:pt x="734" y="758"/>
                    <a:pt x="730" y="763"/>
                  </a:cubicBezTo>
                  <a:cubicBezTo>
                    <a:pt x="726" y="769"/>
                    <a:pt x="724" y="773"/>
                    <a:pt x="724" y="782"/>
                  </a:cubicBezTo>
                  <a:cubicBezTo>
                    <a:pt x="722" y="788"/>
                    <a:pt x="724" y="799"/>
                    <a:pt x="715" y="799"/>
                  </a:cubicBezTo>
                  <a:cubicBezTo>
                    <a:pt x="711" y="799"/>
                    <a:pt x="707" y="796"/>
                    <a:pt x="702" y="796"/>
                  </a:cubicBezTo>
                  <a:cubicBezTo>
                    <a:pt x="694" y="796"/>
                    <a:pt x="694" y="805"/>
                    <a:pt x="692" y="813"/>
                  </a:cubicBezTo>
                  <a:cubicBezTo>
                    <a:pt x="690" y="818"/>
                    <a:pt x="683" y="818"/>
                    <a:pt x="683" y="824"/>
                  </a:cubicBezTo>
                  <a:cubicBezTo>
                    <a:pt x="683" y="835"/>
                    <a:pt x="692" y="839"/>
                    <a:pt x="692" y="849"/>
                  </a:cubicBezTo>
                  <a:cubicBezTo>
                    <a:pt x="692" y="856"/>
                    <a:pt x="686" y="856"/>
                    <a:pt x="686" y="862"/>
                  </a:cubicBezTo>
                  <a:cubicBezTo>
                    <a:pt x="686" y="873"/>
                    <a:pt x="698" y="873"/>
                    <a:pt x="709" y="877"/>
                  </a:cubicBezTo>
                  <a:cubicBezTo>
                    <a:pt x="724" y="883"/>
                    <a:pt x="734" y="881"/>
                    <a:pt x="749" y="888"/>
                  </a:cubicBezTo>
                  <a:cubicBezTo>
                    <a:pt x="753" y="892"/>
                    <a:pt x="753" y="896"/>
                    <a:pt x="758" y="898"/>
                  </a:cubicBezTo>
                  <a:cubicBezTo>
                    <a:pt x="764" y="900"/>
                    <a:pt x="768" y="898"/>
                    <a:pt x="770" y="905"/>
                  </a:cubicBezTo>
                  <a:cubicBezTo>
                    <a:pt x="774" y="913"/>
                    <a:pt x="768" y="921"/>
                    <a:pt x="772" y="930"/>
                  </a:cubicBezTo>
                  <a:cubicBezTo>
                    <a:pt x="774" y="934"/>
                    <a:pt x="779" y="934"/>
                    <a:pt x="781" y="938"/>
                  </a:cubicBezTo>
                  <a:cubicBezTo>
                    <a:pt x="785" y="945"/>
                    <a:pt x="781" y="949"/>
                    <a:pt x="783" y="955"/>
                  </a:cubicBezTo>
                  <a:cubicBezTo>
                    <a:pt x="783" y="962"/>
                    <a:pt x="787" y="964"/>
                    <a:pt x="787" y="970"/>
                  </a:cubicBezTo>
                  <a:cubicBezTo>
                    <a:pt x="787" y="974"/>
                    <a:pt x="787" y="974"/>
                    <a:pt x="787" y="979"/>
                  </a:cubicBezTo>
                  <a:cubicBezTo>
                    <a:pt x="779" y="979"/>
                    <a:pt x="770" y="981"/>
                    <a:pt x="770" y="987"/>
                  </a:cubicBezTo>
                  <a:cubicBezTo>
                    <a:pt x="770" y="996"/>
                    <a:pt x="781" y="1000"/>
                    <a:pt x="781" y="1008"/>
                  </a:cubicBezTo>
                  <a:cubicBezTo>
                    <a:pt x="781" y="1015"/>
                    <a:pt x="779" y="1019"/>
                    <a:pt x="774" y="1023"/>
                  </a:cubicBezTo>
                  <a:cubicBezTo>
                    <a:pt x="770" y="1027"/>
                    <a:pt x="766" y="1025"/>
                    <a:pt x="760" y="1025"/>
                  </a:cubicBezTo>
                  <a:cubicBezTo>
                    <a:pt x="751" y="1027"/>
                    <a:pt x="743" y="1034"/>
                    <a:pt x="743" y="1042"/>
                  </a:cubicBezTo>
                  <a:cubicBezTo>
                    <a:pt x="743" y="1051"/>
                    <a:pt x="751" y="1053"/>
                    <a:pt x="755" y="1061"/>
                  </a:cubicBezTo>
                  <a:cubicBezTo>
                    <a:pt x="760" y="1068"/>
                    <a:pt x="762" y="1072"/>
                    <a:pt x="766" y="1080"/>
                  </a:cubicBezTo>
                  <a:cubicBezTo>
                    <a:pt x="768" y="1082"/>
                    <a:pt x="768" y="1087"/>
                    <a:pt x="772" y="1087"/>
                  </a:cubicBezTo>
                  <a:cubicBezTo>
                    <a:pt x="783" y="1087"/>
                    <a:pt x="789" y="1085"/>
                    <a:pt x="798" y="1082"/>
                  </a:cubicBezTo>
                  <a:cubicBezTo>
                    <a:pt x="804" y="1082"/>
                    <a:pt x="806" y="1078"/>
                    <a:pt x="810" y="1078"/>
                  </a:cubicBezTo>
                  <a:cubicBezTo>
                    <a:pt x="817" y="1078"/>
                    <a:pt x="819" y="1087"/>
                    <a:pt x="823" y="1091"/>
                  </a:cubicBezTo>
                  <a:cubicBezTo>
                    <a:pt x="829" y="1099"/>
                    <a:pt x="834" y="1104"/>
                    <a:pt x="840" y="1112"/>
                  </a:cubicBezTo>
                  <a:cubicBezTo>
                    <a:pt x="840" y="1116"/>
                    <a:pt x="840" y="1116"/>
                    <a:pt x="840" y="1116"/>
                  </a:cubicBezTo>
                  <a:cubicBezTo>
                    <a:pt x="834" y="1112"/>
                    <a:pt x="829" y="1110"/>
                    <a:pt x="823" y="1110"/>
                  </a:cubicBezTo>
                  <a:cubicBezTo>
                    <a:pt x="810" y="1110"/>
                    <a:pt x="806" y="1118"/>
                    <a:pt x="793" y="1118"/>
                  </a:cubicBezTo>
                  <a:cubicBezTo>
                    <a:pt x="789" y="1118"/>
                    <a:pt x="785" y="1116"/>
                    <a:pt x="781" y="1118"/>
                  </a:cubicBezTo>
                  <a:cubicBezTo>
                    <a:pt x="772" y="1125"/>
                    <a:pt x="774" y="1144"/>
                    <a:pt x="764" y="1144"/>
                  </a:cubicBezTo>
                  <a:cubicBezTo>
                    <a:pt x="760" y="1144"/>
                    <a:pt x="758" y="1140"/>
                    <a:pt x="753" y="1140"/>
                  </a:cubicBezTo>
                  <a:cubicBezTo>
                    <a:pt x="741" y="1140"/>
                    <a:pt x="738" y="1157"/>
                    <a:pt x="726" y="1157"/>
                  </a:cubicBezTo>
                  <a:cubicBezTo>
                    <a:pt x="719" y="1157"/>
                    <a:pt x="715" y="1155"/>
                    <a:pt x="709" y="1155"/>
                  </a:cubicBezTo>
                  <a:cubicBezTo>
                    <a:pt x="707" y="1155"/>
                    <a:pt x="705" y="1155"/>
                    <a:pt x="702" y="1155"/>
                  </a:cubicBezTo>
                  <a:cubicBezTo>
                    <a:pt x="702" y="1161"/>
                    <a:pt x="702" y="1167"/>
                    <a:pt x="698" y="1174"/>
                  </a:cubicBezTo>
                  <a:lnTo>
                    <a:pt x="698" y="1174"/>
                  </a:lnTo>
                  <a:close/>
                  <a:moveTo>
                    <a:pt x="95" y="777"/>
                  </a:moveTo>
                  <a:lnTo>
                    <a:pt x="95" y="777"/>
                  </a:lnTo>
                  <a:cubicBezTo>
                    <a:pt x="93" y="775"/>
                    <a:pt x="93" y="773"/>
                    <a:pt x="89" y="773"/>
                  </a:cubicBezTo>
                  <a:cubicBezTo>
                    <a:pt x="80" y="773"/>
                    <a:pt x="84" y="786"/>
                    <a:pt x="84" y="794"/>
                  </a:cubicBezTo>
                  <a:cubicBezTo>
                    <a:pt x="84" y="803"/>
                    <a:pt x="76" y="805"/>
                    <a:pt x="76" y="813"/>
                  </a:cubicBezTo>
                  <a:cubicBezTo>
                    <a:pt x="76" y="818"/>
                    <a:pt x="76" y="820"/>
                    <a:pt x="76" y="824"/>
                  </a:cubicBezTo>
                  <a:cubicBezTo>
                    <a:pt x="82" y="824"/>
                    <a:pt x="82" y="824"/>
                    <a:pt x="82" y="824"/>
                  </a:cubicBezTo>
                  <a:cubicBezTo>
                    <a:pt x="82" y="805"/>
                    <a:pt x="95" y="796"/>
                    <a:pt x="95" y="777"/>
                  </a:cubicBezTo>
                  <a:lnTo>
                    <a:pt x="95" y="777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211CF574-09C7-45B6-B657-4305BA9A00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5" y="2832"/>
              <a:ext cx="765" cy="706"/>
            </a:xfrm>
            <a:custGeom>
              <a:avLst/>
              <a:gdLst>
                <a:gd name="T0" fmla="*/ 677 w 1272"/>
                <a:gd name="T1" fmla="*/ 1127 h 1174"/>
                <a:gd name="T2" fmla="*/ 550 w 1272"/>
                <a:gd name="T3" fmla="*/ 1074 h 1174"/>
                <a:gd name="T4" fmla="*/ 391 w 1272"/>
                <a:gd name="T5" fmla="*/ 1038 h 1174"/>
                <a:gd name="T6" fmla="*/ 315 w 1272"/>
                <a:gd name="T7" fmla="*/ 1074 h 1174"/>
                <a:gd name="T8" fmla="*/ 197 w 1272"/>
                <a:gd name="T9" fmla="*/ 1082 h 1174"/>
                <a:gd name="T10" fmla="*/ 59 w 1272"/>
                <a:gd name="T11" fmla="*/ 1053 h 1174"/>
                <a:gd name="T12" fmla="*/ 0 w 1272"/>
                <a:gd name="T13" fmla="*/ 989 h 1174"/>
                <a:gd name="T14" fmla="*/ 25 w 1272"/>
                <a:gd name="T15" fmla="*/ 919 h 1174"/>
                <a:gd name="T16" fmla="*/ 63 w 1272"/>
                <a:gd name="T17" fmla="*/ 879 h 1174"/>
                <a:gd name="T18" fmla="*/ 122 w 1272"/>
                <a:gd name="T19" fmla="*/ 786 h 1174"/>
                <a:gd name="T20" fmla="*/ 95 w 1272"/>
                <a:gd name="T21" fmla="*/ 748 h 1174"/>
                <a:gd name="T22" fmla="*/ 91 w 1272"/>
                <a:gd name="T23" fmla="*/ 684 h 1174"/>
                <a:gd name="T24" fmla="*/ 31 w 1272"/>
                <a:gd name="T25" fmla="*/ 644 h 1174"/>
                <a:gd name="T26" fmla="*/ 57 w 1272"/>
                <a:gd name="T27" fmla="*/ 549 h 1174"/>
                <a:gd name="T28" fmla="*/ 67 w 1272"/>
                <a:gd name="T29" fmla="*/ 504 h 1174"/>
                <a:gd name="T30" fmla="*/ 122 w 1272"/>
                <a:gd name="T31" fmla="*/ 506 h 1174"/>
                <a:gd name="T32" fmla="*/ 165 w 1272"/>
                <a:gd name="T33" fmla="*/ 479 h 1174"/>
                <a:gd name="T34" fmla="*/ 281 w 1272"/>
                <a:gd name="T35" fmla="*/ 453 h 1174"/>
                <a:gd name="T36" fmla="*/ 362 w 1272"/>
                <a:gd name="T37" fmla="*/ 458 h 1174"/>
                <a:gd name="T38" fmla="*/ 408 w 1272"/>
                <a:gd name="T39" fmla="*/ 424 h 1174"/>
                <a:gd name="T40" fmla="*/ 425 w 1272"/>
                <a:gd name="T41" fmla="*/ 343 h 1174"/>
                <a:gd name="T42" fmla="*/ 482 w 1272"/>
                <a:gd name="T43" fmla="*/ 288 h 1174"/>
                <a:gd name="T44" fmla="*/ 497 w 1272"/>
                <a:gd name="T45" fmla="*/ 214 h 1174"/>
                <a:gd name="T46" fmla="*/ 571 w 1272"/>
                <a:gd name="T47" fmla="*/ 133 h 1174"/>
                <a:gd name="T48" fmla="*/ 603 w 1272"/>
                <a:gd name="T49" fmla="*/ 61 h 1174"/>
                <a:gd name="T50" fmla="*/ 635 w 1272"/>
                <a:gd name="T51" fmla="*/ 0 h 1174"/>
                <a:gd name="T52" fmla="*/ 785 w 1272"/>
                <a:gd name="T53" fmla="*/ 40 h 1174"/>
                <a:gd name="T54" fmla="*/ 851 w 1272"/>
                <a:gd name="T55" fmla="*/ 116 h 1174"/>
                <a:gd name="T56" fmla="*/ 861 w 1272"/>
                <a:gd name="T57" fmla="*/ 201 h 1174"/>
                <a:gd name="T58" fmla="*/ 963 w 1272"/>
                <a:gd name="T59" fmla="*/ 167 h 1174"/>
                <a:gd name="T60" fmla="*/ 1012 w 1272"/>
                <a:gd name="T61" fmla="*/ 80 h 1174"/>
                <a:gd name="T62" fmla="*/ 1090 w 1272"/>
                <a:gd name="T63" fmla="*/ 112 h 1174"/>
                <a:gd name="T64" fmla="*/ 1147 w 1272"/>
                <a:gd name="T65" fmla="*/ 258 h 1174"/>
                <a:gd name="T66" fmla="*/ 1166 w 1272"/>
                <a:gd name="T67" fmla="*/ 352 h 1174"/>
                <a:gd name="T68" fmla="*/ 1249 w 1272"/>
                <a:gd name="T69" fmla="*/ 405 h 1174"/>
                <a:gd name="T70" fmla="*/ 1238 w 1272"/>
                <a:gd name="T71" fmla="*/ 462 h 1174"/>
                <a:gd name="T72" fmla="*/ 1240 w 1272"/>
                <a:gd name="T73" fmla="*/ 530 h 1174"/>
                <a:gd name="T74" fmla="*/ 1211 w 1272"/>
                <a:gd name="T75" fmla="*/ 572 h 1174"/>
                <a:gd name="T76" fmla="*/ 1145 w 1272"/>
                <a:gd name="T77" fmla="*/ 616 h 1174"/>
                <a:gd name="T78" fmla="*/ 1079 w 1272"/>
                <a:gd name="T79" fmla="*/ 655 h 1174"/>
                <a:gd name="T80" fmla="*/ 1001 w 1272"/>
                <a:gd name="T81" fmla="*/ 691 h 1174"/>
                <a:gd name="T82" fmla="*/ 916 w 1272"/>
                <a:gd name="T83" fmla="*/ 760 h 1174"/>
                <a:gd name="T84" fmla="*/ 849 w 1272"/>
                <a:gd name="T85" fmla="*/ 760 h 1174"/>
                <a:gd name="T86" fmla="*/ 766 w 1272"/>
                <a:gd name="T87" fmla="*/ 754 h 1174"/>
                <a:gd name="T88" fmla="*/ 715 w 1272"/>
                <a:gd name="T89" fmla="*/ 799 h 1174"/>
                <a:gd name="T90" fmla="*/ 686 w 1272"/>
                <a:gd name="T91" fmla="*/ 862 h 1174"/>
                <a:gd name="T92" fmla="*/ 772 w 1272"/>
                <a:gd name="T93" fmla="*/ 930 h 1174"/>
                <a:gd name="T94" fmla="*/ 770 w 1272"/>
                <a:gd name="T95" fmla="*/ 987 h 1174"/>
                <a:gd name="T96" fmla="*/ 755 w 1272"/>
                <a:gd name="T97" fmla="*/ 1061 h 1174"/>
                <a:gd name="T98" fmla="*/ 823 w 1272"/>
                <a:gd name="T99" fmla="*/ 1091 h 1174"/>
                <a:gd name="T100" fmla="*/ 781 w 1272"/>
                <a:gd name="T101" fmla="*/ 1118 h 1174"/>
                <a:gd name="T102" fmla="*/ 702 w 1272"/>
                <a:gd name="T103" fmla="*/ 1155 h 1174"/>
                <a:gd name="T104" fmla="*/ 89 w 1272"/>
                <a:gd name="T105" fmla="*/ 773 h 1174"/>
                <a:gd name="T106" fmla="*/ 95 w 1272"/>
                <a:gd name="T107" fmla="*/ 777 h 1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2" h="1174">
                  <a:moveTo>
                    <a:pt x="698" y="1174"/>
                  </a:moveTo>
                  <a:lnTo>
                    <a:pt x="698" y="1174"/>
                  </a:lnTo>
                  <a:cubicBezTo>
                    <a:pt x="694" y="1174"/>
                    <a:pt x="688" y="1174"/>
                    <a:pt x="681" y="1171"/>
                  </a:cubicBezTo>
                  <a:cubicBezTo>
                    <a:pt x="683" y="1161"/>
                    <a:pt x="686" y="1157"/>
                    <a:pt x="686" y="1146"/>
                  </a:cubicBezTo>
                  <a:cubicBezTo>
                    <a:pt x="686" y="1138"/>
                    <a:pt x="683" y="1131"/>
                    <a:pt x="677" y="1127"/>
                  </a:cubicBezTo>
                  <a:cubicBezTo>
                    <a:pt x="669" y="1123"/>
                    <a:pt x="662" y="1129"/>
                    <a:pt x="652" y="1127"/>
                  </a:cubicBezTo>
                  <a:cubicBezTo>
                    <a:pt x="633" y="1125"/>
                    <a:pt x="622" y="1116"/>
                    <a:pt x="603" y="1116"/>
                  </a:cubicBezTo>
                  <a:cubicBezTo>
                    <a:pt x="597" y="1116"/>
                    <a:pt x="595" y="1127"/>
                    <a:pt x="588" y="1129"/>
                  </a:cubicBezTo>
                  <a:cubicBezTo>
                    <a:pt x="575" y="1125"/>
                    <a:pt x="565" y="1116"/>
                    <a:pt x="561" y="1104"/>
                  </a:cubicBezTo>
                  <a:cubicBezTo>
                    <a:pt x="556" y="1091"/>
                    <a:pt x="561" y="1080"/>
                    <a:pt x="550" y="1074"/>
                  </a:cubicBezTo>
                  <a:cubicBezTo>
                    <a:pt x="544" y="1068"/>
                    <a:pt x="537" y="1070"/>
                    <a:pt x="529" y="1070"/>
                  </a:cubicBezTo>
                  <a:cubicBezTo>
                    <a:pt x="510" y="1070"/>
                    <a:pt x="501" y="1076"/>
                    <a:pt x="482" y="1076"/>
                  </a:cubicBezTo>
                  <a:cubicBezTo>
                    <a:pt x="461" y="1076"/>
                    <a:pt x="457" y="1046"/>
                    <a:pt x="436" y="1046"/>
                  </a:cubicBezTo>
                  <a:cubicBezTo>
                    <a:pt x="417" y="1046"/>
                    <a:pt x="417" y="1046"/>
                    <a:pt x="417" y="1046"/>
                  </a:cubicBezTo>
                  <a:cubicBezTo>
                    <a:pt x="406" y="1046"/>
                    <a:pt x="402" y="1040"/>
                    <a:pt x="391" y="1038"/>
                  </a:cubicBezTo>
                  <a:cubicBezTo>
                    <a:pt x="376" y="1034"/>
                    <a:pt x="366" y="1034"/>
                    <a:pt x="353" y="1027"/>
                  </a:cubicBezTo>
                  <a:cubicBezTo>
                    <a:pt x="345" y="1023"/>
                    <a:pt x="343" y="1015"/>
                    <a:pt x="334" y="1015"/>
                  </a:cubicBezTo>
                  <a:cubicBezTo>
                    <a:pt x="326" y="1015"/>
                    <a:pt x="321" y="1023"/>
                    <a:pt x="321" y="1032"/>
                  </a:cubicBezTo>
                  <a:cubicBezTo>
                    <a:pt x="321" y="1046"/>
                    <a:pt x="321" y="1046"/>
                    <a:pt x="321" y="1046"/>
                  </a:cubicBezTo>
                  <a:cubicBezTo>
                    <a:pt x="321" y="1057"/>
                    <a:pt x="319" y="1066"/>
                    <a:pt x="315" y="1074"/>
                  </a:cubicBezTo>
                  <a:cubicBezTo>
                    <a:pt x="313" y="1078"/>
                    <a:pt x="313" y="1082"/>
                    <a:pt x="307" y="1082"/>
                  </a:cubicBezTo>
                  <a:cubicBezTo>
                    <a:pt x="285" y="1082"/>
                    <a:pt x="273" y="1082"/>
                    <a:pt x="249" y="1082"/>
                  </a:cubicBezTo>
                  <a:cubicBezTo>
                    <a:pt x="241" y="1082"/>
                    <a:pt x="235" y="1076"/>
                    <a:pt x="228" y="1070"/>
                  </a:cubicBezTo>
                  <a:cubicBezTo>
                    <a:pt x="216" y="1080"/>
                    <a:pt x="220" y="1095"/>
                    <a:pt x="209" y="1106"/>
                  </a:cubicBezTo>
                  <a:cubicBezTo>
                    <a:pt x="201" y="1099"/>
                    <a:pt x="199" y="1093"/>
                    <a:pt x="197" y="1082"/>
                  </a:cubicBezTo>
                  <a:cubicBezTo>
                    <a:pt x="197" y="1074"/>
                    <a:pt x="194" y="1066"/>
                    <a:pt x="188" y="1066"/>
                  </a:cubicBezTo>
                  <a:cubicBezTo>
                    <a:pt x="180" y="1066"/>
                    <a:pt x="175" y="1072"/>
                    <a:pt x="169" y="1074"/>
                  </a:cubicBezTo>
                  <a:cubicBezTo>
                    <a:pt x="146" y="1074"/>
                    <a:pt x="133" y="1070"/>
                    <a:pt x="110" y="1072"/>
                  </a:cubicBezTo>
                  <a:cubicBezTo>
                    <a:pt x="99" y="1074"/>
                    <a:pt x="95" y="1080"/>
                    <a:pt x="86" y="1080"/>
                  </a:cubicBezTo>
                  <a:cubicBezTo>
                    <a:pt x="72" y="1080"/>
                    <a:pt x="65" y="1066"/>
                    <a:pt x="59" y="1053"/>
                  </a:cubicBezTo>
                  <a:cubicBezTo>
                    <a:pt x="55" y="1046"/>
                    <a:pt x="50" y="1044"/>
                    <a:pt x="48" y="1038"/>
                  </a:cubicBezTo>
                  <a:cubicBezTo>
                    <a:pt x="46" y="1034"/>
                    <a:pt x="46" y="1032"/>
                    <a:pt x="44" y="1027"/>
                  </a:cubicBezTo>
                  <a:cubicBezTo>
                    <a:pt x="34" y="1021"/>
                    <a:pt x="25" y="1025"/>
                    <a:pt x="12" y="1025"/>
                  </a:cubicBezTo>
                  <a:cubicBezTo>
                    <a:pt x="6" y="1017"/>
                    <a:pt x="6" y="1010"/>
                    <a:pt x="4" y="1000"/>
                  </a:cubicBezTo>
                  <a:cubicBezTo>
                    <a:pt x="4" y="996"/>
                    <a:pt x="0" y="994"/>
                    <a:pt x="0" y="989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6" y="972"/>
                    <a:pt x="10" y="970"/>
                    <a:pt x="14" y="966"/>
                  </a:cubicBezTo>
                  <a:cubicBezTo>
                    <a:pt x="12" y="962"/>
                    <a:pt x="10" y="960"/>
                    <a:pt x="10" y="953"/>
                  </a:cubicBezTo>
                  <a:cubicBezTo>
                    <a:pt x="10" y="947"/>
                    <a:pt x="17" y="943"/>
                    <a:pt x="19" y="936"/>
                  </a:cubicBezTo>
                  <a:cubicBezTo>
                    <a:pt x="21" y="930"/>
                    <a:pt x="19" y="924"/>
                    <a:pt x="25" y="919"/>
                  </a:cubicBezTo>
                  <a:cubicBezTo>
                    <a:pt x="31" y="917"/>
                    <a:pt x="36" y="919"/>
                    <a:pt x="44" y="919"/>
                  </a:cubicBezTo>
                  <a:cubicBezTo>
                    <a:pt x="44" y="915"/>
                    <a:pt x="44" y="915"/>
                    <a:pt x="44" y="915"/>
                  </a:cubicBezTo>
                  <a:cubicBezTo>
                    <a:pt x="44" y="911"/>
                    <a:pt x="42" y="907"/>
                    <a:pt x="42" y="900"/>
                  </a:cubicBezTo>
                  <a:cubicBezTo>
                    <a:pt x="42" y="896"/>
                    <a:pt x="46" y="894"/>
                    <a:pt x="50" y="892"/>
                  </a:cubicBezTo>
                  <a:cubicBezTo>
                    <a:pt x="57" y="888"/>
                    <a:pt x="61" y="885"/>
                    <a:pt x="63" y="879"/>
                  </a:cubicBezTo>
                  <a:cubicBezTo>
                    <a:pt x="70" y="869"/>
                    <a:pt x="76" y="860"/>
                    <a:pt x="89" y="858"/>
                  </a:cubicBezTo>
                  <a:cubicBezTo>
                    <a:pt x="82" y="839"/>
                    <a:pt x="106" y="830"/>
                    <a:pt x="106" y="813"/>
                  </a:cubicBezTo>
                  <a:cubicBezTo>
                    <a:pt x="106" y="809"/>
                    <a:pt x="101" y="809"/>
                    <a:pt x="101" y="805"/>
                  </a:cubicBezTo>
                  <a:cubicBezTo>
                    <a:pt x="101" y="801"/>
                    <a:pt x="101" y="794"/>
                    <a:pt x="106" y="792"/>
                  </a:cubicBezTo>
                  <a:cubicBezTo>
                    <a:pt x="112" y="790"/>
                    <a:pt x="122" y="792"/>
                    <a:pt x="122" y="786"/>
                  </a:cubicBezTo>
                  <a:cubicBezTo>
                    <a:pt x="122" y="777"/>
                    <a:pt x="118" y="773"/>
                    <a:pt x="118" y="765"/>
                  </a:cubicBezTo>
                  <a:cubicBezTo>
                    <a:pt x="118" y="758"/>
                    <a:pt x="118" y="754"/>
                    <a:pt x="118" y="746"/>
                  </a:cubicBezTo>
                  <a:cubicBezTo>
                    <a:pt x="118" y="744"/>
                    <a:pt x="118" y="741"/>
                    <a:pt x="116" y="737"/>
                  </a:cubicBezTo>
                  <a:cubicBezTo>
                    <a:pt x="112" y="741"/>
                    <a:pt x="112" y="748"/>
                    <a:pt x="106" y="748"/>
                  </a:cubicBezTo>
                  <a:cubicBezTo>
                    <a:pt x="101" y="748"/>
                    <a:pt x="99" y="746"/>
                    <a:pt x="95" y="748"/>
                  </a:cubicBezTo>
                  <a:cubicBezTo>
                    <a:pt x="95" y="739"/>
                    <a:pt x="93" y="735"/>
                    <a:pt x="93" y="727"/>
                  </a:cubicBezTo>
                  <a:cubicBezTo>
                    <a:pt x="93" y="722"/>
                    <a:pt x="99" y="722"/>
                    <a:pt x="101" y="718"/>
                  </a:cubicBezTo>
                  <a:cubicBezTo>
                    <a:pt x="106" y="714"/>
                    <a:pt x="106" y="710"/>
                    <a:pt x="106" y="703"/>
                  </a:cubicBezTo>
                  <a:cubicBezTo>
                    <a:pt x="106" y="699"/>
                    <a:pt x="108" y="695"/>
                    <a:pt x="106" y="691"/>
                  </a:cubicBezTo>
                  <a:cubicBezTo>
                    <a:pt x="101" y="686"/>
                    <a:pt x="95" y="688"/>
                    <a:pt x="91" y="684"/>
                  </a:cubicBezTo>
                  <a:cubicBezTo>
                    <a:pt x="86" y="680"/>
                    <a:pt x="89" y="676"/>
                    <a:pt x="89" y="671"/>
                  </a:cubicBezTo>
                  <a:cubicBezTo>
                    <a:pt x="78" y="669"/>
                    <a:pt x="74" y="674"/>
                    <a:pt x="63" y="669"/>
                  </a:cubicBezTo>
                  <a:cubicBezTo>
                    <a:pt x="59" y="667"/>
                    <a:pt x="59" y="661"/>
                    <a:pt x="55" y="661"/>
                  </a:cubicBezTo>
                  <a:cubicBezTo>
                    <a:pt x="50" y="661"/>
                    <a:pt x="48" y="663"/>
                    <a:pt x="44" y="663"/>
                  </a:cubicBezTo>
                  <a:cubicBezTo>
                    <a:pt x="36" y="663"/>
                    <a:pt x="31" y="652"/>
                    <a:pt x="31" y="644"/>
                  </a:cubicBezTo>
                  <a:cubicBezTo>
                    <a:pt x="31" y="640"/>
                    <a:pt x="36" y="638"/>
                    <a:pt x="36" y="631"/>
                  </a:cubicBezTo>
                  <a:cubicBezTo>
                    <a:pt x="40" y="625"/>
                    <a:pt x="40" y="619"/>
                    <a:pt x="42" y="610"/>
                  </a:cubicBezTo>
                  <a:cubicBezTo>
                    <a:pt x="46" y="604"/>
                    <a:pt x="55" y="604"/>
                    <a:pt x="55" y="595"/>
                  </a:cubicBezTo>
                  <a:cubicBezTo>
                    <a:pt x="55" y="587"/>
                    <a:pt x="48" y="583"/>
                    <a:pt x="48" y="574"/>
                  </a:cubicBezTo>
                  <a:cubicBezTo>
                    <a:pt x="48" y="563"/>
                    <a:pt x="57" y="559"/>
                    <a:pt x="57" y="549"/>
                  </a:cubicBezTo>
                  <a:cubicBezTo>
                    <a:pt x="57" y="544"/>
                    <a:pt x="57" y="542"/>
                    <a:pt x="57" y="538"/>
                  </a:cubicBezTo>
                  <a:cubicBezTo>
                    <a:pt x="59" y="536"/>
                    <a:pt x="59" y="536"/>
                    <a:pt x="59" y="536"/>
                  </a:cubicBezTo>
                  <a:cubicBezTo>
                    <a:pt x="59" y="525"/>
                    <a:pt x="59" y="525"/>
                    <a:pt x="59" y="525"/>
                  </a:cubicBezTo>
                  <a:cubicBezTo>
                    <a:pt x="55" y="525"/>
                    <a:pt x="53" y="525"/>
                    <a:pt x="50" y="523"/>
                  </a:cubicBezTo>
                  <a:cubicBezTo>
                    <a:pt x="50" y="513"/>
                    <a:pt x="59" y="504"/>
                    <a:pt x="67" y="504"/>
                  </a:cubicBezTo>
                  <a:cubicBezTo>
                    <a:pt x="78" y="502"/>
                    <a:pt x="84" y="506"/>
                    <a:pt x="93" y="504"/>
                  </a:cubicBezTo>
                  <a:cubicBezTo>
                    <a:pt x="97" y="502"/>
                    <a:pt x="97" y="496"/>
                    <a:pt x="101" y="494"/>
                  </a:cubicBezTo>
                  <a:cubicBezTo>
                    <a:pt x="108" y="491"/>
                    <a:pt x="114" y="491"/>
                    <a:pt x="118" y="485"/>
                  </a:cubicBezTo>
                  <a:cubicBezTo>
                    <a:pt x="120" y="487"/>
                    <a:pt x="122" y="489"/>
                    <a:pt x="122" y="496"/>
                  </a:cubicBezTo>
                  <a:cubicBezTo>
                    <a:pt x="122" y="506"/>
                    <a:pt x="122" y="506"/>
                    <a:pt x="122" y="506"/>
                  </a:cubicBezTo>
                  <a:cubicBezTo>
                    <a:pt x="122" y="513"/>
                    <a:pt x="129" y="519"/>
                    <a:pt x="135" y="519"/>
                  </a:cubicBezTo>
                  <a:cubicBezTo>
                    <a:pt x="144" y="519"/>
                    <a:pt x="150" y="513"/>
                    <a:pt x="150" y="506"/>
                  </a:cubicBezTo>
                  <a:cubicBezTo>
                    <a:pt x="150" y="500"/>
                    <a:pt x="144" y="498"/>
                    <a:pt x="144" y="491"/>
                  </a:cubicBezTo>
                  <a:cubicBezTo>
                    <a:pt x="144" y="487"/>
                    <a:pt x="148" y="487"/>
                    <a:pt x="152" y="487"/>
                  </a:cubicBezTo>
                  <a:cubicBezTo>
                    <a:pt x="156" y="485"/>
                    <a:pt x="158" y="479"/>
                    <a:pt x="165" y="479"/>
                  </a:cubicBezTo>
                  <a:cubicBezTo>
                    <a:pt x="169" y="479"/>
                    <a:pt x="171" y="485"/>
                    <a:pt x="173" y="489"/>
                  </a:cubicBezTo>
                  <a:cubicBezTo>
                    <a:pt x="184" y="483"/>
                    <a:pt x="184" y="466"/>
                    <a:pt x="197" y="466"/>
                  </a:cubicBezTo>
                  <a:cubicBezTo>
                    <a:pt x="209" y="466"/>
                    <a:pt x="209" y="483"/>
                    <a:pt x="220" y="483"/>
                  </a:cubicBezTo>
                  <a:cubicBezTo>
                    <a:pt x="230" y="483"/>
                    <a:pt x="235" y="477"/>
                    <a:pt x="243" y="472"/>
                  </a:cubicBezTo>
                  <a:cubicBezTo>
                    <a:pt x="258" y="468"/>
                    <a:pt x="273" y="468"/>
                    <a:pt x="281" y="453"/>
                  </a:cubicBezTo>
                  <a:cubicBezTo>
                    <a:pt x="285" y="455"/>
                    <a:pt x="288" y="455"/>
                    <a:pt x="292" y="455"/>
                  </a:cubicBezTo>
                  <a:cubicBezTo>
                    <a:pt x="300" y="455"/>
                    <a:pt x="307" y="458"/>
                    <a:pt x="315" y="453"/>
                  </a:cubicBezTo>
                  <a:cubicBezTo>
                    <a:pt x="319" y="451"/>
                    <a:pt x="319" y="447"/>
                    <a:pt x="324" y="447"/>
                  </a:cubicBezTo>
                  <a:cubicBezTo>
                    <a:pt x="336" y="447"/>
                    <a:pt x="338" y="466"/>
                    <a:pt x="351" y="466"/>
                  </a:cubicBezTo>
                  <a:cubicBezTo>
                    <a:pt x="357" y="466"/>
                    <a:pt x="357" y="460"/>
                    <a:pt x="362" y="458"/>
                  </a:cubicBezTo>
                  <a:cubicBezTo>
                    <a:pt x="368" y="453"/>
                    <a:pt x="374" y="451"/>
                    <a:pt x="376" y="443"/>
                  </a:cubicBezTo>
                  <a:cubicBezTo>
                    <a:pt x="379" y="438"/>
                    <a:pt x="379" y="434"/>
                    <a:pt x="383" y="432"/>
                  </a:cubicBezTo>
                  <a:cubicBezTo>
                    <a:pt x="383" y="432"/>
                    <a:pt x="387" y="432"/>
                    <a:pt x="389" y="430"/>
                  </a:cubicBezTo>
                  <a:cubicBezTo>
                    <a:pt x="396" y="426"/>
                    <a:pt x="391" y="413"/>
                    <a:pt x="398" y="413"/>
                  </a:cubicBezTo>
                  <a:cubicBezTo>
                    <a:pt x="404" y="413"/>
                    <a:pt x="404" y="424"/>
                    <a:pt x="408" y="424"/>
                  </a:cubicBezTo>
                  <a:cubicBezTo>
                    <a:pt x="417" y="424"/>
                    <a:pt x="423" y="415"/>
                    <a:pt x="423" y="409"/>
                  </a:cubicBezTo>
                  <a:cubicBezTo>
                    <a:pt x="423" y="402"/>
                    <a:pt x="419" y="400"/>
                    <a:pt x="415" y="394"/>
                  </a:cubicBezTo>
                  <a:cubicBezTo>
                    <a:pt x="425" y="394"/>
                    <a:pt x="429" y="385"/>
                    <a:pt x="432" y="377"/>
                  </a:cubicBezTo>
                  <a:cubicBezTo>
                    <a:pt x="434" y="369"/>
                    <a:pt x="440" y="364"/>
                    <a:pt x="440" y="356"/>
                  </a:cubicBezTo>
                  <a:cubicBezTo>
                    <a:pt x="440" y="347"/>
                    <a:pt x="432" y="343"/>
                    <a:pt x="425" y="343"/>
                  </a:cubicBezTo>
                  <a:cubicBezTo>
                    <a:pt x="425" y="337"/>
                    <a:pt x="425" y="337"/>
                    <a:pt x="425" y="337"/>
                  </a:cubicBezTo>
                  <a:cubicBezTo>
                    <a:pt x="425" y="322"/>
                    <a:pt x="421" y="313"/>
                    <a:pt x="432" y="303"/>
                  </a:cubicBezTo>
                  <a:cubicBezTo>
                    <a:pt x="438" y="309"/>
                    <a:pt x="440" y="320"/>
                    <a:pt x="451" y="320"/>
                  </a:cubicBezTo>
                  <a:cubicBezTo>
                    <a:pt x="463" y="320"/>
                    <a:pt x="470" y="313"/>
                    <a:pt x="482" y="313"/>
                  </a:cubicBezTo>
                  <a:cubicBezTo>
                    <a:pt x="482" y="303"/>
                    <a:pt x="482" y="299"/>
                    <a:pt x="482" y="288"/>
                  </a:cubicBezTo>
                  <a:cubicBezTo>
                    <a:pt x="482" y="280"/>
                    <a:pt x="482" y="273"/>
                    <a:pt x="478" y="269"/>
                  </a:cubicBezTo>
                  <a:cubicBezTo>
                    <a:pt x="474" y="265"/>
                    <a:pt x="467" y="265"/>
                    <a:pt x="467" y="261"/>
                  </a:cubicBezTo>
                  <a:cubicBezTo>
                    <a:pt x="467" y="239"/>
                    <a:pt x="467" y="239"/>
                    <a:pt x="467" y="239"/>
                  </a:cubicBezTo>
                  <a:cubicBezTo>
                    <a:pt x="467" y="235"/>
                    <a:pt x="465" y="233"/>
                    <a:pt x="463" y="227"/>
                  </a:cubicBezTo>
                  <a:cubicBezTo>
                    <a:pt x="478" y="224"/>
                    <a:pt x="484" y="220"/>
                    <a:pt x="497" y="214"/>
                  </a:cubicBezTo>
                  <a:cubicBezTo>
                    <a:pt x="499" y="212"/>
                    <a:pt x="499" y="208"/>
                    <a:pt x="501" y="205"/>
                  </a:cubicBezTo>
                  <a:cubicBezTo>
                    <a:pt x="510" y="197"/>
                    <a:pt x="516" y="193"/>
                    <a:pt x="518" y="180"/>
                  </a:cubicBezTo>
                  <a:cubicBezTo>
                    <a:pt x="518" y="172"/>
                    <a:pt x="529" y="169"/>
                    <a:pt x="539" y="165"/>
                  </a:cubicBezTo>
                  <a:cubicBezTo>
                    <a:pt x="550" y="161"/>
                    <a:pt x="554" y="152"/>
                    <a:pt x="563" y="144"/>
                  </a:cubicBezTo>
                  <a:cubicBezTo>
                    <a:pt x="565" y="140"/>
                    <a:pt x="571" y="140"/>
                    <a:pt x="571" y="133"/>
                  </a:cubicBezTo>
                  <a:cubicBezTo>
                    <a:pt x="571" y="125"/>
                    <a:pt x="565" y="123"/>
                    <a:pt x="565" y="114"/>
                  </a:cubicBezTo>
                  <a:cubicBezTo>
                    <a:pt x="565" y="110"/>
                    <a:pt x="573" y="114"/>
                    <a:pt x="580" y="114"/>
                  </a:cubicBezTo>
                  <a:cubicBezTo>
                    <a:pt x="588" y="114"/>
                    <a:pt x="586" y="99"/>
                    <a:pt x="592" y="93"/>
                  </a:cubicBezTo>
                  <a:cubicBezTo>
                    <a:pt x="599" y="87"/>
                    <a:pt x="609" y="85"/>
                    <a:pt x="609" y="74"/>
                  </a:cubicBezTo>
                  <a:cubicBezTo>
                    <a:pt x="609" y="68"/>
                    <a:pt x="607" y="66"/>
                    <a:pt x="603" y="61"/>
                  </a:cubicBezTo>
                  <a:cubicBezTo>
                    <a:pt x="609" y="55"/>
                    <a:pt x="609" y="47"/>
                    <a:pt x="609" y="38"/>
                  </a:cubicBezTo>
                  <a:cubicBezTo>
                    <a:pt x="609" y="27"/>
                    <a:pt x="607" y="21"/>
                    <a:pt x="609" y="11"/>
                  </a:cubicBezTo>
                  <a:cubicBezTo>
                    <a:pt x="616" y="8"/>
                    <a:pt x="616" y="8"/>
                    <a:pt x="616" y="8"/>
                  </a:cubicBezTo>
                  <a:cubicBezTo>
                    <a:pt x="618" y="8"/>
                    <a:pt x="618" y="8"/>
                    <a:pt x="620" y="8"/>
                  </a:cubicBezTo>
                  <a:cubicBezTo>
                    <a:pt x="626" y="8"/>
                    <a:pt x="630" y="4"/>
                    <a:pt x="635" y="0"/>
                  </a:cubicBezTo>
                  <a:cubicBezTo>
                    <a:pt x="641" y="2"/>
                    <a:pt x="643" y="8"/>
                    <a:pt x="650" y="8"/>
                  </a:cubicBezTo>
                  <a:cubicBezTo>
                    <a:pt x="656" y="8"/>
                    <a:pt x="658" y="2"/>
                    <a:pt x="664" y="2"/>
                  </a:cubicBezTo>
                  <a:cubicBezTo>
                    <a:pt x="696" y="2"/>
                    <a:pt x="698" y="38"/>
                    <a:pt x="724" y="59"/>
                  </a:cubicBezTo>
                  <a:cubicBezTo>
                    <a:pt x="741" y="47"/>
                    <a:pt x="755" y="44"/>
                    <a:pt x="770" y="30"/>
                  </a:cubicBezTo>
                  <a:cubicBezTo>
                    <a:pt x="777" y="34"/>
                    <a:pt x="779" y="40"/>
                    <a:pt x="785" y="40"/>
                  </a:cubicBezTo>
                  <a:cubicBezTo>
                    <a:pt x="798" y="40"/>
                    <a:pt x="806" y="36"/>
                    <a:pt x="819" y="34"/>
                  </a:cubicBezTo>
                  <a:cubicBezTo>
                    <a:pt x="819" y="44"/>
                    <a:pt x="829" y="49"/>
                    <a:pt x="829" y="59"/>
                  </a:cubicBezTo>
                  <a:cubicBezTo>
                    <a:pt x="829" y="66"/>
                    <a:pt x="825" y="68"/>
                    <a:pt x="825" y="72"/>
                  </a:cubicBezTo>
                  <a:cubicBezTo>
                    <a:pt x="825" y="78"/>
                    <a:pt x="834" y="78"/>
                    <a:pt x="836" y="83"/>
                  </a:cubicBezTo>
                  <a:cubicBezTo>
                    <a:pt x="840" y="97"/>
                    <a:pt x="851" y="104"/>
                    <a:pt x="851" y="116"/>
                  </a:cubicBezTo>
                  <a:cubicBezTo>
                    <a:pt x="851" y="121"/>
                    <a:pt x="849" y="123"/>
                    <a:pt x="846" y="127"/>
                  </a:cubicBezTo>
                  <a:cubicBezTo>
                    <a:pt x="849" y="142"/>
                    <a:pt x="849" y="142"/>
                    <a:pt x="849" y="142"/>
                  </a:cubicBezTo>
                  <a:cubicBezTo>
                    <a:pt x="846" y="152"/>
                    <a:pt x="844" y="157"/>
                    <a:pt x="840" y="165"/>
                  </a:cubicBezTo>
                  <a:cubicBezTo>
                    <a:pt x="849" y="169"/>
                    <a:pt x="861" y="174"/>
                    <a:pt x="861" y="182"/>
                  </a:cubicBezTo>
                  <a:cubicBezTo>
                    <a:pt x="861" y="201"/>
                    <a:pt x="861" y="201"/>
                    <a:pt x="861" y="201"/>
                  </a:cubicBezTo>
                  <a:cubicBezTo>
                    <a:pt x="861" y="205"/>
                    <a:pt x="861" y="205"/>
                    <a:pt x="861" y="205"/>
                  </a:cubicBezTo>
                  <a:cubicBezTo>
                    <a:pt x="870" y="193"/>
                    <a:pt x="874" y="182"/>
                    <a:pt x="889" y="182"/>
                  </a:cubicBezTo>
                  <a:cubicBezTo>
                    <a:pt x="906" y="182"/>
                    <a:pt x="916" y="191"/>
                    <a:pt x="933" y="191"/>
                  </a:cubicBezTo>
                  <a:cubicBezTo>
                    <a:pt x="942" y="191"/>
                    <a:pt x="948" y="193"/>
                    <a:pt x="952" y="188"/>
                  </a:cubicBezTo>
                  <a:cubicBezTo>
                    <a:pt x="959" y="182"/>
                    <a:pt x="956" y="176"/>
                    <a:pt x="963" y="167"/>
                  </a:cubicBezTo>
                  <a:cubicBezTo>
                    <a:pt x="971" y="157"/>
                    <a:pt x="973" y="150"/>
                    <a:pt x="973" y="138"/>
                  </a:cubicBezTo>
                  <a:cubicBezTo>
                    <a:pt x="973" y="125"/>
                    <a:pt x="995" y="125"/>
                    <a:pt x="995" y="114"/>
                  </a:cubicBezTo>
                  <a:cubicBezTo>
                    <a:pt x="995" y="110"/>
                    <a:pt x="990" y="108"/>
                    <a:pt x="990" y="106"/>
                  </a:cubicBezTo>
                  <a:cubicBezTo>
                    <a:pt x="990" y="102"/>
                    <a:pt x="995" y="99"/>
                    <a:pt x="997" y="97"/>
                  </a:cubicBezTo>
                  <a:cubicBezTo>
                    <a:pt x="1001" y="89"/>
                    <a:pt x="1005" y="85"/>
                    <a:pt x="1012" y="80"/>
                  </a:cubicBezTo>
                  <a:cubicBezTo>
                    <a:pt x="1024" y="70"/>
                    <a:pt x="1028" y="57"/>
                    <a:pt x="1045" y="57"/>
                  </a:cubicBezTo>
                  <a:cubicBezTo>
                    <a:pt x="1056" y="57"/>
                    <a:pt x="1056" y="70"/>
                    <a:pt x="1056" y="80"/>
                  </a:cubicBezTo>
                  <a:cubicBezTo>
                    <a:pt x="1064" y="80"/>
                    <a:pt x="1069" y="80"/>
                    <a:pt x="1075" y="80"/>
                  </a:cubicBezTo>
                  <a:cubicBezTo>
                    <a:pt x="1079" y="80"/>
                    <a:pt x="1079" y="85"/>
                    <a:pt x="1079" y="89"/>
                  </a:cubicBezTo>
                  <a:cubicBezTo>
                    <a:pt x="1086" y="95"/>
                    <a:pt x="1088" y="104"/>
                    <a:pt x="1090" y="112"/>
                  </a:cubicBezTo>
                  <a:cubicBezTo>
                    <a:pt x="1094" y="119"/>
                    <a:pt x="1100" y="121"/>
                    <a:pt x="1100" y="127"/>
                  </a:cubicBezTo>
                  <a:cubicBezTo>
                    <a:pt x="1100" y="136"/>
                    <a:pt x="1100" y="138"/>
                    <a:pt x="1100" y="146"/>
                  </a:cubicBezTo>
                  <a:cubicBezTo>
                    <a:pt x="1100" y="163"/>
                    <a:pt x="1111" y="174"/>
                    <a:pt x="1117" y="191"/>
                  </a:cubicBezTo>
                  <a:cubicBezTo>
                    <a:pt x="1134" y="208"/>
                    <a:pt x="1149" y="218"/>
                    <a:pt x="1149" y="244"/>
                  </a:cubicBezTo>
                  <a:cubicBezTo>
                    <a:pt x="1149" y="250"/>
                    <a:pt x="1147" y="252"/>
                    <a:pt x="1147" y="258"/>
                  </a:cubicBezTo>
                  <a:cubicBezTo>
                    <a:pt x="1147" y="267"/>
                    <a:pt x="1155" y="269"/>
                    <a:pt x="1158" y="275"/>
                  </a:cubicBezTo>
                  <a:cubicBezTo>
                    <a:pt x="1162" y="284"/>
                    <a:pt x="1164" y="288"/>
                    <a:pt x="1164" y="299"/>
                  </a:cubicBezTo>
                  <a:cubicBezTo>
                    <a:pt x="1164" y="324"/>
                    <a:pt x="1164" y="324"/>
                    <a:pt x="1164" y="324"/>
                  </a:cubicBezTo>
                  <a:cubicBezTo>
                    <a:pt x="1164" y="330"/>
                    <a:pt x="1172" y="330"/>
                    <a:pt x="1172" y="339"/>
                  </a:cubicBezTo>
                  <a:cubicBezTo>
                    <a:pt x="1172" y="345"/>
                    <a:pt x="1166" y="347"/>
                    <a:pt x="1166" y="352"/>
                  </a:cubicBezTo>
                  <a:cubicBezTo>
                    <a:pt x="1166" y="369"/>
                    <a:pt x="1183" y="377"/>
                    <a:pt x="1198" y="377"/>
                  </a:cubicBezTo>
                  <a:cubicBezTo>
                    <a:pt x="1198" y="402"/>
                    <a:pt x="1198" y="402"/>
                    <a:pt x="1198" y="402"/>
                  </a:cubicBezTo>
                  <a:cubicBezTo>
                    <a:pt x="1200" y="407"/>
                    <a:pt x="1200" y="407"/>
                    <a:pt x="1200" y="407"/>
                  </a:cubicBezTo>
                  <a:cubicBezTo>
                    <a:pt x="1213" y="405"/>
                    <a:pt x="1217" y="396"/>
                    <a:pt x="1230" y="396"/>
                  </a:cubicBezTo>
                  <a:cubicBezTo>
                    <a:pt x="1236" y="396"/>
                    <a:pt x="1249" y="396"/>
                    <a:pt x="1249" y="405"/>
                  </a:cubicBezTo>
                  <a:cubicBezTo>
                    <a:pt x="1249" y="409"/>
                    <a:pt x="1249" y="413"/>
                    <a:pt x="1244" y="415"/>
                  </a:cubicBezTo>
                  <a:cubicBezTo>
                    <a:pt x="1240" y="417"/>
                    <a:pt x="1236" y="417"/>
                    <a:pt x="1234" y="419"/>
                  </a:cubicBezTo>
                  <a:cubicBezTo>
                    <a:pt x="1230" y="428"/>
                    <a:pt x="1232" y="436"/>
                    <a:pt x="1225" y="443"/>
                  </a:cubicBezTo>
                  <a:cubicBezTo>
                    <a:pt x="1221" y="445"/>
                    <a:pt x="1217" y="445"/>
                    <a:pt x="1217" y="449"/>
                  </a:cubicBezTo>
                  <a:cubicBezTo>
                    <a:pt x="1217" y="460"/>
                    <a:pt x="1230" y="458"/>
                    <a:pt x="1238" y="462"/>
                  </a:cubicBezTo>
                  <a:cubicBezTo>
                    <a:pt x="1247" y="464"/>
                    <a:pt x="1251" y="470"/>
                    <a:pt x="1259" y="472"/>
                  </a:cubicBezTo>
                  <a:cubicBezTo>
                    <a:pt x="1263" y="474"/>
                    <a:pt x="1268" y="472"/>
                    <a:pt x="1272" y="474"/>
                  </a:cubicBezTo>
                  <a:cubicBezTo>
                    <a:pt x="1272" y="483"/>
                    <a:pt x="1266" y="485"/>
                    <a:pt x="1261" y="491"/>
                  </a:cubicBezTo>
                  <a:cubicBezTo>
                    <a:pt x="1255" y="502"/>
                    <a:pt x="1253" y="513"/>
                    <a:pt x="1240" y="513"/>
                  </a:cubicBezTo>
                  <a:cubicBezTo>
                    <a:pt x="1240" y="530"/>
                    <a:pt x="1240" y="530"/>
                    <a:pt x="1240" y="530"/>
                  </a:cubicBezTo>
                  <a:cubicBezTo>
                    <a:pt x="1240" y="536"/>
                    <a:pt x="1238" y="542"/>
                    <a:pt x="1234" y="542"/>
                  </a:cubicBezTo>
                  <a:cubicBezTo>
                    <a:pt x="1230" y="542"/>
                    <a:pt x="1227" y="540"/>
                    <a:pt x="1223" y="540"/>
                  </a:cubicBezTo>
                  <a:cubicBezTo>
                    <a:pt x="1215" y="540"/>
                    <a:pt x="1208" y="544"/>
                    <a:pt x="1206" y="555"/>
                  </a:cubicBezTo>
                  <a:cubicBezTo>
                    <a:pt x="1208" y="557"/>
                    <a:pt x="1211" y="559"/>
                    <a:pt x="1211" y="563"/>
                  </a:cubicBezTo>
                  <a:cubicBezTo>
                    <a:pt x="1211" y="566"/>
                    <a:pt x="1211" y="568"/>
                    <a:pt x="1211" y="572"/>
                  </a:cubicBezTo>
                  <a:cubicBezTo>
                    <a:pt x="1198" y="572"/>
                    <a:pt x="1191" y="580"/>
                    <a:pt x="1179" y="580"/>
                  </a:cubicBezTo>
                  <a:cubicBezTo>
                    <a:pt x="1168" y="580"/>
                    <a:pt x="1162" y="570"/>
                    <a:pt x="1151" y="570"/>
                  </a:cubicBezTo>
                  <a:cubicBezTo>
                    <a:pt x="1145" y="570"/>
                    <a:pt x="1143" y="578"/>
                    <a:pt x="1143" y="585"/>
                  </a:cubicBezTo>
                  <a:cubicBezTo>
                    <a:pt x="1143" y="593"/>
                    <a:pt x="1149" y="597"/>
                    <a:pt x="1149" y="606"/>
                  </a:cubicBezTo>
                  <a:cubicBezTo>
                    <a:pt x="1149" y="610"/>
                    <a:pt x="1145" y="610"/>
                    <a:pt x="1145" y="616"/>
                  </a:cubicBezTo>
                  <a:cubicBezTo>
                    <a:pt x="1145" y="619"/>
                    <a:pt x="1149" y="621"/>
                    <a:pt x="1151" y="623"/>
                  </a:cubicBezTo>
                  <a:cubicBezTo>
                    <a:pt x="1147" y="629"/>
                    <a:pt x="1143" y="631"/>
                    <a:pt x="1136" y="631"/>
                  </a:cubicBezTo>
                  <a:cubicBezTo>
                    <a:pt x="1134" y="631"/>
                    <a:pt x="1134" y="629"/>
                    <a:pt x="1132" y="629"/>
                  </a:cubicBezTo>
                  <a:cubicBezTo>
                    <a:pt x="1109" y="629"/>
                    <a:pt x="1109" y="629"/>
                    <a:pt x="1109" y="629"/>
                  </a:cubicBezTo>
                  <a:cubicBezTo>
                    <a:pt x="1107" y="644"/>
                    <a:pt x="1094" y="652"/>
                    <a:pt x="1079" y="655"/>
                  </a:cubicBezTo>
                  <a:cubicBezTo>
                    <a:pt x="1069" y="655"/>
                    <a:pt x="1062" y="657"/>
                    <a:pt x="1054" y="661"/>
                  </a:cubicBezTo>
                  <a:cubicBezTo>
                    <a:pt x="1050" y="665"/>
                    <a:pt x="1048" y="671"/>
                    <a:pt x="1041" y="671"/>
                  </a:cubicBezTo>
                  <a:cubicBezTo>
                    <a:pt x="1031" y="671"/>
                    <a:pt x="1028" y="655"/>
                    <a:pt x="1018" y="655"/>
                  </a:cubicBezTo>
                  <a:cubicBezTo>
                    <a:pt x="1007" y="655"/>
                    <a:pt x="1007" y="655"/>
                    <a:pt x="1007" y="655"/>
                  </a:cubicBezTo>
                  <a:cubicBezTo>
                    <a:pt x="1007" y="669"/>
                    <a:pt x="1001" y="676"/>
                    <a:pt x="1001" y="691"/>
                  </a:cubicBezTo>
                  <a:cubicBezTo>
                    <a:pt x="1001" y="703"/>
                    <a:pt x="1016" y="708"/>
                    <a:pt x="1016" y="720"/>
                  </a:cubicBezTo>
                  <a:cubicBezTo>
                    <a:pt x="1016" y="741"/>
                    <a:pt x="999" y="760"/>
                    <a:pt x="978" y="760"/>
                  </a:cubicBezTo>
                  <a:cubicBezTo>
                    <a:pt x="969" y="760"/>
                    <a:pt x="963" y="760"/>
                    <a:pt x="954" y="756"/>
                  </a:cubicBezTo>
                  <a:cubicBezTo>
                    <a:pt x="950" y="754"/>
                    <a:pt x="950" y="748"/>
                    <a:pt x="946" y="748"/>
                  </a:cubicBezTo>
                  <a:cubicBezTo>
                    <a:pt x="933" y="748"/>
                    <a:pt x="929" y="760"/>
                    <a:pt x="916" y="760"/>
                  </a:cubicBezTo>
                  <a:cubicBezTo>
                    <a:pt x="901" y="760"/>
                    <a:pt x="893" y="754"/>
                    <a:pt x="878" y="748"/>
                  </a:cubicBezTo>
                  <a:cubicBezTo>
                    <a:pt x="868" y="752"/>
                    <a:pt x="868" y="752"/>
                    <a:pt x="868" y="752"/>
                  </a:cubicBezTo>
                  <a:cubicBezTo>
                    <a:pt x="868" y="771"/>
                    <a:pt x="868" y="771"/>
                    <a:pt x="868" y="771"/>
                  </a:cubicBezTo>
                  <a:cubicBezTo>
                    <a:pt x="868" y="773"/>
                    <a:pt x="865" y="777"/>
                    <a:pt x="861" y="777"/>
                  </a:cubicBezTo>
                  <a:cubicBezTo>
                    <a:pt x="855" y="777"/>
                    <a:pt x="857" y="760"/>
                    <a:pt x="849" y="760"/>
                  </a:cubicBezTo>
                  <a:cubicBezTo>
                    <a:pt x="836" y="760"/>
                    <a:pt x="829" y="771"/>
                    <a:pt x="817" y="771"/>
                  </a:cubicBezTo>
                  <a:cubicBezTo>
                    <a:pt x="808" y="771"/>
                    <a:pt x="808" y="771"/>
                    <a:pt x="808" y="771"/>
                  </a:cubicBezTo>
                  <a:cubicBezTo>
                    <a:pt x="808" y="763"/>
                    <a:pt x="808" y="758"/>
                    <a:pt x="804" y="750"/>
                  </a:cubicBezTo>
                  <a:cubicBezTo>
                    <a:pt x="798" y="754"/>
                    <a:pt x="796" y="763"/>
                    <a:pt x="787" y="763"/>
                  </a:cubicBezTo>
                  <a:cubicBezTo>
                    <a:pt x="779" y="763"/>
                    <a:pt x="774" y="754"/>
                    <a:pt x="766" y="754"/>
                  </a:cubicBezTo>
                  <a:cubicBezTo>
                    <a:pt x="760" y="754"/>
                    <a:pt x="760" y="763"/>
                    <a:pt x="758" y="769"/>
                  </a:cubicBezTo>
                  <a:cubicBezTo>
                    <a:pt x="751" y="760"/>
                    <a:pt x="751" y="748"/>
                    <a:pt x="741" y="748"/>
                  </a:cubicBezTo>
                  <a:cubicBezTo>
                    <a:pt x="734" y="748"/>
                    <a:pt x="734" y="758"/>
                    <a:pt x="730" y="763"/>
                  </a:cubicBezTo>
                  <a:cubicBezTo>
                    <a:pt x="726" y="769"/>
                    <a:pt x="724" y="773"/>
                    <a:pt x="724" y="782"/>
                  </a:cubicBezTo>
                  <a:cubicBezTo>
                    <a:pt x="722" y="788"/>
                    <a:pt x="724" y="799"/>
                    <a:pt x="715" y="799"/>
                  </a:cubicBezTo>
                  <a:cubicBezTo>
                    <a:pt x="711" y="799"/>
                    <a:pt x="707" y="796"/>
                    <a:pt x="702" y="796"/>
                  </a:cubicBezTo>
                  <a:cubicBezTo>
                    <a:pt x="694" y="796"/>
                    <a:pt x="694" y="805"/>
                    <a:pt x="692" y="813"/>
                  </a:cubicBezTo>
                  <a:cubicBezTo>
                    <a:pt x="690" y="818"/>
                    <a:pt x="683" y="818"/>
                    <a:pt x="683" y="824"/>
                  </a:cubicBezTo>
                  <a:cubicBezTo>
                    <a:pt x="683" y="835"/>
                    <a:pt x="692" y="839"/>
                    <a:pt x="692" y="849"/>
                  </a:cubicBezTo>
                  <a:cubicBezTo>
                    <a:pt x="692" y="856"/>
                    <a:pt x="686" y="856"/>
                    <a:pt x="686" y="862"/>
                  </a:cubicBezTo>
                  <a:cubicBezTo>
                    <a:pt x="686" y="873"/>
                    <a:pt x="698" y="873"/>
                    <a:pt x="709" y="877"/>
                  </a:cubicBezTo>
                  <a:cubicBezTo>
                    <a:pt x="724" y="883"/>
                    <a:pt x="734" y="881"/>
                    <a:pt x="749" y="888"/>
                  </a:cubicBezTo>
                  <a:cubicBezTo>
                    <a:pt x="753" y="892"/>
                    <a:pt x="753" y="896"/>
                    <a:pt x="758" y="898"/>
                  </a:cubicBezTo>
                  <a:cubicBezTo>
                    <a:pt x="764" y="900"/>
                    <a:pt x="768" y="898"/>
                    <a:pt x="770" y="905"/>
                  </a:cubicBezTo>
                  <a:cubicBezTo>
                    <a:pt x="774" y="913"/>
                    <a:pt x="768" y="921"/>
                    <a:pt x="772" y="930"/>
                  </a:cubicBezTo>
                  <a:cubicBezTo>
                    <a:pt x="774" y="934"/>
                    <a:pt x="779" y="934"/>
                    <a:pt x="781" y="938"/>
                  </a:cubicBezTo>
                  <a:cubicBezTo>
                    <a:pt x="785" y="945"/>
                    <a:pt x="781" y="949"/>
                    <a:pt x="783" y="955"/>
                  </a:cubicBezTo>
                  <a:cubicBezTo>
                    <a:pt x="783" y="962"/>
                    <a:pt x="787" y="964"/>
                    <a:pt x="787" y="970"/>
                  </a:cubicBezTo>
                  <a:cubicBezTo>
                    <a:pt x="787" y="974"/>
                    <a:pt x="787" y="974"/>
                    <a:pt x="787" y="979"/>
                  </a:cubicBezTo>
                  <a:cubicBezTo>
                    <a:pt x="779" y="979"/>
                    <a:pt x="770" y="981"/>
                    <a:pt x="770" y="987"/>
                  </a:cubicBezTo>
                  <a:cubicBezTo>
                    <a:pt x="770" y="996"/>
                    <a:pt x="781" y="1000"/>
                    <a:pt x="781" y="1008"/>
                  </a:cubicBezTo>
                  <a:cubicBezTo>
                    <a:pt x="781" y="1015"/>
                    <a:pt x="779" y="1019"/>
                    <a:pt x="774" y="1023"/>
                  </a:cubicBezTo>
                  <a:cubicBezTo>
                    <a:pt x="770" y="1027"/>
                    <a:pt x="766" y="1025"/>
                    <a:pt x="760" y="1025"/>
                  </a:cubicBezTo>
                  <a:cubicBezTo>
                    <a:pt x="751" y="1027"/>
                    <a:pt x="743" y="1034"/>
                    <a:pt x="743" y="1042"/>
                  </a:cubicBezTo>
                  <a:cubicBezTo>
                    <a:pt x="743" y="1051"/>
                    <a:pt x="751" y="1053"/>
                    <a:pt x="755" y="1061"/>
                  </a:cubicBezTo>
                  <a:cubicBezTo>
                    <a:pt x="760" y="1068"/>
                    <a:pt x="762" y="1072"/>
                    <a:pt x="766" y="1080"/>
                  </a:cubicBezTo>
                  <a:cubicBezTo>
                    <a:pt x="768" y="1082"/>
                    <a:pt x="768" y="1087"/>
                    <a:pt x="772" y="1087"/>
                  </a:cubicBezTo>
                  <a:cubicBezTo>
                    <a:pt x="783" y="1087"/>
                    <a:pt x="789" y="1085"/>
                    <a:pt x="798" y="1082"/>
                  </a:cubicBezTo>
                  <a:cubicBezTo>
                    <a:pt x="804" y="1082"/>
                    <a:pt x="806" y="1078"/>
                    <a:pt x="810" y="1078"/>
                  </a:cubicBezTo>
                  <a:cubicBezTo>
                    <a:pt x="817" y="1078"/>
                    <a:pt x="819" y="1087"/>
                    <a:pt x="823" y="1091"/>
                  </a:cubicBezTo>
                  <a:cubicBezTo>
                    <a:pt x="829" y="1099"/>
                    <a:pt x="834" y="1104"/>
                    <a:pt x="840" y="1112"/>
                  </a:cubicBezTo>
                  <a:cubicBezTo>
                    <a:pt x="840" y="1116"/>
                    <a:pt x="840" y="1116"/>
                    <a:pt x="840" y="1116"/>
                  </a:cubicBezTo>
                  <a:cubicBezTo>
                    <a:pt x="834" y="1112"/>
                    <a:pt x="829" y="1110"/>
                    <a:pt x="823" y="1110"/>
                  </a:cubicBezTo>
                  <a:cubicBezTo>
                    <a:pt x="810" y="1110"/>
                    <a:pt x="806" y="1118"/>
                    <a:pt x="793" y="1118"/>
                  </a:cubicBezTo>
                  <a:cubicBezTo>
                    <a:pt x="789" y="1118"/>
                    <a:pt x="785" y="1116"/>
                    <a:pt x="781" y="1118"/>
                  </a:cubicBezTo>
                  <a:cubicBezTo>
                    <a:pt x="772" y="1125"/>
                    <a:pt x="774" y="1144"/>
                    <a:pt x="764" y="1144"/>
                  </a:cubicBezTo>
                  <a:cubicBezTo>
                    <a:pt x="760" y="1144"/>
                    <a:pt x="758" y="1140"/>
                    <a:pt x="753" y="1140"/>
                  </a:cubicBezTo>
                  <a:cubicBezTo>
                    <a:pt x="741" y="1140"/>
                    <a:pt x="738" y="1157"/>
                    <a:pt x="726" y="1157"/>
                  </a:cubicBezTo>
                  <a:cubicBezTo>
                    <a:pt x="719" y="1157"/>
                    <a:pt x="715" y="1155"/>
                    <a:pt x="709" y="1155"/>
                  </a:cubicBezTo>
                  <a:cubicBezTo>
                    <a:pt x="707" y="1155"/>
                    <a:pt x="705" y="1155"/>
                    <a:pt x="702" y="1155"/>
                  </a:cubicBezTo>
                  <a:cubicBezTo>
                    <a:pt x="702" y="1161"/>
                    <a:pt x="702" y="1167"/>
                    <a:pt x="698" y="1174"/>
                  </a:cubicBezTo>
                  <a:lnTo>
                    <a:pt x="698" y="1174"/>
                  </a:lnTo>
                  <a:close/>
                  <a:moveTo>
                    <a:pt x="95" y="777"/>
                  </a:moveTo>
                  <a:lnTo>
                    <a:pt x="95" y="777"/>
                  </a:lnTo>
                  <a:cubicBezTo>
                    <a:pt x="93" y="775"/>
                    <a:pt x="93" y="773"/>
                    <a:pt x="89" y="773"/>
                  </a:cubicBezTo>
                  <a:cubicBezTo>
                    <a:pt x="80" y="773"/>
                    <a:pt x="84" y="786"/>
                    <a:pt x="84" y="794"/>
                  </a:cubicBezTo>
                  <a:cubicBezTo>
                    <a:pt x="84" y="803"/>
                    <a:pt x="76" y="805"/>
                    <a:pt x="76" y="813"/>
                  </a:cubicBezTo>
                  <a:cubicBezTo>
                    <a:pt x="76" y="818"/>
                    <a:pt x="76" y="820"/>
                    <a:pt x="76" y="824"/>
                  </a:cubicBezTo>
                  <a:cubicBezTo>
                    <a:pt x="82" y="824"/>
                    <a:pt x="82" y="824"/>
                    <a:pt x="82" y="824"/>
                  </a:cubicBezTo>
                  <a:cubicBezTo>
                    <a:pt x="82" y="805"/>
                    <a:pt x="95" y="796"/>
                    <a:pt x="95" y="777"/>
                  </a:cubicBezTo>
                  <a:lnTo>
                    <a:pt x="95" y="777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AE19C0CB-30CA-44EC-B303-F6C41A2AA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" y="2640"/>
              <a:ext cx="667" cy="808"/>
            </a:xfrm>
            <a:custGeom>
              <a:avLst/>
              <a:gdLst>
                <a:gd name="T0" fmla="*/ 394 w 1108"/>
                <a:gd name="T1" fmla="*/ 1343 h 1343"/>
                <a:gd name="T2" fmla="*/ 312 w 1108"/>
                <a:gd name="T3" fmla="*/ 1267 h 1343"/>
                <a:gd name="T4" fmla="*/ 163 w 1108"/>
                <a:gd name="T5" fmla="*/ 1169 h 1343"/>
                <a:gd name="T6" fmla="*/ 136 w 1108"/>
                <a:gd name="T7" fmla="*/ 1108 h 1343"/>
                <a:gd name="T8" fmla="*/ 43 w 1108"/>
                <a:gd name="T9" fmla="*/ 1082 h 1343"/>
                <a:gd name="T10" fmla="*/ 17 w 1108"/>
                <a:gd name="T11" fmla="*/ 1025 h 1343"/>
                <a:gd name="T12" fmla="*/ 81 w 1108"/>
                <a:gd name="T13" fmla="*/ 985 h 1343"/>
                <a:gd name="T14" fmla="*/ 125 w 1108"/>
                <a:gd name="T15" fmla="*/ 887 h 1343"/>
                <a:gd name="T16" fmla="*/ 138 w 1108"/>
                <a:gd name="T17" fmla="*/ 801 h 1343"/>
                <a:gd name="T18" fmla="*/ 172 w 1108"/>
                <a:gd name="T19" fmla="*/ 680 h 1343"/>
                <a:gd name="T20" fmla="*/ 195 w 1108"/>
                <a:gd name="T21" fmla="*/ 568 h 1343"/>
                <a:gd name="T22" fmla="*/ 216 w 1108"/>
                <a:gd name="T23" fmla="*/ 472 h 1343"/>
                <a:gd name="T24" fmla="*/ 290 w 1108"/>
                <a:gd name="T25" fmla="*/ 451 h 1343"/>
                <a:gd name="T26" fmla="*/ 256 w 1108"/>
                <a:gd name="T27" fmla="*/ 407 h 1343"/>
                <a:gd name="T28" fmla="*/ 218 w 1108"/>
                <a:gd name="T29" fmla="*/ 447 h 1343"/>
                <a:gd name="T30" fmla="*/ 212 w 1108"/>
                <a:gd name="T31" fmla="*/ 356 h 1343"/>
                <a:gd name="T32" fmla="*/ 227 w 1108"/>
                <a:gd name="T33" fmla="*/ 252 h 1343"/>
                <a:gd name="T34" fmla="*/ 252 w 1108"/>
                <a:gd name="T35" fmla="*/ 119 h 1343"/>
                <a:gd name="T36" fmla="*/ 312 w 1108"/>
                <a:gd name="T37" fmla="*/ 55 h 1343"/>
                <a:gd name="T38" fmla="*/ 367 w 1108"/>
                <a:gd name="T39" fmla="*/ 131 h 1343"/>
                <a:gd name="T40" fmla="*/ 411 w 1108"/>
                <a:gd name="T41" fmla="*/ 282 h 1343"/>
                <a:gd name="T42" fmla="*/ 434 w 1108"/>
                <a:gd name="T43" fmla="*/ 339 h 1343"/>
                <a:gd name="T44" fmla="*/ 439 w 1108"/>
                <a:gd name="T45" fmla="*/ 286 h 1343"/>
                <a:gd name="T46" fmla="*/ 434 w 1108"/>
                <a:gd name="T47" fmla="*/ 278 h 1343"/>
                <a:gd name="T48" fmla="*/ 403 w 1108"/>
                <a:gd name="T49" fmla="*/ 163 h 1343"/>
                <a:gd name="T50" fmla="*/ 502 w 1108"/>
                <a:gd name="T51" fmla="*/ 223 h 1343"/>
                <a:gd name="T52" fmla="*/ 619 w 1108"/>
                <a:gd name="T53" fmla="*/ 271 h 1343"/>
                <a:gd name="T54" fmla="*/ 701 w 1108"/>
                <a:gd name="T55" fmla="*/ 197 h 1343"/>
                <a:gd name="T56" fmla="*/ 775 w 1108"/>
                <a:gd name="T57" fmla="*/ 98 h 1343"/>
                <a:gd name="T58" fmla="*/ 833 w 1108"/>
                <a:gd name="T59" fmla="*/ 13 h 1343"/>
                <a:gd name="T60" fmla="*/ 890 w 1108"/>
                <a:gd name="T61" fmla="*/ 32 h 1343"/>
                <a:gd name="T62" fmla="*/ 975 w 1108"/>
                <a:gd name="T63" fmla="*/ 55 h 1343"/>
                <a:gd name="T64" fmla="*/ 1011 w 1108"/>
                <a:gd name="T65" fmla="*/ 104 h 1343"/>
                <a:gd name="T66" fmla="*/ 1072 w 1108"/>
                <a:gd name="T67" fmla="*/ 155 h 1343"/>
                <a:gd name="T68" fmla="*/ 1051 w 1108"/>
                <a:gd name="T69" fmla="*/ 220 h 1343"/>
                <a:gd name="T70" fmla="*/ 1095 w 1108"/>
                <a:gd name="T71" fmla="*/ 297 h 1343"/>
                <a:gd name="T72" fmla="*/ 1085 w 1108"/>
                <a:gd name="T73" fmla="*/ 407 h 1343"/>
                <a:gd name="T74" fmla="*/ 1011 w 1108"/>
                <a:gd name="T75" fmla="*/ 494 h 1343"/>
                <a:gd name="T76" fmla="*/ 970 w 1108"/>
                <a:gd name="T77" fmla="*/ 583 h 1343"/>
                <a:gd name="T78" fmla="*/ 917 w 1108"/>
                <a:gd name="T79" fmla="*/ 657 h 1343"/>
                <a:gd name="T80" fmla="*/ 890 w 1108"/>
                <a:gd name="T81" fmla="*/ 727 h 1343"/>
                <a:gd name="T82" fmla="*/ 816 w 1108"/>
                <a:gd name="T83" fmla="*/ 760 h 1343"/>
                <a:gd name="T84" fmla="*/ 689 w 1108"/>
                <a:gd name="T85" fmla="*/ 779 h 1343"/>
                <a:gd name="T86" fmla="*/ 627 w 1108"/>
                <a:gd name="T87" fmla="*/ 832 h 1343"/>
                <a:gd name="T88" fmla="*/ 559 w 1108"/>
                <a:gd name="T89" fmla="*/ 818 h 1343"/>
                <a:gd name="T90" fmla="*/ 540 w 1108"/>
                <a:gd name="T91" fmla="*/ 887 h 1343"/>
                <a:gd name="T92" fmla="*/ 547 w 1108"/>
                <a:gd name="T93" fmla="*/ 974 h 1343"/>
                <a:gd name="T94" fmla="*/ 593 w 1108"/>
                <a:gd name="T95" fmla="*/ 1032 h 1343"/>
                <a:gd name="T96" fmla="*/ 610 w 1108"/>
                <a:gd name="T97" fmla="*/ 1078 h 1343"/>
                <a:gd name="T98" fmla="*/ 555 w 1108"/>
                <a:gd name="T99" fmla="*/ 1192 h 1343"/>
                <a:gd name="T100" fmla="*/ 511 w 1108"/>
                <a:gd name="T101" fmla="*/ 1250 h 1343"/>
                <a:gd name="T102" fmla="*/ 504 w 1108"/>
                <a:gd name="T103" fmla="*/ 1339 h 1343"/>
                <a:gd name="T104" fmla="*/ 568 w 1108"/>
                <a:gd name="T105" fmla="*/ 1127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8" h="1343">
                  <a:moveTo>
                    <a:pt x="504" y="1339"/>
                  </a:moveTo>
                  <a:lnTo>
                    <a:pt x="504" y="1339"/>
                  </a:lnTo>
                  <a:cubicBezTo>
                    <a:pt x="504" y="1339"/>
                    <a:pt x="502" y="1341"/>
                    <a:pt x="502" y="1341"/>
                  </a:cubicBezTo>
                  <a:cubicBezTo>
                    <a:pt x="487" y="1341"/>
                    <a:pt x="479" y="1336"/>
                    <a:pt x="464" y="1336"/>
                  </a:cubicBezTo>
                  <a:cubicBezTo>
                    <a:pt x="443" y="1336"/>
                    <a:pt x="432" y="1343"/>
                    <a:pt x="411" y="1343"/>
                  </a:cubicBezTo>
                  <a:cubicBezTo>
                    <a:pt x="394" y="1343"/>
                    <a:pt x="394" y="1343"/>
                    <a:pt x="394" y="1343"/>
                  </a:cubicBezTo>
                  <a:cubicBezTo>
                    <a:pt x="386" y="1343"/>
                    <a:pt x="384" y="1330"/>
                    <a:pt x="377" y="1324"/>
                  </a:cubicBezTo>
                  <a:cubicBezTo>
                    <a:pt x="369" y="1313"/>
                    <a:pt x="360" y="1307"/>
                    <a:pt x="356" y="1294"/>
                  </a:cubicBezTo>
                  <a:cubicBezTo>
                    <a:pt x="354" y="1286"/>
                    <a:pt x="356" y="1279"/>
                    <a:pt x="354" y="1271"/>
                  </a:cubicBezTo>
                  <a:cubicBezTo>
                    <a:pt x="352" y="1267"/>
                    <a:pt x="345" y="1267"/>
                    <a:pt x="339" y="1264"/>
                  </a:cubicBezTo>
                  <a:cubicBezTo>
                    <a:pt x="328" y="1267"/>
                    <a:pt x="328" y="1267"/>
                    <a:pt x="328" y="1267"/>
                  </a:cubicBezTo>
                  <a:cubicBezTo>
                    <a:pt x="312" y="1267"/>
                    <a:pt x="312" y="1267"/>
                    <a:pt x="312" y="1267"/>
                  </a:cubicBezTo>
                  <a:cubicBezTo>
                    <a:pt x="295" y="1258"/>
                    <a:pt x="295" y="1258"/>
                    <a:pt x="295" y="1258"/>
                  </a:cubicBezTo>
                  <a:cubicBezTo>
                    <a:pt x="290" y="1258"/>
                    <a:pt x="288" y="1260"/>
                    <a:pt x="284" y="1260"/>
                  </a:cubicBezTo>
                  <a:cubicBezTo>
                    <a:pt x="263" y="1260"/>
                    <a:pt x="256" y="1243"/>
                    <a:pt x="235" y="1239"/>
                  </a:cubicBezTo>
                  <a:cubicBezTo>
                    <a:pt x="225" y="1237"/>
                    <a:pt x="218" y="1243"/>
                    <a:pt x="210" y="1237"/>
                  </a:cubicBezTo>
                  <a:cubicBezTo>
                    <a:pt x="184" y="1220"/>
                    <a:pt x="174" y="1199"/>
                    <a:pt x="170" y="1169"/>
                  </a:cubicBezTo>
                  <a:cubicBezTo>
                    <a:pt x="163" y="1169"/>
                    <a:pt x="163" y="1169"/>
                    <a:pt x="163" y="1169"/>
                  </a:cubicBezTo>
                  <a:cubicBezTo>
                    <a:pt x="151" y="1180"/>
                    <a:pt x="153" y="1190"/>
                    <a:pt x="146" y="1205"/>
                  </a:cubicBezTo>
                  <a:cubicBezTo>
                    <a:pt x="140" y="1203"/>
                    <a:pt x="136" y="1201"/>
                    <a:pt x="127" y="1201"/>
                  </a:cubicBezTo>
                  <a:cubicBezTo>
                    <a:pt x="121" y="1201"/>
                    <a:pt x="117" y="1201"/>
                    <a:pt x="112" y="1201"/>
                  </a:cubicBezTo>
                  <a:cubicBezTo>
                    <a:pt x="106" y="1201"/>
                    <a:pt x="100" y="1197"/>
                    <a:pt x="100" y="1190"/>
                  </a:cubicBezTo>
                  <a:cubicBezTo>
                    <a:pt x="100" y="1180"/>
                    <a:pt x="108" y="1178"/>
                    <a:pt x="112" y="1167"/>
                  </a:cubicBezTo>
                  <a:cubicBezTo>
                    <a:pt x="125" y="1146"/>
                    <a:pt x="136" y="1133"/>
                    <a:pt x="136" y="1108"/>
                  </a:cubicBezTo>
                  <a:cubicBezTo>
                    <a:pt x="136" y="1099"/>
                    <a:pt x="127" y="1095"/>
                    <a:pt x="119" y="1091"/>
                  </a:cubicBezTo>
                  <a:cubicBezTo>
                    <a:pt x="106" y="1087"/>
                    <a:pt x="102" y="1076"/>
                    <a:pt x="89" y="1076"/>
                  </a:cubicBezTo>
                  <a:cubicBezTo>
                    <a:pt x="89" y="1076"/>
                    <a:pt x="87" y="1076"/>
                    <a:pt x="85" y="1076"/>
                  </a:cubicBezTo>
                  <a:cubicBezTo>
                    <a:pt x="85" y="1087"/>
                    <a:pt x="85" y="1099"/>
                    <a:pt x="74" y="1099"/>
                  </a:cubicBezTo>
                  <a:cubicBezTo>
                    <a:pt x="62" y="1099"/>
                    <a:pt x="59" y="1084"/>
                    <a:pt x="53" y="1076"/>
                  </a:cubicBezTo>
                  <a:cubicBezTo>
                    <a:pt x="49" y="1078"/>
                    <a:pt x="45" y="1078"/>
                    <a:pt x="43" y="1082"/>
                  </a:cubicBezTo>
                  <a:cubicBezTo>
                    <a:pt x="38" y="1078"/>
                    <a:pt x="38" y="1074"/>
                    <a:pt x="34" y="1074"/>
                  </a:cubicBezTo>
                  <a:cubicBezTo>
                    <a:pt x="28" y="1074"/>
                    <a:pt x="26" y="1076"/>
                    <a:pt x="19" y="1076"/>
                  </a:cubicBezTo>
                  <a:cubicBezTo>
                    <a:pt x="11" y="1076"/>
                    <a:pt x="11" y="1065"/>
                    <a:pt x="9" y="1057"/>
                  </a:cubicBezTo>
                  <a:cubicBezTo>
                    <a:pt x="6" y="1053"/>
                    <a:pt x="4" y="1048"/>
                    <a:pt x="0" y="1042"/>
                  </a:cubicBezTo>
                  <a:cubicBezTo>
                    <a:pt x="4" y="1040"/>
                    <a:pt x="2" y="1036"/>
                    <a:pt x="4" y="1032"/>
                  </a:cubicBezTo>
                  <a:cubicBezTo>
                    <a:pt x="9" y="1027"/>
                    <a:pt x="13" y="1027"/>
                    <a:pt x="17" y="1025"/>
                  </a:cubicBezTo>
                  <a:cubicBezTo>
                    <a:pt x="19" y="1023"/>
                    <a:pt x="21" y="1017"/>
                    <a:pt x="26" y="1017"/>
                  </a:cubicBezTo>
                  <a:cubicBezTo>
                    <a:pt x="28" y="1017"/>
                    <a:pt x="30" y="1021"/>
                    <a:pt x="32" y="1021"/>
                  </a:cubicBezTo>
                  <a:cubicBezTo>
                    <a:pt x="40" y="1021"/>
                    <a:pt x="43" y="1015"/>
                    <a:pt x="47" y="1010"/>
                  </a:cubicBezTo>
                  <a:cubicBezTo>
                    <a:pt x="53" y="1008"/>
                    <a:pt x="55" y="1006"/>
                    <a:pt x="62" y="1004"/>
                  </a:cubicBezTo>
                  <a:cubicBezTo>
                    <a:pt x="68" y="1000"/>
                    <a:pt x="70" y="998"/>
                    <a:pt x="72" y="991"/>
                  </a:cubicBezTo>
                  <a:cubicBezTo>
                    <a:pt x="74" y="989"/>
                    <a:pt x="79" y="989"/>
                    <a:pt x="81" y="985"/>
                  </a:cubicBezTo>
                  <a:cubicBezTo>
                    <a:pt x="83" y="981"/>
                    <a:pt x="83" y="979"/>
                    <a:pt x="85" y="972"/>
                  </a:cubicBezTo>
                  <a:cubicBezTo>
                    <a:pt x="87" y="966"/>
                    <a:pt x="93" y="964"/>
                    <a:pt x="98" y="957"/>
                  </a:cubicBezTo>
                  <a:cubicBezTo>
                    <a:pt x="104" y="951"/>
                    <a:pt x="104" y="943"/>
                    <a:pt x="108" y="934"/>
                  </a:cubicBezTo>
                  <a:cubicBezTo>
                    <a:pt x="115" y="926"/>
                    <a:pt x="121" y="921"/>
                    <a:pt x="121" y="911"/>
                  </a:cubicBezTo>
                  <a:cubicBezTo>
                    <a:pt x="121" y="902"/>
                    <a:pt x="121" y="902"/>
                    <a:pt x="121" y="902"/>
                  </a:cubicBezTo>
                  <a:cubicBezTo>
                    <a:pt x="121" y="896"/>
                    <a:pt x="125" y="894"/>
                    <a:pt x="125" y="887"/>
                  </a:cubicBezTo>
                  <a:cubicBezTo>
                    <a:pt x="125" y="883"/>
                    <a:pt x="123" y="881"/>
                    <a:pt x="123" y="875"/>
                  </a:cubicBezTo>
                  <a:cubicBezTo>
                    <a:pt x="125" y="873"/>
                    <a:pt x="125" y="871"/>
                    <a:pt x="125" y="868"/>
                  </a:cubicBezTo>
                  <a:cubicBezTo>
                    <a:pt x="125" y="845"/>
                    <a:pt x="125" y="845"/>
                    <a:pt x="125" y="845"/>
                  </a:cubicBezTo>
                  <a:cubicBezTo>
                    <a:pt x="125" y="839"/>
                    <a:pt x="131" y="837"/>
                    <a:pt x="134" y="832"/>
                  </a:cubicBezTo>
                  <a:cubicBezTo>
                    <a:pt x="136" y="828"/>
                    <a:pt x="136" y="826"/>
                    <a:pt x="136" y="822"/>
                  </a:cubicBezTo>
                  <a:cubicBezTo>
                    <a:pt x="138" y="813"/>
                    <a:pt x="136" y="807"/>
                    <a:pt x="138" y="801"/>
                  </a:cubicBezTo>
                  <a:cubicBezTo>
                    <a:pt x="140" y="799"/>
                    <a:pt x="140" y="796"/>
                    <a:pt x="140" y="794"/>
                  </a:cubicBezTo>
                  <a:cubicBezTo>
                    <a:pt x="144" y="782"/>
                    <a:pt x="148" y="775"/>
                    <a:pt x="151" y="760"/>
                  </a:cubicBezTo>
                  <a:cubicBezTo>
                    <a:pt x="151" y="752"/>
                    <a:pt x="151" y="748"/>
                    <a:pt x="153" y="739"/>
                  </a:cubicBezTo>
                  <a:cubicBezTo>
                    <a:pt x="155" y="731"/>
                    <a:pt x="157" y="727"/>
                    <a:pt x="159" y="720"/>
                  </a:cubicBezTo>
                  <a:cubicBezTo>
                    <a:pt x="161" y="712"/>
                    <a:pt x="163" y="707"/>
                    <a:pt x="163" y="701"/>
                  </a:cubicBezTo>
                  <a:cubicBezTo>
                    <a:pt x="165" y="693"/>
                    <a:pt x="167" y="688"/>
                    <a:pt x="172" y="680"/>
                  </a:cubicBezTo>
                  <a:cubicBezTo>
                    <a:pt x="176" y="667"/>
                    <a:pt x="176" y="659"/>
                    <a:pt x="178" y="646"/>
                  </a:cubicBezTo>
                  <a:cubicBezTo>
                    <a:pt x="180" y="638"/>
                    <a:pt x="182" y="633"/>
                    <a:pt x="182" y="627"/>
                  </a:cubicBezTo>
                  <a:cubicBezTo>
                    <a:pt x="182" y="610"/>
                    <a:pt x="182" y="610"/>
                    <a:pt x="182" y="610"/>
                  </a:cubicBezTo>
                  <a:cubicBezTo>
                    <a:pt x="182" y="608"/>
                    <a:pt x="184" y="606"/>
                    <a:pt x="184" y="602"/>
                  </a:cubicBezTo>
                  <a:cubicBezTo>
                    <a:pt x="187" y="591"/>
                    <a:pt x="191" y="587"/>
                    <a:pt x="191" y="576"/>
                  </a:cubicBezTo>
                  <a:cubicBezTo>
                    <a:pt x="191" y="572"/>
                    <a:pt x="195" y="570"/>
                    <a:pt x="195" y="568"/>
                  </a:cubicBezTo>
                  <a:cubicBezTo>
                    <a:pt x="195" y="559"/>
                    <a:pt x="195" y="559"/>
                    <a:pt x="195" y="559"/>
                  </a:cubicBezTo>
                  <a:cubicBezTo>
                    <a:pt x="195" y="551"/>
                    <a:pt x="197" y="549"/>
                    <a:pt x="199" y="540"/>
                  </a:cubicBezTo>
                  <a:cubicBezTo>
                    <a:pt x="199" y="536"/>
                    <a:pt x="199" y="532"/>
                    <a:pt x="199" y="527"/>
                  </a:cubicBezTo>
                  <a:cubicBezTo>
                    <a:pt x="201" y="521"/>
                    <a:pt x="206" y="519"/>
                    <a:pt x="206" y="515"/>
                  </a:cubicBezTo>
                  <a:cubicBezTo>
                    <a:pt x="206" y="506"/>
                    <a:pt x="199" y="504"/>
                    <a:pt x="199" y="498"/>
                  </a:cubicBezTo>
                  <a:cubicBezTo>
                    <a:pt x="199" y="485"/>
                    <a:pt x="208" y="481"/>
                    <a:pt x="216" y="472"/>
                  </a:cubicBezTo>
                  <a:cubicBezTo>
                    <a:pt x="220" y="468"/>
                    <a:pt x="225" y="466"/>
                    <a:pt x="227" y="460"/>
                  </a:cubicBezTo>
                  <a:cubicBezTo>
                    <a:pt x="231" y="455"/>
                    <a:pt x="233" y="451"/>
                    <a:pt x="240" y="451"/>
                  </a:cubicBezTo>
                  <a:cubicBezTo>
                    <a:pt x="248" y="451"/>
                    <a:pt x="250" y="460"/>
                    <a:pt x="259" y="460"/>
                  </a:cubicBezTo>
                  <a:cubicBezTo>
                    <a:pt x="265" y="460"/>
                    <a:pt x="267" y="460"/>
                    <a:pt x="273" y="460"/>
                  </a:cubicBezTo>
                  <a:cubicBezTo>
                    <a:pt x="278" y="460"/>
                    <a:pt x="280" y="462"/>
                    <a:pt x="282" y="462"/>
                  </a:cubicBezTo>
                  <a:cubicBezTo>
                    <a:pt x="288" y="462"/>
                    <a:pt x="290" y="455"/>
                    <a:pt x="290" y="451"/>
                  </a:cubicBezTo>
                  <a:cubicBezTo>
                    <a:pt x="290" y="441"/>
                    <a:pt x="290" y="441"/>
                    <a:pt x="290" y="441"/>
                  </a:cubicBezTo>
                  <a:cubicBezTo>
                    <a:pt x="290" y="439"/>
                    <a:pt x="290" y="436"/>
                    <a:pt x="288" y="434"/>
                  </a:cubicBezTo>
                  <a:cubicBezTo>
                    <a:pt x="288" y="432"/>
                    <a:pt x="288" y="428"/>
                    <a:pt x="284" y="428"/>
                  </a:cubicBezTo>
                  <a:cubicBezTo>
                    <a:pt x="278" y="426"/>
                    <a:pt x="273" y="428"/>
                    <a:pt x="269" y="424"/>
                  </a:cubicBezTo>
                  <a:cubicBezTo>
                    <a:pt x="267" y="422"/>
                    <a:pt x="267" y="419"/>
                    <a:pt x="265" y="415"/>
                  </a:cubicBezTo>
                  <a:cubicBezTo>
                    <a:pt x="261" y="413"/>
                    <a:pt x="259" y="411"/>
                    <a:pt x="256" y="407"/>
                  </a:cubicBezTo>
                  <a:cubicBezTo>
                    <a:pt x="254" y="403"/>
                    <a:pt x="254" y="396"/>
                    <a:pt x="248" y="396"/>
                  </a:cubicBezTo>
                  <a:cubicBezTo>
                    <a:pt x="246" y="396"/>
                    <a:pt x="244" y="400"/>
                    <a:pt x="242" y="403"/>
                  </a:cubicBezTo>
                  <a:cubicBezTo>
                    <a:pt x="240" y="409"/>
                    <a:pt x="235" y="411"/>
                    <a:pt x="231" y="413"/>
                  </a:cubicBezTo>
                  <a:cubicBezTo>
                    <a:pt x="227" y="417"/>
                    <a:pt x="227" y="419"/>
                    <a:pt x="225" y="424"/>
                  </a:cubicBezTo>
                  <a:cubicBezTo>
                    <a:pt x="223" y="430"/>
                    <a:pt x="218" y="432"/>
                    <a:pt x="218" y="436"/>
                  </a:cubicBezTo>
                  <a:cubicBezTo>
                    <a:pt x="218" y="447"/>
                    <a:pt x="218" y="447"/>
                    <a:pt x="218" y="447"/>
                  </a:cubicBezTo>
                  <a:cubicBezTo>
                    <a:pt x="214" y="451"/>
                    <a:pt x="212" y="455"/>
                    <a:pt x="210" y="464"/>
                  </a:cubicBezTo>
                  <a:cubicBezTo>
                    <a:pt x="210" y="466"/>
                    <a:pt x="210" y="468"/>
                    <a:pt x="208" y="468"/>
                  </a:cubicBezTo>
                  <a:cubicBezTo>
                    <a:pt x="208" y="470"/>
                    <a:pt x="208" y="472"/>
                    <a:pt x="206" y="472"/>
                  </a:cubicBezTo>
                  <a:cubicBezTo>
                    <a:pt x="195" y="472"/>
                    <a:pt x="197" y="460"/>
                    <a:pt x="197" y="449"/>
                  </a:cubicBezTo>
                  <a:cubicBezTo>
                    <a:pt x="197" y="430"/>
                    <a:pt x="197" y="430"/>
                    <a:pt x="197" y="430"/>
                  </a:cubicBezTo>
                  <a:cubicBezTo>
                    <a:pt x="212" y="356"/>
                    <a:pt x="212" y="356"/>
                    <a:pt x="212" y="356"/>
                  </a:cubicBezTo>
                  <a:cubicBezTo>
                    <a:pt x="212" y="345"/>
                    <a:pt x="212" y="345"/>
                    <a:pt x="212" y="345"/>
                  </a:cubicBezTo>
                  <a:cubicBezTo>
                    <a:pt x="212" y="341"/>
                    <a:pt x="208" y="337"/>
                    <a:pt x="208" y="331"/>
                  </a:cubicBezTo>
                  <a:cubicBezTo>
                    <a:pt x="208" y="322"/>
                    <a:pt x="208" y="322"/>
                    <a:pt x="208" y="322"/>
                  </a:cubicBezTo>
                  <a:cubicBezTo>
                    <a:pt x="208" y="316"/>
                    <a:pt x="210" y="314"/>
                    <a:pt x="212" y="309"/>
                  </a:cubicBezTo>
                  <a:cubicBezTo>
                    <a:pt x="212" y="305"/>
                    <a:pt x="212" y="303"/>
                    <a:pt x="212" y="299"/>
                  </a:cubicBezTo>
                  <a:cubicBezTo>
                    <a:pt x="218" y="280"/>
                    <a:pt x="220" y="269"/>
                    <a:pt x="227" y="252"/>
                  </a:cubicBezTo>
                  <a:cubicBezTo>
                    <a:pt x="231" y="239"/>
                    <a:pt x="237" y="233"/>
                    <a:pt x="237" y="220"/>
                  </a:cubicBezTo>
                  <a:cubicBezTo>
                    <a:pt x="237" y="212"/>
                    <a:pt x="237" y="212"/>
                    <a:pt x="237" y="212"/>
                  </a:cubicBezTo>
                  <a:cubicBezTo>
                    <a:pt x="237" y="203"/>
                    <a:pt x="242" y="201"/>
                    <a:pt x="242" y="193"/>
                  </a:cubicBezTo>
                  <a:cubicBezTo>
                    <a:pt x="242" y="178"/>
                    <a:pt x="242" y="170"/>
                    <a:pt x="246" y="157"/>
                  </a:cubicBezTo>
                  <a:cubicBezTo>
                    <a:pt x="248" y="146"/>
                    <a:pt x="252" y="142"/>
                    <a:pt x="252" y="131"/>
                  </a:cubicBezTo>
                  <a:cubicBezTo>
                    <a:pt x="252" y="119"/>
                    <a:pt x="252" y="119"/>
                    <a:pt x="252" y="119"/>
                  </a:cubicBezTo>
                  <a:cubicBezTo>
                    <a:pt x="252" y="98"/>
                    <a:pt x="261" y="85"/>
                    <a:pt x="263" y="66"/>
                  </a:cubicBezTo>
                  <a:cubicBezTo>
                    <a:pt x="265" y="49"/>
                    <a:pt x="273" y="36"/>
                    <a:pt x="290" y="32"/>
                  </a:cubicBezTo>
                  <a:cubicBezTo>
                    <a:pt x="295" y="32"/>
                    <a:pt x="297" y="30"/>
                    <a:pt x="301" y="30"/>
                  </a:cubicBezTo>
                  <a:cubicBezTo>
                    <a:pt x="305" y="30"/>
                    <a:pt x="307" y="36"/>
                    <a:pt x="307" y="43"/>
                  </a:cubicBezTo>
                  <a:cubicBezTo>
                    <a:pt x="307" y="45"/>
                    <a:pt x="305" y="47"/>
                    <a:pt x="305" y="49"/>
                  </a:cubicBezTo>
                  <a:cubicBezTo>
                    <a:pt x="305" y="53"/>
                    <a:pt x="309" y="53"/>
                    <a:pt x="312" y="55"/>
                  </a:cubicBezTo>
                  <a:cubicBezTo>
                    <a:pt x="318" y="57"/>
                    <a:pt x="320" y="62"/>
                    <a:pt x="322" y="66"/>
                  </a:cubicBezTo>
                  <a:cubicBezTo>
                    <a:pt x="322" y="70"/>
                    <a:pt x="320" y="72"/>
                    <a:pt x="322" y="76"/>
                  </a:cubicBezTo>
                  <a:cubicBezTo>
                    <a:pt x="322" y="79"/>
                    <a:pt x="324" y="79"/>
                    <a:pt x="326" y="79"/>
                  </a:cubicBezTo>
                  <a:cubicBezTo>
                    <a:pt x="331" y="81"/>
                    <a:pt x="331" y="83"/>
                    <a:pt x="335" y="83"/>
                  </a:cubicBezTo>
                  <a:cubicBezTo>
                    <a:pt x="343" y="91"/>
                    <a:pt x="343" y="102"/>
                    <a:pt x="352" y="112"/>
                  </a:cubicBezTo>
                  <a:cubicBezTo>
                    <a:pt x="356" y="119"/>
                    <a:pt x="360" y="125"/>
                    <a:pt x="367" y="131"/>
                  </a:cubicBezTo>
                  <a:cubicBezTo>
                    <a:pt x="375" y="140"/>
                    <a:pt x="377" y="146"/>
                    <a:pt x="381" y="159"/>
                  </a:cubicBezTo>
                  <a:cubicBezTo>
                    <a:pt x="384" y="167"/>
                    <a:pt x="388" y="172"/>
                    <a:pt x="388" y="180"/>
                  </a:cubicBezTo>
                  <a:cubicBezTo>
                    <a:pt x="388" y="187"/>
                    <a:pt x="384" y="189"/>
                    <a:pt x="384" y="195"/>
                  </a:cubicBezTo>
                  <a:cubicBezTo>
                    <a:pt x="384" y="199"/>
                    <a:pt x="386" y="203"/>
                    <a:pt x="386" y="208"/>
                  </a:cubicBezTo>
                  <a:cubicBezTo>
                    <a:pt x="390" y="227"/>
                    <a:pt x="398" y="237"/>
                    <a:pt x="401" y="259"/>
                  </a:cubicBezTo>
                  <a:cubicBezTo>
                    <a:pt x="403" y="267"/>
                    <a:pt x="403" y="275"/>
                    <a:pt x="411" y="282"/>
                  </a:cubicBezTo>
                  <a:cubicBezTo>
                    <a:pt x="411" y="284"/>
                    <a:pt x="413" y="284"/>
                    <a:pt x="415" y="286"/>
                  </a:cubicBezTo>
                  <a:cubicBezTo>
                    <a:pt x="420" y="288"/>
                    <a:pt x="422" y="290"/>
                    <a:pt x="424" y="295"/>
                  </a:cubicBezTo>
                  <a:cubicBezTo>
                    <a:pt x="426" y="299"/>
                    <a:pt x="430" y="299"/>
                    <a:pt x="430" y="303"/>
                  </a:cubicBezTo>
                  <a:cubicBezTo>
                    <a:pt x="432" y="307"/>
                    <a:pt x="432" y="309"/>
                    <a:pt x="432" y="316"/>
                  </a:cubicBezTo>
                  <a:cubicBezTo>
                    <a:pt x="432" y="333"/>
                    <a:pt x="432" y="333"/>
                    <a:pt x="432" y="333"/>
                  </a:cubicBezTo>
                  <a:cubicBezTo>
                    <a:pt x="432" y="335"/>
                    <a:pt x="434" y="337"/>
                    <a:pt x="434" y="339"/>
                  </a:cubicBezTo>
                  <a:cubicBezTo>
                    <a:pt x="437" y="335"/>
                    <a:pt x="439" y="333"/>
                    <a:pt x="439" y="331"/>
                  </a:cubicBezTo>
                  <a:cubicBezTo>
                    <a:pt x="439" y="320"/>
                    <a:pt x="439" y="320"/>
                    <a:pt x="439" y="320"/>
                  </a:cubicBezTo>
                  <a:cubicBezTo>
                    <a:pt x="439" y="316"/>
                    <a:pt x="439" y="314"/>
                    <a:pt x="439" y="311"/>
                  </a:cubicBezTo>
                  <a:cubicBezTo>
                    <a:pt x="439" y="297"/>
                    <a:pt x="439" y="297"/>
                    <a:pt x="439" y="297"/>
                  </a:cubicBezTo>
                  <a:cubicBezTo>
                    <a:pt x="439" y="295"/>
                    <a:pt x="437" y="292"/>
                    <a:pt x="437" y="290"/>
                  </a:cubicBezTo>
                  <a:cubicBezTo>
                    <a:pt x="437" y="288"/>
                    <a:pt x="439" y="288"/>
                    <a:pt x="439" y="286"/>
                  </a:cubicBezTo>
                  <a:cubicBezTo>
                    <a:pt x="447" y="292"/>
                    <a:pt x="451" y="297"/>
                    <a:pt x="458" y="303"/>
                  </a:cubicBezTo>
                  <a:cubicBezTo>
                    <a:pt x="460" y="305"/>
                    <a:pt x="460" y="309"/>
                    <a:pt x="462" y="311"/>
                  </a:cubicBezTo>
                  <a:cubicBezTo>
                    <a:pt x="462" y="307"/>
                    <a:pt x="462" y="307"/>
                    <a:pt x="462" y="307"/>
                  </a:cubicBezTo>
                  <a:cubicBezTo>
                    <a:pt x="462" y="299"/>
                    <a:pt x="460" y="297"/>
                    <a:pt x="458" y="290"/>
                  </a:cubicBezTo>
                  <a:cubicBezTo>
                    <a:pt x="456" y="286"/>
                    <a:pt x="456" y="284"/>
                    <a:pt x="451" y="282"/>
                  </a:cubicBezTo>
                  <a:cubicBezTo>
                    <a:pt x="447" y="278"/>
                    <a:pt x="441" y="280"/>
                    <a:pt x="434" y="278"/>
                  </a:cubicBezTo>
                  <a:cubicBezTo>
                    <a:pt x="428" y="273"/>
                    <a:pt x="430" y="267"/>
                    <a:pt x="428" y="261"/>
                  </a:cubicBezTo>
                  <a:cubicBezTo>
                    <a:pt x="424" y="254"/>
                    <a:pt x="422" y="248"/>
                    <a:pt x="417" y="242"/>
                  </a:cubicBezTo>
                  <a:cubicBezTo>
                    <a:pt x="413" y="233"/>
                    <a:pt x="409" y="227"/>
                    <a:pt x="409" y="216"/>
                  </a:cubicBezTo>
                  <a:cubicBezTo>
                    <a:pt x="409" y="206"/>
                    <a:pt x="409" y="206"/>
                    <a:pt x="409" y="206"/>
                  </a:cubicBezTo>
                  <a:cubicBezTo>
                    <a:pt x="409" y="195"/>
                    <a:pt x="403" y="189"/>
                    <a:pt x="403" y="178"/>
                  </a:cubicBezTo>
                  <a:cubicBezTo>
                    <a:pt x="403" y="163"/>
                    <a:pt x="403" y="163"/>
                    <a:pt x="403" y="163"/>
                  </a:cubicBezTo>
                  <a:cubicBezTo>
                    <a:pt x="420" y="161"/>
                    <a:pt x="432" y="161"/>
                    <a:pt x="447" y="153"/>
                  </a:cubicBezTo>
                  <a:cubicBezTo>
                    <a:pt x="449" y="161"/>
                    <a:pt x="449" y="165"/>
                    <a:pt x="453" y="172"/>
                  </a:cubicBezTo>
                  <a:cubicBezTo>
                    <a:pt x="464" y="180"/>
                    <a:pt x="475" y="172"/>
                    <a:pt x="485" y="176"/>
                  </a:cubicBezTo>
                  <a:cubicBezTo>
                    <a:pt x="496" y="178"/>
                    <a:pt x="498" y="187"/>
                    <a:pt x="500" y="195"/>
                  </a:cubicBezTo>
                  <a:cubicBezTo>
                    <a:pt x="502" y="201"/>
                    <a:pt x="506" y="203"/>
                    <a:pt x="506" y="208"/>
                  </a:cubicBezTo>
                  <a:cubicBezTo>
                    <a:pt x="506" y="214"/>
                    <a:pt x="502" y="216"/>
                    <a:pt x="502" y="223"/>
                  </a:cubicBezTo>
                  <a:cubicBezTo>
                    <a:pt x="502" y="235"/>
                    <a:pt x="509" y="242"/>
                    <a:pt x="519" y="250"/>
                  </a:cubicBezTo>
                  <a:cubicBezTo>
                    <a:pt x="519" y="244"/>
                    <a:pt x="521" y="237"/>
                    <a:pt x="525" y="237"/>
                  </a:cubicBezTo>
                  <a:cubicBezTo>
                    <a:pt x="536" y="237"/>
                    <a:pt x="540" y="248"/>
                    <a:pt x="547" y="254"/>
                  </a:cubicBezTo>
                  <a:cubicBezTo>
                    <a:pt x="559" y="267"/>
                    <a:pt x="570" y="275"/>
                    <a:pt x="587" y="275"/>
                  </a:cubicBezTo>
                  <a:cubicBezTo>
                    <a:pt x="598" y="275"/>
                    <a:pt x="602" y="267"/>
                    <a:pt x="610" y="265"/>
                  </a:cubicBezTo>
                  <a:cubicBezTo>
                    <a:pt x="619" y="271"/>
                    <a:pt x="619" y="271"/>
                    <a:pt x="619" y="271"/>
                  </a:cubicBezTo>
                  <a:cubicBezTo>
                    <a:pt x="621" y="267"/>
                    <a:pt x="621" y="263"/>
                    <a:pt x="623" y="259"/>
                  </a:cubicBezTo>
                  <a:cubicBezTo>
                    <a:pt x="627" y="252"/>
                    <a:pt x="636" y="252"/>
                    <a:pt x="636" y="246"/>
                  </a:cubicBezTo>
                  <a:cubicBezTo>
                    <a:pt x="636" y="242"/>
                    <a:pt x="634" y="239"/>
                    <a:pt x="634" y="237"/>
                  </a:cubicBezTo>
                  <a:cubicBezTo>
                    <a:pt x="634" y="223"/>
                    <a:pt x="648" y="216"/>
                    <a:pt x="663" y="216"/>
                  </a:cubicBezTo>
                  <a:cubicBezTo>
                    <a:pt x="667" y="216"/>
                    <a:pt x="672" y="220"/>
                    <a:pt x="676" y="220"/>
                  </a:cubicBezTo>
                  <a:cubicBezTo>
                    <a:pt x="689" y="220"/>
                    <a:pt x="691" y="206"/>
                    <a:pt x="701" y="197"/>
                  </a:cubicBezTo>
                  <a:cubicBezTo>
                    <a:pt x="710" y="191"/>
                    <a:pt x="723" y="189"/>
                    <a:pt x="723" y="176"/>
                  </a:cubicBezTo>
                  <a:cubicBezTo>
                    <a:pt x="723" y="170"/>
                    <a:pt x="718" y="165"/>
                    <a:pt x="718" y="157"/>
                  </a:cubicBezTo>
                  <a:cubicBezTo>
                    <a:pt x="718" y="142"/>
                    <a:pt x="729" y="136"/>
                    <a:pt x="735" y="123"/>
                  </a:cubicBezTo>
                  <a:cubicBezTo>
                    <a:pt x="737" y="119"/>
                    <a:pt x="742" y="115"/>
                    <a:pt x="746" y="115"/>
                  </a:cubicBezTo>
                  <a:cubicBezTo>
                    <a:pt x="756" y="112"/>
                    <a:pt x="756" y="95"/>
                    <a:pt x="767" y="95"/>
                  </a:cubicBezTo>
                  <a:cubicBezTo>
                    <a:pt x="771" y="95"/>
                    <a:pt x="773" y="98"/>
                    <a:pt x="775" y="98"/>
                  </a:cubicBezTo>
                  <a:cubicBezTo>
                    <a:pt x="786" y="98"/>
                    <a:pt x="782" y="83"/>
                    <a:pt x="790" y="79"/>
                  </a:cubicBezTo>
                  <a:cubicBezTo>
                    <a:pt x="799" y="72"/>
                    <a:pt x="809" y="72"/>
                    <a:pt x="809" y="62"/>
                  </a:cubicBezTo>
                  <a:cubicBezTo>
                    <a:pt x="809" y="43"/>
                    <a:pt x="809" y="43"/>
                    <a:pt x="809" y="43"/>
                  </a:cubicBezTo>
                  <a:cubicBezTo>
                    <a:pt x="809" y="40"/>
                    <a:pt x="807" y="40"/>
                    <a:pt x="807" y="38"/>
                  </a:cubicBezTo>
                  <a:cubicBezTo>
                    <a:pt x="807" y="32"/>
                    <a:pt x="816" y="32"/>
                    <a:pt x="820" y="30"/>
                  </a:cubicBezTo>
                  <a:cubicBezTo>
                    <a:pt x="828" y="28"/>
                    <a:pt x="826" y="19"/>
                    <a:pt x="833" y="13"/>
                  </a:cubicBezTo>
                  <a:cubicBezTo>
                    <a:pt x="839" y="7"/>
                    <a:pt x="845" y="7"/>
                    <a:pt x="852" y="0"/>
                  </a:cubicBezTo>
                  <a:cubicBezTo>
                    <a:pt x="854" y="2"/>
                    <a:pt x="860" y="7"/>
                    <a:pt x="864" y="7"/>
                  </a:cubicBezTo>
                  <a:cubicBezTo>
                    <a:pt x="871" y="7"/>
                    <a:pt x="873" y="0"/>
                    <a:pt x="879" y="0"/>
                  </a:cubicBezTo>
                  <a:cubicBezTo>
                    <a:pt x="886" y="0"/>
                    <a:pt x="888" y="7"/>
                    <a:pt x="890" y="13"/>
                  </a:cubicBezTo>
                  <a:cubicBezTo>
                    <a:pt x="890" y="13"/>
                    <a:pt x="894" y="13"/>
                    <a:pt x="894" y="15"/>
                  </a:cubicBezTo>
                  <a:cubicBezTo>
                    <a:pt x="894" y="21"/>
                    <a:pt x="890" y="26"/>
                    <a:pt x="890" y="32"/>
                  </a:cubicBezTo>
                  <a:cubicBezTo>
                    <a:pt x="890" y="45"/>
                    <a:pt x="903" y="55"/>
                    <a:pt x="915" y="55"/>
                  </a:cubicBezTo>
                  <a:cubicBezTo>
                    <a:pt x="922" y="55"/>
                    <a:pt x="922" y="47"/>
                    <a:pt x="924" y="38"/>
                  </a:cubicBezTo>
                  <a:cubicBezTo>
                    <a:pt x="930" y="38"/>
                    <a:pt x="930" y="38"/>
                    <a:pt x="930" y="38"/>
                  </a:cubicBezTo>
                  <a:cubicBezTo>
                    <a:pt x="934" y="38"/>
                    <a:pt x="936" y="43"/>
                    <a:pt x="941" y="43"/>
                  </a:cubicBezTo>
                  <a:cubicBezTo>
                    <a:pt x="953" y="45"/>
                    <a:pt x="964" y="40"/>
                    <a:pt x="972" y="49"/>
                  </a:cubicBezTo>
                  <a:cubicBezTo>
                    <a:pt x="975" y="51"/>
                    <a:pt x="975" y="53"/>
                    <a:pt x="975" y="55"/>
                  </a:cubicBezTo>
                  <a:cubicBezTo>
                    <a:pt x="981" y="62"/>
                    <a:pt x="985" y="62"/>
                    <a:pt x="992" y="68"/>
                  </a:cubicBezTo>
                  <a:cubicBezTo>
                    <a:pt x="996" y="74"/>
                    <a:pt x="998" y="83"/>
                    <a:pt x="1006" y="83"/>
                  </a:cubicBezTo>
                  <a:cubicBezTo>
                    <a:pt x="1011" y="83"/>
                    <a:pt x="1011" y="81"/>
                    <a:pt x="1013" y="81"/>
                  </a:cubicBezTo>
                  <a:cubicBezTo>
                    <a:pt x="1019" y="81"/>
                    <a:pt x="1019" y="81"/>
                    <a:pt x="1019" y="81"/>
                  </a:cubicBezTo>
                  <a:cubicBezTo>
                    <a:pt x="1019" y="81"/>
                    <a:pt x="1021" y="83"/>
                    <a:pt x="1021" y="83"/>
                  </a:cubicBezTo>
                  <a:cubicBezTo>
                    <a:pt x="1021" y="91"/>
                    <a:pt x="1011" y="95"/>
                    <a:pt x="1011" y="104"/>
                  </a:cubicBezTo>
                  <a:cubicBezTo>
                    <a:pt x="1011" y="108"/>
                    <a:pt x="1019" y="108"/>
                    <a:pt x="1025" y="110"/>
                  </a:cubicBezTo>
                  <a:cubicBezTo>
                    <a:pt x="1032" y="112"/>
                    <a:pt x="1034" y="119"/>
                    <a:pt x="1040" y="119"/>
                  </a:cubicBezTo>
                  <a:cubicBezTo>
                    <a:pt x="1049" y="121"/>
                    <a:pt x="1061" y="121"/>
                    <a:pt x="1061" y="129"/>
                  </a:cubicBezTo>
                  <a:cubicBezTo>
                    <a:pt x="1061" y="136"/>
                    <a:pt x="1057" y="138"/>
                    <a:pt x="1053" y="142"/>
                  </a:cubicBezTo>
                  <a:cubicBezTo>
                    <a:pt x="1059" y="146"/>
                    <a:pt x="1066" y="146"/>
                    <a:pt x="1072" y="148"/>
                  </a:cubicBezTo>
                  <a:cubicBezTo>
                    <a:pt x="1072" y="155"/>
                    <a:pt x="1072" y="155"/>
                    <a:pt x="1072" y="155"/>
                  </a:cubicBezTo>
                  <a:cubicBezTo>
                    <a:pt x="1072" y="161"/>
                    <a:pt x="1068" y="161"/>
                    <a:pt x="1066" y="165"/>
                  </a:cubicBezTo>
                  <a:cubicBezTo>
                    <a:pt x="1061" y="172"/>
                    <a:pt x="1059" y="176"/>
                    <a:pt x="1053" y="180"/>
                  </a:cubicBezTo>
                  <a:cubicBezTo>
                    <a:pt x="1047" y="184"/>
                    <a:pt x="1040" y="187"/>
                    <a:pt x="1040" y="193"/>
                  </a:cubicBezTo>
                  <a:cubicBezTo>
                    <a:pt x="1040" y="197"/>
                    <a:pt x="1040" y="201"/>
                    <a:pt x="1045" y="206"/>
                  </a:cubicBezTo>
                  <a:cubicBezTo>
                    <a:pt x="1049" y="210"/>
                    <a:pt x="1055" y="212"/>
                    <a:pt x="1055" y="218"/>
                  </a:cubicBezTo>
                  <a:cubicBezTo>
                    <a:pt x="1055" y="220"/>
                    <a:pt x="1053" y="218"/>
                    <a:pt x="1051" y="220"/>
                  </a:cubicBezTo>
                  <a:cubicBezTo>
                    <a:pt x="1047" y="227"/>
                    <a:pt x="1042" y="229"/>
                    <a:pt x="1038" y="235"/>
                  </a:cubicBezTo>
                  <a:cubicBezTo>
                    <a:pt x="1045" y="239"/>
                    <a:pt x="1049" y="239"/>
                    <a:pt x="1055" y="239"/>
                  </a:cubicBezTo>
                  <a:cubicBezTo>
                    <a:pt x="1055" y="246"/>
                    <a:pt x="1055" y="252"/>
                    <a:pt x="1051" y="256"/>
                  </a:cubicBezTo>
                  <a:cubicBezTo>
                    <a:pt x="1057" y="267"/>
                    <a:pt x="1068" y="267"/>
                    <a:pt x="1078" y="271"/>
                  </a:cubicBezTo>
                  <a:cubicBezTo>
                    <a:pt x="1087" y="273"/>
                    <a:pt x="1093" y="271"/>
                    <a:pt x="1097" y="278"/>
                  </a:cubicBezTo>
                  <a:cubicBezTo>
                    <a:pt x="1102" y="284"/>
                    <a:pt x="1095" y="290"/>
                    <a:pt x="1095" y="297"/>
                  </a:cubicBezTo>
                  <a:cubicBezTo>
                    <a:pt x="1095" y="309"/>
                    <a:pt x="1100" y="316"/>
                    <a:pt x="1108" y="322"/>
                  </a:cubicBezTo>
                  <a:cubicBezTo>
                    <a:pt x="1102" y="324"/>
                    <a:pt x="1102" y="324"/>
                    <a:pt x="1102" y="324"/>
                  </a:cubicBezTo>
                  <a:cubicBezTo>
                    <a:pt x="1100" y="335"/>
                    <a:pt x="1102" y="341"/>
                    <a:pt x="1102" y="352"/>
                  </a:cubicBezTo>
                  <a:cubicBezTo>
                    <a:pt x="1102" y="360"/>
                    <a:pt x="1102" y="369"/>
                    <a:pt x="1095" y="375"/>
                  </a:cubicBezTo>
                  <a:cubicBezTo>
                    <a:pt x="1100" y="379"/>
                    <a:pt x="1102" y="381"/>
                    <a:pt x="1102" y="388"/>
                  </a:cubicBezTo>
                  <a:cubicBezTo>
                    <a:pt x="1102" y="398"/>
                    <a:pt x="1091" y="400"/>
                    <a:pt x="1085" y="407"/>
                  </a:cubicBezTo>
                  <a:cubicBezTo>
                    <a:pt x="1078" y="413"/>
                    <a:pt x="1081" y="428"/>
                    <a:pt x="1072" y="428"/>
                  </a:cubicBezTo>
                  <a:cubicBezTo>
                    <a:pt x="1066" y="428"/>
                    <a:pt x="1057" y="424"/>
                    <a:pt x="1057" y="428"/>
                  </a:cubicBezTo>
                  <a:cubicBezTo>
                    <a:pt x="1057" y="436"/>
                    <a:pt x="1064" y="439"/>
                    <a:pt x="1064" y="447"/>
                  </a:cubicBezTo>
                  <a:cubicBezTo>
                    <a:pt x="1064" y="453"/>
                    <a:pt x="1057" y="453"/>
                    <a:pt x="1055" y="458"/>
                  </a:cubicBezTo>
                  <a:cubicBezTo>
                    <a:pt x="1047" y="466"/>
                    <a:pt x="1042" y="475"/>
                    <a:pt x="1032" y="479"/>
                  </a:cubicBezTo>
                  <a:cubicBezTo>
                    <a:pt x="1021" y="483"/>
                    <a:pt x="1011" y="485"/>
                    <a:pt x="1011" y="494"/>
                  </a:cubicBezTo>
                  <a:cubicBezTo>
                    <a:pt x="1008" y="506"/>
                    <a:pt x="1002" y="511"/>
                    <a:pt x="994" y="519"/>
                  </a:cubicBezTo>
                  <a:cubicBezTo>
                    <a:pt x="992" y="521"/>
                    <a:pt x="992" y="525"/>
                    <a:pt x="989" y="527"/>
                  </a:cubicBezTo>
                  <a:cubicBezTo>
                    <a:pt x="977" y="534"/>
                    <a:pt x="970" y="538"/>
                    <a:pt x="956" y="540"/>
                  </a:cubicBezTo>
                  <a:cubicBezTo>
                    <a:pt x="958" y="547"/>
                    <a:pt x="960" y="549"/>
                    <a:pt x="960" y="553"/>
                  </a:cubicBezTo>
                  <a:cubicBezTo>
                    <a:pt x="960" y="574"/>
                    <a:pt x="960" y="574"/>
                    <a:pt x="960" y="574"/>
                  </a:cubicBezTo>
                  <a:cubicBezTo>
                    <a:pt x="960" y="578"/>
                    <a:pt x="966" y="578"/>
                    <a:pt x="970" y="583"/>
                  </a:cubicBezTo>
                  <a:cubicBezTo>
                    <a:pt x="975" y="587"/>
                    <a:pt x="975" y="593"/>
                    <a:pt x="975" y="602"/>
                  </a:cubicBezTo>
                  <a:cubicBezTo>
                    <a:pt x="975" y="612"/>
                    <a:pt x="975" y="616"/>
                    <a:pt x="975" y="627"/>
                  </a:cubicBezTo>
                  <a:cubicBezTo>
                    <a:pt x="962" y="627"/>
                    <a:pt x="956" y="633"/>
                    <a:pt x="943" y="633"/>
                  </a:cubicBezTo>
                  <a:cubicBezTo>
                    <a:pt x="932" y="633"/>
                    <a:pt x="930" y="623"/>
                    <a:pt x="924" y="616"/>
                  </a:cubicBezTo>
                  <a:cubicBezTo>
                    <a:pt x="913" y="627"/>
                    <a:pt x="917" y="635"/>
                    <a:pt x="917" y="650"/>
                  </a:cubicBezTo>
                  <a:cubicBezTo>
                    <a:pt x="917" y="657"/>
                    <a:pt x="917" y="657"/>
                    <a:pt x="917" y="657"/>
                  </a:cubicBezTo>
                  <a:cubicBezTo>
                    <a:pt x="924" y="657"/>
                    <a:pt x="932" y="661"/>
                    <a:pt x="932" y="669"/>
                  </a:cubicBezTo>
                  <a:cubicBezTo>
                    <a:pt x="932" y="678"/>
                    <a:pt x="926" y="682"/>
                    <a:pt x="924" y="691"/>
                  </a:cubicBezTo>
                  <a:cubicBezTo>
                    <a:pt x="922" y="699"/>
                    <a:pt x="917" y="707"/>
                    <a:pt x="907" y="707"/>
                  </a:cubicBezTo>
                  <a:cubicBezTo>
                    <a:pt x="911" y="714"/>
                    <a:pt x="915" y="716"/>
                    <a:pt x="915" y="722"/>
                  </a:cubicBezTo>
                  <a:cubicBezTo>
                    <a:pt x="915" y="729"/>
                    <a:pt x="909" y="737"/>
                    <a:pt x="900" y="737"/>
                  </a:cubicBezTo>
                  <a:cubicBezTo>
                    <a:pt x="896" y="737"/>
                    <a:pt x="896" y="727"/>
                    <a:pt x="890" y="727"/>
                  </a:cubicBezTo>
                  <a:cubicBezTo>
                    <a:pt x="884" y="727"/>
                    <a:pt x="888" y="739"/>
                    <a:pt x="881" y="743"/>
                  </a:cubicBezTo>
                  <a:cubicBezTo>
                    <a:pt x="879" y="746"/>
                    <a:pt x="875" y="746"/>
                    <a:pt x="875" y="746"/>
                  </a:cubicBezTo>
                  <a:cubicBezTo>
                    <a:pt x="871" y="748"/>
                    <a:pt x="871" y="752"/>
                    <a:pt x="869" y="756"/>
                  </a:cubicBezTo>
                  <a:cubicBezTo>
                    <a:pt x="867" y="765"/>
                    <a:pt x="860" y="767"/>
                    <a:pt x="854" y="771"/>
                  </a:cubicBezTo>
                  <a:cubicBezTo>
                    <a:pt x="850" y="773"/>
                    <a:pt x="850" y="779"/>
                    <a:pt x="843" y="779"/>
                  </a:cubicBezTo>
                  <a:cubicBezTo>
                    <a:pt x="831" y="779"/>
                    <a:pt x="828" y="760"/>
                    <a:pt x="816" y="760"/>
                  </a:cubicBezTo>
                  <a:cubicBezTo>
                    <a:pt x="811" y="760"/>
                    <a:pt x="811" y="765"/>
                    <a:pt x="807" y="767"/>
                  </a:cubicBezTo>
                  <a:cubicBezTo>
                    <a:pt x="799" y="771"/>
                    <a:pt x="792" y="769"/>
                    <a:pt x="784" y="769"/>
                  </a:cubicBezTo>
                  <a:cubicBezTo>
                    <a:pt x="780" y="769"/>
                    <a:pt x="778" y="769"/>
                    <a:pt x="773" y="767"/>
                  </a:cubicBezTo>
                  <a:cubicBezTo>
                    <a:pt x="765" y="782"/>
                    <a:pt x="750" y="782"/>
                    <a:pt x="735" y="786"/>
                  </a:cubicBezTo>
                  <a:cubicBezTo>
                    <a:pt x="727" y="790"/>
                    <a:pt x="723" y="796"/>
                    <a:pt x="712" y="796"/>
                  </a:cubicBezTo>
                  <a:cubicBezTo>
                    <a:pt x="701" y="796"/>
                    <a:pt x="701" y="779"/>
                    <a:pt x="689" y="779"/>
                  </a:cubicBezTo>
                  <a:cubicBezTo>
                    <a:pt x="676" y="779"/>
                    <a:pt x="676" y="796"/>
                    <a:pt x="665" y="803"/>
                  </a:cubicBezTo>
                  <a:cubicBezTo>
                    <a:pt x="663" y="799"/>
                    <a:pt x="661" y="792"/>
                    <a:pt x="657" y="792"/>
                  </a:cubicBezTo>
                  <a:cubicBezTo>
                    <a:pt x="650" y="792"/>
                    <a:pt x="648" y="799"/>
                    <a:pt x="644" y="801"/>
                  </a:cubicBezTo>
                  <a:cubicBezTo>
                    <a:pt x="640" y="801"/>
                    <a:pt x="636" y="801"/>
                    <a:pt x="636" y="805"/>
                  </a:cubicBezTo>
                  <a:cubicBezTo>
                    <a:pt x="636" y="811"/>
                    <a:pt x="642" y="813"/>
                    <a:pt x="642" y="820"/>
                  </a:cubicBezTo>
                  <a:cubicBezTo>
                    <a:pt x="642" y="826"/>
                    <a:pt x="636" y="832"/>
                    <a:pt x="627" y="832"/>
                  </a:cubicBezTo>
                  <a:cubicBezTo>
                    <a:pt x="621" y="832"/>
                    <a:pt x="614" y="826"/>
                    <a:pt x="614" y="820"/>
                  </a:cubicBezTo>
                  <a:cubicBezTo>
                    <a:pt x="614" y="809"/>
                    <a:pt x="614" y="809"/>
                    <a:pt x="614" y="809"/>
                  </a:cubicBezTo>
                  <a:cubicBezTo>
                    <a:pt x="614" y="803"/>
                    <a:pt x="612" y="801"/>
                    <a:pt x="610" y="799"/>
                  </a:cubicBezTo>
                  <a:cubicBezTo>
                    <a:pt x="606" y="805"/>
                    <a:pt x="600" y="805"/>
                    <a:pt x="593" y="807"/>
                  </a:cubicBezTo>
                  <a:cubicBezTo>
                    <a:pt x="589" y="809"/>
                    <a:pt x="589" y="815"/>
                    <a:pt x="585" y="818"/>
                  </a:cubicBezTo>
                  <a:cubicBezTo>
                    <a:pt x="576" y="820"/>
                    <a:pt x="570" y="815"/>
                    <a:pt x="559" y="818"/>
                  </a:cubicBezTo>
                  <a:cubicBezTo>
                    <a:pt x="551" y="818"/>
                    <a:pt x="542" y="826"/>
                    <a:pt x="542" y="837"/>
                  </a:cubicBezTo>
                  <a:cubicBezTo>
                    <a:pt x="545" y="839"/>
                    <a:pt x="547" y="839"/>
                    <a:pt x="551" y="839"/>
                  </a:cubicBezTo>
                  <a:cubicBezTo>
                    <a:pt x="551" y="849"/>
                    <a:pt x="551" y="849"/>
                    <a:pt x="551" y="849"/>
                  </a:cubicBezTo>
                  <a:cubicBezTo>
                    <a:pt x="549" y="851"/>
                    <a:pt x="549" y="851"/>
                    <a:pt x="549" y="851"/>
                  </a:cubicBezTo>
                  <a:cubicBezTo>
                    <a:pt x="549" y="856"/>
                    <a:pt x="549" y="858"/>
                    <a:pt x="549" y="862"/>
                  </a:cubicBezTo>
                  <a:cubicBezTo>
                    <a:pt x="549" y="873"/>
                    <a:pt x="540" y="877"/>
                    <a:pt x="540" y="887"/>
                  </a:cubicBezTo>
                  <a:cubicBezTo>
                    <a:pt x="540" y="896"/>
                    <a:pt x="547" y="900"/>
                    <a:pt x="547" y="909"/>
                  </a:cubicBezTo>
                  <a:cubicBezTo>
                    <a:pt x="547" y="917"/>
                    <a:pt x="538" y="917"/>
                    <a:pt x="534" y="924"/>
                  </a:cubicBezTo>
                  <a:cubicBezTo>
                    <a:pt x="532" y="932"/>
                    <a:pt x="532" y="938"/>
                    <a:pt x="528" y="945"/>
                  </a:cubicBezTo>
                  <a:cubicBezTo>
                    <a:pt x="528" y="951"/>
                    <a:pt x="523" y="953"/>
                    <a:pt x="523" y="957"/>
                  </a:cubicBezTo>
                  <a:cubicBezTo>
                    <a:pt x="523" y="966"/>
                    <a:pt x="528" y="976"/>
                    <a:pt x="536" y="976"/>
                  </a:cubicBezTo>
                  <a:cubicBezTo>
                    <a:pt x="540" y="976"/>
                    <a:pt x="542" y="974"/>
                    <a:pt x="547" y="974"/>
                  </a:cubicBezTo>
                  <a:cubicBezTo>
                    <a:pt x="551" y="974"/>
                    <a:pt x="551" y="981"/>
                    <a:pt x="555" y="983"/>
                  </a:cubicBezTo>
                  <a:cubicBezTo>
                    <a:pt x="566" y="987"/>
                    <a:pt x="570" y="983"/>
                    <a:pt x="581" y="985"/>
                  </a:cubicBezTo>
                  <a:cubicBezTo>
                    <a:pt x="581" y="989"/>
                    <a:pt x="578" y="993"/>
                    <a:pt x="583" y="998"/>
                  </a:cubicBezTo>
                  <a:cubicBezTo>
                    <a:pt x="587" y="1002"/>
                    <a:pt x="593" y="1000"/>
                    <a:pt x="598" y="1004"/>
                  </a:cubicBezTo>
                  <a:cubicBezTo>
                    <a:pt x="600" y="1008"/>
                    <a:pt x="598" y="1012"/>
                    <a:pt x="598" y="1017"/>
                  </a:cubicBezTo>
                  <a:cubicBezTo>
                    <a:pt x="598" y="1023"/>
                    <a:pt x="598" y="1027"/>
                    <a:pt x="593" y="1032"/>
                  </a:cubicBezTo>
                  <a:cubicBezTo>
                    <a:pt x="591" y="1036"/>
                    <a:pt x="585" y="1036"/>
                    <a:pt x="585" y="1040"/>
                  </a:cubicBezTo>
                  <a:cubicBezTo>
                    <a:pt x="585" y="1048"/>
                    <a:pt x="587" y="1053"/>
                    <a:pt x="587" y="1061"/>
                  </a:cubicBezTo>
                  <a:cubicBezTo>
                    <a:pt x="591" y="1059"/>
                    <a:pt x="593" y="1061"/>
                    <a:pt x="598" y="1061"/>
                  </a:cubicBezTo>
                  <a:cubicBezTo>
                    <a:pt x="604" y="1061"/>
                    <a:pt x="604" y="1055"/>
                    <a:pt x="608" y="1051"/>
                  </a:cubicBezTo>
                  <a:cubicBezTo>
                    <a:pt x="610" y="1055"/>
                    <a:pt x="610" y="1057"/>
                    <a:pt x="610" y="1059"/>
                  </a:cubicBezTo>
                  <a:cubicBezTo>
                    <a:pt x="610" y="1068"/>
                    <a:pt x="610" y="1072"/>
                    <a:pt x="610" y="1078"/>
                  </a:cubicBezTo>
                  <a:cubicBezTo>
                    <a:pt x="610" y="1087"/>
                    <a:pt x="614" y="1091"/>
                    <a:pt x="614" y="1099"/>
                  </a:cubicBezTo>
                  <a:cubicBezTo>
                    <a:pt x="614" y="1106"/>
                    <a:pt x="604" y="1104"/>
                    <a:pt x="598" y="1106"/>
                  </a:cubicBezTo>
                  <a:cubicBezTo>
                    <a:pt x="593" y="1108"/>
                    <a:pt x="593" y="1114"/>
                    <a:pt x="593" y="1118"/>
                  </a:cubicBezTo>
                  <a:cubicBezTo>
                    <a:pt x="593" y="1123"/>
                    <a:pt x="598" y="1123"/>
                    <a:pt x="598" y="1127"/>
                  </a:cubicBezTo>
                  <a:cubicBezTo>
                    <a:pt x="598" y="1144"/>
                    <a:pt x="574" y="1152"/>
                    <a:pt x="581" y="1171"/>
                  </a:cubicBezTo>
                  <a:cubicBezTo>
                    <a:pt x="568" y="1173"/>
                    <a:pt x="562" y="1182"/>
                    <a:pt x="555" y="1192"/>
                  </a:cubicBezTo>
                  <a:cubicBezTo>
                    <a:pt x="553" y="1199"/>
                    <a:pt x="549" y="1201"/>
                    <a:pt x="542" y="1205"/>
                  </a:cubicBezTo>
                  <a:cubicBezTo>
                    <a:pt x="538" y="1207"/>
                    <a:pt x="534" y="1209"/>
                    <a:pt x="534" y="1214"/>
                  </a:cubicBezTo>
                  <a:cubicBezTo>
                    <a:pt x="534" y="1220"/>
                    <a:pt x="536" y="1224"/>
                    <a:pt x="536" y="1228"/>
                  </a:cubicBezTo>
                  <a:cubicBezTo>
                    <a:pt x="536" y="1233"/>
                    <a:pt x="536" y="1233"/>
                    <a:pt x="536" y="1233"/>
                  </a:cubicBezTo>
                  <a:cubicBezTo>
                    <a:pt x="528" y="1233"/>
                    <a:pt x="523" y="1231"/>
                    <a:pt x="517" y="1233"/>
                  </a:cubicBezTo>
                  <a:cubicBezTo>
                    <a:pt x="511" y="1237"/>
                    <a:pt x="513" y="1243"/>
                    <a:pt x="511" y="1250"/>
                  </a:cubicBezTo>
                  <a:cubicBezTo>
                    <a:pt x="509" y="1256"/>
                    <a:pt x="502" y="1260"/>
                    <a:pt x="502" y="1267"/>
                  </a:cubicBezTo>
                  <a:cubicBezTo>
                    <a:pt x="502" y="1273"/>
                    <a:pt x="504" y="1275"/>
                    <a:pt x="506" y="1279"/>
                  </a:cubicBezTo>
                  <a:cubicBezTo>
                    <a:pt x="502" y="1284"/>
                    <a:pt x="498" y="1286"/>
                    <a:pt x="492" y="1286"/>
                  </a:cubicBezTo>
                  <a:cubicBezTo>
                    <a:pt x="492" y="1303"/>
                    <a:pt x="492" y="1303"/>
                    <a:pt x="492" y="1303"/>
                  </a:cubicBezTo>
                  <a:cubicBezTo>
                    <a:pt x="492" y="1307"/>
                    <a:pt x="496" y="1309"/>
                    <a:pt x="496" y="1313"/>
                  </a:cubicBezTo>
                  <a:cubicBezTo>
                    <a:pt x="498" y="1324"/>
                    <a:pt x="498" y="1330"/>
                    <a:pt x="504" y="1339"/>
                  </a:cubicBezTo>
                  <a:lnTo>
                    <a:pt x="504" y="1339"/>
                  </a:lnTo>
                  <a:close/>
                  <a:moveTo>
                    <a:pt x="587" y="1091"/>
                  </a:moveTo>
                  <a:lnTo>
                    <a:pt x="587" y="1091"/>
                  </a:lnTo>
                  <a:cubicBezTo>
                    <a:pt x="585" y="1089"/>
                    <a:pt x="585" y="1087"/>
                    <a:pt x="581" y="1087"/>
                  </a:cubicBezTo>
                  <a:cubicBezTo>
                    <a:pt x="572" y="1087"/>
                    <a:pt x="576" y="1099"/>
                    <a:pt x="576" y="1108"/>
                  </a:cubicBezTo>
                  <a:cubicBezTo>
                    <a:pt x="576" y="1116"/>
                    <a:pt x="568" y="1118"/>
                    <a:pt x="568" y="1127"/>
                  </a:cubicBezTo>
                  <a:cubicBezTo>
                    <a:pt x="568" y="1131"/>
                    <a:pt x="568" y="1133"/>
                    <a:pt x="568" y="1137"/>
                  </a:cubicBezTo>
                  <a:cubicBezTo>
                    <a:pt x="574" y="1137"/>
                    <a:pt x="574" y="1137"/>
                    <a:pt x="574" y="1137"/>
                  </a:cubicBezTo>
                  <a:cubicBezTo>
                    <a:pt x="574" y="1118"/>
                    <a:pt x="587" y="1110"/>
                    <a:pt x="587" y="1091"/>
                  </a:cubicBezTo>
                  <a:lnTo>
                    <a:pt x="587" y="1091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B61C9F0-3FBB-4558-AD75-E2ADFB3BBB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" y="2640"/>
              <a:ext cx="667" cy="808"/>
            </a:xfrm>
            <a:custGeom>
              <a:avLst/>
              <a:gdLst>
                <a:gd name="T0" fmla="*/ 394 w 1108"/>
                <a:gd name="T1" fmla="*/ 1343 h 1343"/>
                <a:gd name="T2" fmla="*/ 312 w 1108"/>
                <a:gd name="T3" fmla="*/ 1267 h 1343"/>
                <a:gd name="T4" fmla="*/ 163 w 1108"/>
                <a:gd name="T5" fmla="*/ 1169 h 1343"/>
                <a:gd name="T6" fmla="*/ 136 w 1108"/>
                <a:gd name="T7" fmla="*/ 1108 h 1343"/>
                <a:gd name="T8" fmla="*/ 43 w 1108"/>
                <a:gd name="T9" fmla="*/ 1082 h 1343"/>
                <a:gd name="T10" fmla="*/ 17 w 1108"/>
                <a:gd name="T11" fmla="*/ 1025 h 1343"/>
                <a:gd name="T12" fmla="*/ 81 w 1108"/>
                <a:gd name="T13" fmla="*/ 985 h 1343"/>
                <a:gd name="T14" fmla="*/ 125 w 1108"/>
                <a:gd name="T15" fmla="*/ 887 h 1343"/>
                <a:gd name="T16" fmla="*/ 138 w 1108"/>
                <a:gd name="T17" fmla="*/ 801 h 1343"/>
                <a:gd name="T18" fmla="*/ 172 w 1108"/>
                <a:gd name="T19" fmla="*/ 680 h 1343"/>
                <a:gd name="T20" fmla="*/ 195 w 1108"/>
                <a:gd name="T21" fmla="*/ 568 h 1343"/>
                <a:gd name="T22" fmla="*/ 216 w 1108"/>
                <a:gd name="T23" fmla="*/ 472 h 1343"/>
                <a:gd name="T24" fmla="*/ 290 w 1108"/>
                <a:gd name="T25" fmla="*/ 451 h 1343"/>
                <a:gd name="T26" fmla="*/ 256 w 1108"/>
                <a:gd name="T27" fmla="*/ 407 h 1343"/>
                <a:gd name="T28" fmla="*/ 218 w 1108"/>
                <a:gd name="T29" fmla="*/ 447 h 1343"/>
                <a:gd name="T30" fmla="*/ 212 w 1108"/>
                <a:gd name="T31" fmla="*/ 356 h 1343"/>
                <a:gd name="T32" fmla="*/ 227 w 1108"/>
                <a:gd name="T33" fmla="*/ 252 h 1343"/>
                <a:gd name="T34" fmla="*/ 252 w 1108"/>
                <a:gd name="T35" fmla="*/ 119 h 1343"/>
                <a:gd name="T36" fmla="*/ 312 w 1108"/>
                <a:gd name="T37" fmla="*/ 55 h 1343"/>
                <a:gd name="T38" fmla="*/ 367 w 1108"/>
                <a:gd name="T39" fmla="*/ 131 h 1343"/>
                <a:gd name="T40" fmla="*/ 411 w 1108"/>
                <a:gd name="T41" fmla="*/ 282 h 1343"/>
                <a:gd name="T42" fmla="*/ 434 w 1108"/>
                <a:gd name="T43" fmla="*/ 339 h 1343"/>
                <a:gd name="T44" fmla="*/ 439 w 1108"/>
                <a:gd name="T45" fmla="*/ 286 h 1343"/>
                <a:gd name="T46" fmla="*/ 434 w 1108"/>
                <a:gd name="T47" fmla="*/ 278 h 1343"/>
                <a:gd name="T48" fmla="*/ 403 w 1108"/>
                <a:gd name="T49" fmla="*/ 163 h 1343"/>
                <a:gd name="T50" fmla="*/ 502 w 1108"/>
                <a:gd name="T51" fmla="*/ 223 h 1343"/>
                <a:gd name="T52" fmla="*/ 619 w 1108"/>
                <a:gd name="T53" fmla="*/ 271 h 1343"/>
                <a:gd name="T54" fmla="*/ 701 w 1108"/>
                <a:gd name="T55" fmla="*/ 197 h 1343"/>
                <a:gd name="T56" fmla="*/ 775 w 1108"/>
                <a:gd name="T57" fmla="*/ 98 h 1343"/>
                <a:gd name="T58" fmla="*/ 833 w 1108"/>
                <a:gd name="T59" fmla="*/ 13 h 1343"/>
                <a:gd name="T60" fmla="*/ 890 w 1108"/>
                <a:gd name="T61" fmla="*/ 32 h 1343"/>
                <a:gd name="T62" fmla="*/ 975 w 1108"/>
                <a:gd name="T63" fmla="*/ 55 h 1343"/>
                <a:gd name="T64" fmla="*/ 1011 w 1108"/>
                <a:gd name="T65" fmla="*/ 104 h 1343"/>
                <a:gd name="T66" fmla="*/ 1072 w 1108"/>
                <a:gd name="T67" fmla="*/ 155 h 1343"/>
                <a:gd name="T68" fmla="*/ 1051 w 1108"/>
                <a:gd name="T69" fmla="*/ 220 h 1343"/>
                <a:gd name="T70" fmla="*/ 1095 w 1108"/>
                <a:gd name="T71" fmla="*/ 297 h 1343"/>
                <a:gd name="T72" fmla="*/ 1085 w 1108"/>
                <a:gd name="T73" fmla="*/ 407 h 1343"/>
                <a:gd name="T74" fmla="*/ 1011 w 1108"/>
                <a:gd name="T75" fmla="*/ 494 h 1343"/>
                <a:gd name="T76" fmla="*/ 970 w 1108"/>
                <a:gd name="T77" fmla="*/ 583 h 1343"/>
                <a:gd name="T78" fmla="*/ 917 w 1108"/>
                <a:gd name="T79" fmla="*/ 657 h 1343"/>
                <a:gd name="T80" fmla="*/ 890 w 1108"/>
                <a:gd name="T81" fmla="*/ 727 h 1343"/>
                <a:gd name="T82" fmla="*/ 816 w 1108"/>
                <a:gd name="T83" fmla="*/ 760 h 1343"/>
                <a:gd name="T84" fmla="*/ 689 w 1108"/>
                <a:gd name="T85" fmla="*/ 779 h 1343"/>
                <a:gd name="T86" fmla="*/ 627 w 1108"/>
                <a:gd name="T87" fmla="*/ 832 h 1343"/>
                <a:gd name="T88" fmla="*/ 559 w 1108"/>
                <a:gd name="T89" fmla="*/ 818 h 1343"/>
                <a:gd name="T90" fmla="*/ 540 w 1108"/>
                <a:gd name="T91" fmla="*/ 887 h 1343"/>
                <a:gd name="T92" fmla="*/ 547 w 1108"/>
                <a:gd name="T93" fmla="*/ 974 h 1343"/>
                <a:gd name="T94" fmla="*/ 593 w 1108"/>
                <a:gd name="T95" fmla="*/ 1032 h 1343"/>
                <a:gd name="T96" fmla="*/ 610 w 1108"/>
                <a:gd name="T97" fmla="*/ 1078 h 1343"/>
                <a:gd name="T98" fmla="*/ 555 w 1108"/>
                <a:gd name="T99" fmla="*/ 1192 h 1343"/>
                <a:gd name="T100" fmla="*/ 511 w 1108"/>
                <a:gd name="T101" fmla="*/ 1250 h 1343"/>
                <a:gd name="T102" fmla="*/ 504 w 1108"/>
                <a:gd name="T103" fmla="*/ 1339 h 1343"/>
                <a:gd name="T104" fmla="*/ 568 w 1108"/>
                <a:gd name="T105" fmla="*/ 1127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08" h="1343">
                  <a:moveTo>
                    <a:pt x="504" y="1339"/>
                  </a:moveTo>
                  <a:lnTo>
                    <a:pt x="504" y="1339"/>
                  </a:lnTo>
                  <a:cubicBezTo>
                    <a:pt x="504" y="1339"/>
                    <a:pt x="502" y="1341"/>
                    <a:pt x="502" y="1341"/>
                  </a:cubicBezTo>
                  <a:cubicBezTo>
                    <a:pt x="487" y="1341"/>
                    <a:pt x="479" y="1336"/>
                    <a:pt x="464" y="1336"/>
                  </a:cubicBezTo>
                  <a:cubicBezTo>
                    <a:pt x="443" y="1336"/>
                    <a:pt x="432" y="1343"/>
                    <a:pt x="411" y="1343"/>
                  </a:cubicBezTo>
                  <a:cubicBezTo>
                    <a:pt x="394" y="1343"/>
                    <a:pt x="394" y="1343"/>
                    <a:pt x="394" y="1343"/>
                  </a:cubicBezTo>
                  <a:cubicBezTo>
                    <a:pt x="386" y="1343"/>
                    <a:pt x="384" y="1330"/>
                    <a:pt x="377" y="1324"/>
                  </a:cubicBezTo>
                  <a:cubicBezTo>
                    <a:pt x="369" y="1313"/>
                    <a:pt x="360" y="1307"/>
                    <a:pt x="356" y="1294"/>
                  </a:cubicBezTo>
                  <a:cubicBezTo>
                    <a:pt x="354" y="1286"/>
                    <a:pt x="356" y="1279"/>
                    <a:pt x="354" y="1271"/>
                  </a:cubicBezTo>
                  <a:cubicBezTo>
                    <a:pt x="352" y="1267"/>
                    <a:pt x="345" y="1267"/>
                    <a:pt x="339" y="1264"/>
                  </a:cubicBezTo>
                  <a:cubicBezTo>
                    <a:pt x="328" y="1267"/>
                    <a:pt x="328" y="1267"/>
                    <a:pt x="328" y="1267"/>
                  </a:cubicBezTo>
                  <a:cubicBezTo>
                    <a:pt x="312" y="1267"/>
                    <a:pt x="312" y="1267"/>
                    <a:pt x="312" y="1267"/>
                  </a:cubicBezTo>
                  <a:cubicBezTo>
                    <a:pt x="295" y="1258"/>
                    <a:pt x="295" y="1258"/>
                    <a:pt x="295" y="1258"/>
                  </a:cubicBezTo>
                  <a:cubicBezTo>
                    <a:pt x="290" y="1258"/>
                    <a:pt x="288" y="1260"/>
                    <a:pt x="284" y="1260"/>
                  </a:cubicBezTo>
                  <a:cubicBezTo>
                    <a:pt x="263" y="1260"/>
                    <a:pt x="256" y="1243"/>
                    <a:pt x="235" y="1239"/>
                  </a:cubicBezTo>
                  <a:cubicBezTo>
                    <a:pt x="225" y="1237"/>
                    <a:pt x="218" y="1243"/>
                    <a:pt x="210" y="1237"/>
                  </a:cubicBezTo>
                  <a:cubicBezTo>
                    <a:pt x="184" y="1220"/>
                    <a:pt x="174" y="1199"/>
                    <a:pt x="170" y="1169"/>
                  </a:cubicBezTo>
                  <a:cubicBezTo>
                    <a:pt x="163" y="1169"/>
                    <a:pt x="163" y="1169"/>
                    <a:pt x="163" y="1169"/>
                  </a:cubicBezTo>
                  <a:cubicBezTo>
                    <a:pt x="151" y="1180"/>
                    <a:pt x="153" y="1190"/>
                    <a:pt x="146" y="1205"/>
                  </a:cubicBezTo>
                  <a:cubicBezTo>
                    <a:pt x="140" y="1203"/>
                    <a:pt x="136" y="1201"/>
                    <a:pt x="127" y="1201"/>
                  </a:cubicBezTo>
                  <a:cubicBezTo>
                    <a:pt x="121" y="1201"/>
                    <a:pt x="117" y="1201"/>
                    <a:pt x="112" y="1201"/>
                  </a:cubicBezTo>
                  <a:cubicBezTo>
                    <a:pt x="106" y="1201"/>
                    <a:pt x="100" y="1197"/>
                    <a:pt x="100" y="1190"/>
                  </a:cubicBezTo>
                  <a:cubicBezTo>
                    <a:pt x="100" y="1180"/>
                    <a:pt x="108" y="1178"/>
                    <a:pt x="112" y="1167"/>
                  </a:cubicBezTo>
                  <a:cubicBezTo>
                    <a:pt x="125" y="1146"/>
                    <a:pt x="136" y="1133"/>
                    <a:pt x="136" y="1108"/>
                  </a:cubicBezTo>
                  <a:cubicBezTo>
                    <a:pt x="136" y="1099"/>
                    <a:pt x="127" y="1095"/>
                    <a:pt x="119" y="1091"/>
                  </a:cubicBezTo>
                  <a:cubicBezTo>
                    <a:pt x="106" y="1087"/>
                    <a:pt x="102" y="1076"/>
                    <a:pt x="89" y="1076"/>
                  </a:cubicBezTo>
                  <a:cubicBezTo>
                    <a:pt x="89" y="1076"/>
                    <a:pt x="87" y="1076"/>
                    <a:pt x="85" y="1076"/>
                  </a:cubicBezTo>
                  <a:cubicBezTo>
                    <a:pt x="85" y="1087"/>
                    <a:pt x="85" y="1099"/>
                    <a:pt x="74" y="1099"/>
                  </a:cubicBezTo>
                  <a:cubicBezTo>
                    <a:pt x="62" y="1099"/>
                    <a:pt x="59" y="1084"/>
                    <a:pt x="53" y="1076"/>
                  </a:cubicBezTo>
                  <a:cubicBezTo>
                    <a:pt x="49" y="1078"/>
                    <a:pt x="45" y="1078"/>
                    <a:pt x="43" y="1082"/>
                  </a:cubicBezTo>
                  <a:cubicBezTo>
                    <a:pt x="38" y="1078"/>
                    <a:pt x="38" y="1074"/>
                    <a:pt x="34" y="1074"/>
                  </a:cubicBezTo>
                  <a:cubicBezTo>
                    <a:pt x="28" y="1074"/>
                    <a:pt x="26" y="1076"/>
                    <a:pt x="19" y="1076"/>
                  </a:cubicBezTo>
                  <a:cubicBezTo>
                    <a:pt x="11" y="1076"/>
                    <a:pt x="11" y="1065"/>
                    <a:pt x="9" y="1057"/>
                  </a:cubicBezTo>
                  <a:cubicBezTo>
                    <a:pt x="6" y="1053"/>
                    <a:pt x="4" y="1048"/>
                    <a:pt x="0" y="1042"/>
                  </a:cubicBezTo>
                  <a:cubicBezTo>
                    <a:pt x="4" y="1040"/>
                    <a:pt x="2" y="1036"/>
                    <a:pt x="4" y="1032"/>
                  </a:cubicBezTo>
                  <a:cubicBezTo>
                    <a:pt x="9" y="1027"/>
                    <a:pt x="13" y="1027"/>
                    <a:pt x="17" y="1025"/>
                  </a:cubicBezTo>
                  <a:cubicBezTo>
                    <a:pt x="19" y="1023"/>
                    <a:pt x="21" y="1017"/>
                    <a:pt x="26" y="1017"/>
                  </a:cubicBezTo>
                  <a:cubicBezTo>
                    <a:pt x="28" y="1017"/>
                    <a:pt x="30" y="1021"/>
                    <a:pt x="32" y="1021"/>
                  </a:cubicBezTo>
                  <a:cubicBezTo>
                    <a:pt x="40" y="1021"/>
                    <a:pt x="43" y="1015"/>
                    <a:pt x="47" y="1010"/>
                  </a:cubicBezTo>
                  <a:cubicBezTo>
                    <a:pt x="53" y="1008"/>
                    <a:pt x="55" y="1006"/>
                    <a:pt x="62" y="1004"/>
                  </a:cubicBezTo>
                  <a:cubicBezTo>
                    <a:pt x="68" y="1000"/>
                    <a:pt x="70" y="998"/>
                    <a:pt x="72" y="991"/>
                  </a:cubicBezTo>
                  <a:cubicBezTo>
                    <a:pt x="74" y="989"/>
                    <a:pt x="79" y="989"/>
                    <a:pt x="81" y="985"/>
                  </a:cubicBezTo>
                  <a:cubicBezTo>
                    <a:pt x="83" y="981"/>
                    <a:pt x="83" y="979"/>
                    <a:pt x="85" y="972"/>
                  </a:cubicBezTo>
                  <a:cubicBezTo>
                    <a:pt x="87" y="966"/>
                    <a:pt x="93" y="964"/>
                    <a:pt x="98" y="957"/>
                  </a:cubicBezTo>
                  <a:cubicBezTo>
                    <a:pt x="104" y="951"/>
                    <a:pt x="104" y="943"/>
                    <a:pt x="108" y="934"/>
                  </a:cubicBezTo>
                  <a:cubicBezTo>
                    <a:pt x="115" y="926"/>
                    <a:pt x="121" y="921"/>
                    <a:pt x="121" y="911"/>
                  </a:cubicBezTo>
                  <a:cubicBezTo>
                    <a:pt x="121" y="902"/>
                    <a:pt x="121" y="902"/>
                    <a:pt x="121" y="902"/>
                  </a:cubicBezTo>
                  <a:cubicBezTo>
                    <a:pt x="121" y="896"/>
                    <a:pt x="125" y="894"/>
                    <a:pt x="125" y="887"/>
                  </a:cubicBezTo>
                  <a:cubicBezTo>
                    <a:pt x="125" y="883"/>
                    <a:pt x="123" y="881"/>
                    <a:pt x="123" y="875"/>
                  </a:cubicBezTo>
                  <a:cubicBezTo>
                    <a:pt x="125" y="873"/>
                    <a:pt x="125" y="871"/>
                    <a:pt x="125" y="868"/>
                  </a:cubicBezTo>
                  <a:cubicBezTo>
                    <a:pt x="125" y="845"/>
                    <a:pt x="125" y="845"/>
                    <a:pt x="125" y="845"/>
                  </a:cubicBezTo>
                  <a:cubicBezTo>
                    <a:pt x="125" y="839"/>
                    <a:pt x="131" y="837"/>
                    <a:pt x="134" y="832"/>
                  </a:cubicBezTo>
                  <a:cubicBezTo>
                    <a:pt x="136" y="828"/>
                    <a:pt x="136" y="826"/>
                    <a:pt x="136" y="822"/>
                  </a:cubicBezTo>
                  <a:cubicBezTo>
                    <a:pt x="138" y="813"/>
                    <a:pt x="136" y="807"/>
                    <a:pt x="138" y="801"/>
                  </a:cubicBezTo>
                  <a:cubicBezTo>
                    <a:pt x="140" y="799"/>
                    <a:pt x="140" y="796"/>
                    <a:pt x="140" y="794"/>
                  </a:cubicBezTo>
                  <a:cubicBezTo>
                    <a:pt x="144" y="782"/>
                    <a:pt x="148" y="775"/>
                    <a:pt x="151" y="760"/>
                  </a:cubicBezTo>
                  <a:cubicBezTo>
                    <a:pt x="151" y="752"/>
                    <a:pt x="151" y="748"/>
                    <a:pt x="153" y="739"/>
                  </a:cubicBezTo>
                  <a:cubicBezTo>
                    <a:pt x="155" y="731"/>
                    <a:pt x="157" y="727"/>
                    <a:pt x="159" y="720"/>
                  </a:cubicBezTo>
                  <a:cubicBezTo>
                    <a:pt x="161" y="712"/>
                    <a:pt x="163" y="707"/>
                    <a:pt x="163" y="701"/>
                  </a:cubicBezTo>
                  <a:cubicBezTo>
                    <a:pt x="165" y="693"/>
                    <a:pt x="167" y="688"/>
                    <a:pt x="172" y="680"/>
                  </a:cubicBezTo>
                  <a:cubicBezTo>
                    <a:pt x="176" y="667"/>
                    <a:pt x="176" y="659"/>
                    <a:pt x="178" y="646"/>
                  </a:cubicBezTo>
                  <a:cubicBezTo>
                    <a:pt x="180" y="638"/>
                    <a:pt x="182" y="633"/>
                    <a:pt x="182" y="627"/>
                  </a:cubicBezTo>
                  <a:cubicBezTo>
                    <a:pt x="182" y="610"/>
                    <a:pt x="182" y="610"/>
                    <a:pt x="182" y="610"/>
                  </a:cubicBezTo>
                  <a:cubicBezTo>
                    <a:pt x="182" y="608"/>
                    <a:pt x="184" y="606"/>
                    <a:pt x="184" y="602"/>
                  </a:cubicBezTo>
                  <a:cubicBezTo>
                    <a:pt x="187" y="591"/>
                    <a:pt x="191" y="587"/>
                    <a:pt x="191" y="576"/>
                  </a:cubicBezTo>
                  <a:cubicBezTo>
                    <a:pt x="191" y="572"/>
                    <a:pt x="195" y="570"/>
                    <a:pt x="195" y="568"/>
                  </a:cubicBezTo>
                  <a:cubicBezTo>
                    <a:pt x="195" y="559"/>
                    <a:pt x="195" y="559"/>
                    <a:pt x="195" y="559"/>
                  </a:cubicBezTo>
                  <a:cubicBezTo>
                    <a:pt x="195" y="551"/>
                    <a:pt x="197" y="549"/>
                    <a:pt x="199" y="540"/>
                  </a:cubicBezTo>
                  <a:cubicBezTo>
                    <a:pt x="199" y="536"/>
                    <a:pt x="199" y="532"/>
                    <a:pt x="199" y="527"/>
                  </a:cubicBezTo>
                  <a:cubicBezTo>
                    <a:pt x="201" y="521"/>
                    <a:pt x="206" y="519"/>
                    <a:pt x="206" y="515"/>
                  </a:cubicBezTo>
                  <a:cubicBezTo>
                    <a:pt x="206" y="506"/>
                    <a:pt x="199" y="504"/>
                    <a:pt x="199" y="498"/>
                  </a:cubicBezTo>
                  <a:cubicBezTo>
                    <a:pt x="199" y="485"/>
                    <a:pt x="208" y="481"/>
                    <a:pt x="216" y="472"/>
                  </a:cubicBezTo>
                  <a:cubicBezTo>
                    <a:pt x="220" y="468"/>
                    <a:pt x="225" y="466"/>
                    <a:pt x="227" y="460"/>
                  </a:cubicBezTo>
                  <a:cubicBezTo>
                    <a:pt x="231" y="455"/>
                    <a:pt x="233" y="451"/>
                    <a:pt x="240" y="451"/>
                  </a:cubicBezTo>
                  <a:cubicBezTo>
                    <a:pt x="248" y="451"/>
                    <a:pt x="250" y="460"/>
                    <a:pt x="259" y="460"/>
                  </a:cubicBezTo>
                  <a:cubicBezTo>
                    <a:pt x="265" y="460"/>
                    <a:pt x="267" y="460"/>
                    <a:pt x="273" y="460"/>
                  </a:cubicBezTo>
                  <a:cubicBezTo>
                    <a:pt x="278" y="460"/>
                    <a:pt x="280" y="462"/>
                    <a:pt x="282" y="462"/>
                  </a:cubicBezTo>
                  <a:cubicBezTo>
                    <a:pt x="288" y="462"/>
                    <a:pt x="290" y="455"/>
                    <a:pt x="290" y="451"/>
                  </a:cubicBezTo>
                  <a:cubicBezTo>
                    <a:pt x="290" y="441"/>
                    <a:pt x="290" y="441"/>
                    <a:pt x="290" y="441"/>
                  </a:cubicBezTo>
                  <a:cubicBezTo>
                    <a:pt x="290" y="439"/>
                    <a:pt x="290" y="436"/>
                    <a:pt x="288" y="434"/>
                  </a:cubicBezTo>
                  <a:cubicBezTo>
                    <a:pt x="288" y="432"/>
                    <a:pt x="288" y="428"/>
                    <a:pt x="284" y="428"/>
                  </a:cubicBezTo>
                  <a:cubicBezTo>
                    <a:pt x="278" y="426"/>
                    <a:pt x="273" y="428"/>
                    <a:pt x="269" y="424"/>
                  </a:cubicBezTo>
                  <a:cubicBezTo>
                    <a:pt x="267" y="422"/>
                    <a:pt x="267" y="419"/>
                    <a:pt x="265" y="415"/>
                  </a:cubicBezTo>
                  <a:cubicBezTo>
                    <a:pt x="261" y="413"/>
                    <a:pt x="259" y="411"/>
                    <a:pt x="256" y="407"/>
                  </a:cubicBezTo>
                  <a:cubicBezTo>
                    <a:pt x="254" y="403"/>
                    <a:pt x="254" y="396"/>
                    <a:pt x="248" y="396"/>
                  </a:cubicBezTo>
                  <a:cubicBezTo>
                    <a:pt x="246" y="396"/>
                    <a:pt x="244" y="400"/>
                    <a:pt x="242" y="403"/>
                  </a:cubicBezTo>
                  <a:cubicBezTo>
                    <a:pt x="240" y="409"/>
                    <a:pt x="235" y="411"/>
                    <a:pt x="231" y="413"/>
                  </a:cubicBezTo>
                  <a:cubicBezTo>
                    <a:pt x="227" y="417"/>
                    <a:pt x="227" y="419"/>
                    <a:pt x="225" y="424"/>
                  </a:cubicBezTo>
                  <a:cubicBezTo>
                    <a:pt x="223" y="430"/>
                    <a:pt x="218" y="432"/>
                    <a:pt x="218" y="436"/>
                  </a:cubicBezTo>
                  <a:cubicBezTo>
                    <a:pt x="218" y="447"/>
                    <a:pt x="218" y="447"/>
                    <a:pt x="218" y="447"/>
                  </a:cubicBezTo>
                  <a:cubicBezTo>
                    <a:pt x="214" y="451"/>
                    <a:pt x="212" y="455"/>
                    <a:pt x="210" y="464"/>
                  </a:cubicBezTo>
                  <a:cubicBezTo>
                    <a:pt x="210" y="466"/>
                    <a:pt x="210" y="468"/>
                    <a:pt x="208" y="468"/>
                  </a:cubicBezTo>
                  <a:cubicBezTo>
                    <a:pt x="208" y="470"/>
                    <a:pt x="208" y="472"/>
                    <a:pt x="206" y="472"/>
                  </a:cubicBezTo>
                  <a:cubicBezTo>
                    <a:pt x="195" y="472"/>
                    <a:pt x="197" y="460"/>
                    <a:pt x="197" y="449"/>
                  </a:cubicBezTo>
                  <a:cubicBezTo>
                    <a:pt x="197" y="430"/>
                    <a:pt x="197" y="430"/>
                    <a:pt x="197" y="430"/>
                  </a:cubicBezTo>
                  <a:cubicBezTo>
                    <a:pt x="212" y="356"/>
                    <a:pt x="212" y="356"/>
                    <a:pt x="212" y="356"/>
                  </a:cubicBezTo>
                  <a:cubicBezTo>
                    <a:pt x="212" y="345"/>
                    <a:pt x="212" y="345"/>
                    <a:pt x="212" y="345"/>
                  </a:cubicBezTo>
                  <a:cubicBezTo>
                    <a:pt x="212" y="341"/>
                    <a:pt x="208" y="337"/>
                    <a:pt x="208" y="331"/>
                  </a:cubicBezTo>
                  <a:cubicBezTo>
                    <a:pt x="208" y="322"/>
                    <a:pt x="208" y="322"/>
                    <a:pt x="208" y="322"/>
                  </a:cubicBezTo>
                  <a:cubicBezTo>
                    <a:pt x="208" y="316"/>
                    <a:pt x="210" y="314"/>
                    <a:pt x="212" y="309"/>
                  </a:cubicBezTo>
                  <a:cubicBezTo>
                    <a:pt x="212" y="305"/>
                    <a:pt x="212" y="303"/>
                    <a:pt x="212" y="299"/>
                  </a:cubicBezTo>
                  <a:cubicBezTo>
                    <a:pt x="218" y="280"/>
                    <a:pt x="220" y="269"/>
                    <a:pt x="227" y="252"/>
                  </a:cubicBezTo>
                  <a:cubicBezTo>
                    <a:pt x="231" y="239"/>
                    <a:pt x="237" y="233"/>
                    <a:pt x="237" y="220"/>
                  </a:cubicBezTo>
                  <a:cubicBezTo>
                    <a:pt x="237" y="212"/>
                    <a:pt x="237" y="212"/>
                    <a:pt x="237" y="212"/>
                  </a:cubicBezTo>
                  <a:cubicBezTo>
                    <a:pt x="237" y="203"/>
                    <a:pt x="242" y="201"/>
                    <a:pt x="242" y="193"/>
                  </a:cubicBezTo>
                  <a:cubicBezTo>
                    <a:pt x="242" y="178"/>
                    <a:pt x="242" y="170"/>
                    <a:pt x="246" y="157"/>
                  </a:cubicBezTo>
                  <a:cubicBezTo>
                    <a:pt x="248" y="146"/>
                    <a:pt x="252" y="142"/>
                    <a:pt x="252" y="131"/>
                  </a:cubicBezTo>
                  <a:cubicBezTo>
                    <a:pt x="252" y="119"/>
                    <a:pt x="252" y="119"/>
                    <a:pt x="252" y="119"/>
                  </a:cubicBezTo>
                  <a:cubicBezTo>
                    <a:pt x="252" y="98"/>
                    <a:pt x="261" y="85"/>
                    <a:pt x="263" y="66"/>
                  </a:cubicBezTo>
                  <a:cubicBezTo>
                    <a:pt x="265" y="49"/>
                    <a:pt x="273" y="36"/>
                    <a:pt x="290" y="32"/>
                  </a:cubicBezTo>
                  <a:cubicBezTo>
                    <a:pt x="295" y="32"/>
                    <a:pt x="297" y="30"/>
                    <a:pt x="301" y="30"/>
                  </a:cubicBezTo>
                  <a:cubicBezTo>
                    <a:pt x="305" y="30"/>
                    <a:pt x="307" y="36"/>
                    <a:pt x="307" y="43"/>
                  </a:cubicBezTo>
                  <a:cubicBezTo>
                    <a:pt x="307" y="45"/>
                    <a:pt x="305" y="47"/>
                    <a:pt x="305" y="49"/>
                  </a:cubicBezTo>
                  <a:cubicBezTo>
                    <a:pt x="305" y="53"/>
                    <a:pt x="309" y="53"/>
                    <a:pt x="312" y="55"/>
                  </a:cubicBezTo>
                  <a:cubicBezTo>
                    <a:pt x="318" y="57"/>
                    <a:pt x="320" y="62"/>
                    <a:pt x="322" y="66"/>
                  </a:cubicBezTo>
                  <a:cubicBezTo>
                    <a:pt x="322" y="70"/>
                    <a:pt x="320" y="72"/>
                    <a:pt x="322" y="76"/>
                  </a:cubicBezTo>
                  <a:cubicBezTo>
                    <a:pt x="322" y="79"/>
                    <a:pt x="324" y="79"/>
                    <a:pt x="326" y="79"/>
                  </a:cubicBezTo>
                  <a:cubicBezTo>
                    <a:pt x="331" y="81"/>
                    <a:pt x="331" y="83"/>
                    <a:pt x="335" y="83"/>
                  </a:cubicBezTo>
                  <a:cubicBezTo>
                    <a:pt x="343" y="91"/>
                    <a:pt x="343" y="102"/>
                    <a:pt x="352" y="112"/>
                  </a:cubicBezTo>
                  <a:cubicBezTo>
                    <a:pt x="356" y="119"/>
                    <a:pt x="360" y="125"/>
                    <a:pt x="367" y="131"/>
                  </a:cubicBezTo>
                  <a:cubicBezTo>
                    <a:pt x="375" y="140"/>
                    <a:pt x="377" y="146"/>
                    <a:pt x="381" y="159"/>
                  </a:cubicBezTo>
                  <a:cubicBezTo>
                    <a:pt x="384" y="167"/>
                    <a:pt x="388" y="172"/>
                    <a:pt x="388" y="180"/>
                  </a:cubicBezTo>
                  <a:cubicBezTo>
                    <a:pt x="388" y="187"/>
                    <a:pt x="384" y="189"/>
                    <a:pt x="384" y="195"/>
                  </a:cubicBezTo>
                  <a:cubicBezTo>
                    <a:pt x="384" y="199"/>
                    <a:pt x="386" y="203"/>
                    <a:pt x="386" y="208"/>
                  </a:cubicBezTo>
                  <a:cubicBezTo>
                    <a:pt x="390" y="227"/>
                    <a:pt x="398" y="237"/>
                    <a:pt x="401" y="259"/>
                  </a:cubicBezTo>
                  <a:cubicBezTo>
                    <a:pt x="403" y="267"/>
                    <a:pt x="403" y="275"/>
                    <a:pt x="411" y="282"/>
                  </a:cubicBezTo>
                  <a:cubicBezTo>
                    <a:pt x="411" y="284"/>
                    <a:pt x="413" y="284"/>
                    <a:pt x="415" y="286"/>
                  </a:cubicBezTo>
                  <a:cubicBezTo>
                    <a:pt x="420" y="288"/>
                    <a:pt x="422" y="290"/>
                    <a:pt x="424" y="295"/>
                  </a:cubicBezTo>
                  <a:cubicBezTo>
                    <a:pt x="426" y="299"/>
                    <a:pt x="430" y="299"/>
                    <a:pt x="430" y="303"/>
                  </a:cubicBezTo>
                  <a:cubicBezTo>
                    <a:pt x="432" y="307"/>
                    <a:pt x="432" y="309"/>
                    <a:pt x="432" y="316"/>
                  </a:cubicBezTo>
                  <a:cubicBezTo>
                    <a:pt x="432" y="333"/>
                    <a:pt x="432" y="333"/>
                    <a:pt x="432" y="333"/>
                  </a:cubicBezTo>
                  <a:cubicBezTo>
                    <a:pt x="432" y="335"/>
                    <a:pt x="434" y="337"/>
                    <a:pt x="434" y="339"/>
                  </a:cubicBezTo>
                  <a:cubicBezTo>
                    <a:pt x="437" y="335"/>
                    <a:pt x="439" y="333"/>
                    <a:pt x="439" y="331"/>
                  </a:cubicBezTo>
                  <a:cubicBezTo>
                    <a:pt x="439" y="320"/>
                    <a:pt x="439" y="320"/>
                    <a:pt x="439" y="320"/>
                  </a:cubicBezTo>
                  <a:cubicBezTo>
                    <a:pt x="439" y="316"/>
                    <a:pt x="439" y="314"/>
                    <a:pt x="439" y="311"/>
                  </a:cubicBezTo>
                  <a:cubicBezTo>
                    <a:pt x="439" y="297"/>
                    <a:pt x="439" y="297"/>
                    <a:pt x="439" y="297"/>
                  </a:cubicBezTo>
                  <a:cubicBezTo>
                    <a:pt x="439" y="295"/>
                    <a:pt x="437" y="292"/>
                    <a:pt x="437" y="290"/>
                  </a:cubicBezTo>
                  <a:cubicBezTo>
                    <a:pt x="437" y="288"/>
                    <a:pt x="439" y="288"/>
                    <a:pt x="439" y="286"/>
                  </a:cubicBezTo>
                  <a:cubicBezTo>
                    <a:pt x="447" y="292"/>
                    <a:pt x="451" y="297"/>
                    <a:pt x="458" y="303"/>
                  </a:cubicBezTo>
                  <a:cubicBezTo>
                    <a:pt x="460" y="305"/>
                    <a:pt x="460" y="309"/>
                    <a:pt x="462" y="311"/>
                  </a:cubicBezTo>
                  <a:cubicBezTo>
                    <a:pt x="462" y="307"/>
                    <a:pt x="462" y="307"/>
                    <a:pt x="462" y="307"/>
                  </a:cubicBezTo>
                  <a:cubicBezTo>
                    <a:pt x="462" y="299"/>
                    <a:pt x="460" y="297"/>
                    <a:pt x="458" y="290"/>
                  </a:cubicBezTo>
                  <a:cubicBezTo>
                    <a:pt x="456" y="286"/>
                    <a:pt x="456" y="284"/>
                    <a:pt x="451" y="282"/>
                  </a:cubicBezTo>
                  <a:cubicBezTo>
                    <a:pt x="447" y="278"/>
                    <a:pt x="441" y="280"/>
                    <a:pt x="434" y="278"/>
                  </a:cubicBezTo>
                  <a:cubicBezTo>
                    <a:pt x="428" y="273"/>
                    <a:pt x="430" y="267"/>
                    <a:pt x="428" y="261"/>
                  </a:cubicBezTo>
                  <a:cubicBezTo>
                    <a:pt x="424" y="254"/>
                    <a:pt x="422" y="248"/>
                    <a:pt x="417" y="242"/>
                  </a:cubicBezTo>
                  <a:cubicBezTo>
                    <a:pt x="413" y="233"/>
                    <a:pt x="409" y="227"/>
                    <a:pt x="409" y="216"/>
                  </a:cubicBezTo>
                  <a:cubicBezTo>
                    <a:pt x="409" y="206"/>
                    <a:pt x="409" y="206"/>
                    <a:pt x="409" y="206"/>
                  </a:cubicBezTo>
                  <a:cubicBezTo>
                    <a:pt x="409" y="195"/>
                    <a:pt x="403" y="189"/>
                    <a:pt x="403" y="178"/>
                  </a:cubicBezTo>
                  <a:cubicBezTo>
                    <a:pt x="403" y="163"/>
                    <a:pt x="403" y="163"/>
                    <a:pt x="403" y="163"/>
                  </a:cubicBezTo>
                  <a:cubicBezTo>
                    <a:pt x="420" y="161"/>
                    <a:pt x="432" y="161"/>
                    <a:pt x="447" y="153"/>
                  </a:cubicBezTo>
                  <a:cubicBezTo>
                    <a:pt x="449" y="161"/>
                    <a:pt x="449" y="165"/>
                    <a:pt x="453" y="172"/>
                  </a:cubicBezTo>
                  <a:cubicBezTo>
                    <a:pt x="464" y="180"/>
                    <a:pt x="475" y="172"/>
                    <a:pt x="485" y="176"/>
                  </a:cubicBezTo>
                  <a:cubicBezTo>
                    <a:pt x="496" y="178"/>
                    <a:pt x="498" y="187"/>
                    <a:pt x="500" y="195"/>
                  </a:cubicBezTo>
                  <a:cubicBezTo>
                    <a:pt x="502" y="201"/>
                    <a:pt x="506" y="203"/>
                    <a:pt x="506" y="208"/>
                  </a:cubicBezTo>
                  <a:cubicBezTo>
                    <a:pt x="506" y="214"/>
                    <a:pt x="502" y="216"/>
                    <a:pt x="502" y="223"/>
                  </a:cubicBezTo>
                  <a:cubicBezTo>
                    <a:pt x="502" y="235"/>
                    <a:pt x="509" y="242"/>
                    <a:pt x="519" y="250"/>
                  </a:cubicBezTo>
                  <a:cubicBezTo>
                    <a:pt x="519" y="244"/>
                    <a:pt x="521" y="237"/>
                    <a:pt x="525" y="237"/>
                  </a:cubicBezTo>
                  <a:cubicBezTo>
                    <a:pt x="536" y="237"/>
                    <a:pt x="540" y="248"/>
                    <a:pt x="547" y="254"/>
                  </a:cubicBezTo>
                  <a:cubicBezTo>
                    <a:pt x="559" y="267"/>
                    <a:pt x="570" y="275"/>
                    <a:pt x="587" y="275"/>
                  </a:cubicBezTo>
                  <a:cubicBezTo>
                    <a:pt x="598" y="275"/>
                    <a:pt x="602" y="267"/>
                    <a:pt x="610" y="265"/>
                  </a:cubicBezTo>
                  <a:cubicBezTo>
                    <a:pt x="619" y="271"/>
                    <a:pt x="619" y="271"/>
                    <a:pt x="619" y="271"/>
                  </a:cubicBezTo>
                  <a:cubicBezTo>
                    <a:pt x="621" y="267"/>
                    <a:pt x="621" y="263"/>
                    <a:pt x="623" y="259"/>
                  </a:cubicBezTo>
                  <a:cubicBezTo>
                    <a:pt x="627" y="252"/>
                    <a:pt x="636" y="252"/>
                    <a:pt x="636" y="246"/>
                  </a:cubicBezTo>
                  <a:cubicBezTo>
                    <a:pt x="636" y="242"/>
                    <a:pt x="634" y="239"/>
                    <a:pt x="634" y="237"/>
                  </a:cubicBezTo>
                  <a:cubicBezTo>
                    <a:pt x="634" y="223"/>
                    <a:pt x="648" y="216"/>
                    <a:pt x="663" y="216"/>
                  </a:cubicBezTo>
                  <a:cubicBezTo>
                    <a:pt x="667" y="216"/>
                    <a:pt x="672" y="220"/>
                    <a:pt x="676" y="220"/>
                  </a:cubicBezTo>
                  <a:cubicBezTo>
                    <a:pt x="689" y="220"/>
                    <a:pt x="691" y="206"/>
                    <a:pt x="701" y="197"/>
                  </a:cubicBezTo>
                  <a:cubicBezTo>
                    <a:pt x="710" y="191"/>
                    <a:pt x="723" y="189"/>
                    <a:pt x="723" y="176"/>
                  </a:cubicBezTo>
                  <a:cubicBezTo>
                    <a:pt x="723" y="170"/>
                    <a:pt x="718" y="165"/>
                    <a:pt x="718" y="157"/>
                  </a:cubicBezTo>
                  <a:cubicBezTo>
                    <a:pt x="718" y="142"/>
                    <a:pt x="729" y="136"/>
                    <a:pt x="735" y="123"/>
                  </a:cubicBezTo>
                  <a:cubicBezTo>
                    <a:pt x="737" y="119"/>
                    <a:pt x="742" y="115"/>
                    <a:pt x="746" y="115"/>
                  </a:cubicBezTo>
                  <a:cubicBezTo>
                    <a:pt x="756" y="112"/>
                    <a:pt x="756" y="95"/>
                    <a:pt x="767" y="95"/>
                  </a:cubicBezTo>
                  <a:cubicBezTo>
                    <a:pt x="771" y="95"/>
                    <a:pt x="773" y="98"/>
                    <a:pt x="775" y="98"/>
                  </a:cubicBezTo>
                  <a:cubicBezTo>
                    <a:pt x="786" y="98"/>
                    <a:pt x="782" y="83"/>
                    <a:pt x="790" y="79"/>
                  </a:cubicBezTo>
                  <a:cubicBezTo>
                    <a:pt x="799" y="72"/>
                    <a:pt x="809" y="72"/>
                    <a:pt x="809" y="62"/>
                  </a:cubicBezTo>
                  <a:cubicBezTo>
                    <a:pt x="809" y="43"/>
                    <a:pt x="809" y="43"/>
                    <a:pt x="809" y="43"/>
                  </a:cubicBezTo>
                  <a:cubicBezTo>
                    <a:pt x="809" y="40"/>
                    <a:pt x="807" y="40"/>
                    <a:pt x="807" y="38"/>
                  </a:cubicBezTo>
                  <a:cubicBezTo>
                    <a:pt x="807" y="32"/>
                    <a:pt x="816" y="32"/>
                    <a:pt x="820" y="30"/>
                  </a:cubicBezTo>
                  <a:cubicBezTo>
                    <a:pt x="828" y="28"/>
                    <a:pt x="826" y="19"/>
                    <a:pt x="833" y="13"/>
                  </a:cubicBezTo>
                  <a:cubicBezTo>
                    <a:pt x="839" y="7"/>
                    <a:pt x="845" y="7"/>
                    <a:pt x="852" y="0"/>
                  </a:cubicBezTo>
                  <a:cubicBezTo>
                    <a:pt x="854" y="2"/>
                    <a:pt x="860" y="7"/>
                    <a:pt x="864" y="7"/>
                  </a:cubicBezTo>
                  <a:cubicBezTo>
                    <a:pt x="871" y="7"/>
                    <a:pt x="873" y="0"/>
                    <a:pt x="879" y="0"/>
                  </a:cubicBezTo>
                  <a:cubicBezTo>
                    <a:pt x="886" y="0"/>
                    <a:pt x="888" y="7"/>
                    <a:pt x="890" y="13"/>
                  </a:cubicBezTo>
                  <a:cubicBezTo>
                    <a:pt x="890" y="13"/>
                    <a:pt x="894" y="13"/>
                    <a:pt x="894" y="15"/>
                  </a:cubicBezTo>
                  <a:cubicBezTo>
                    <a:pt x="894" y="21"/>
                    <a:pt x="890" y="26"/>
                    <a:pt x="890" y="32"/>
                  </a:cubicBezTo>
                  <a:cubicBezTo>
                    <a:pt x="890" y="45"/>
                    <a:pt x="903" y="55"/>
                    <a:pt x="915" y="55"/>
                  </a:cubicBezTo>
                  <a:cubicBezTo>
                    <a:pt x="922" y="55"/>
                    <a:pt x="922" y="47"/>
                    <a:pt x="924" y="38"/>
                  </a:cubicBezTo>
                  <a:cubicBezTo>
                    <a:pt x="930" y="38"/>
                    <a:pt x="930" y="38"/>
                    <a:pt x="930" y="38"/>
                  </a:cubicBezTo>
                  <a:cubicBezTo>
                    <a:pt x="934" y="38"/>
                    <a:pt x="936" y="43"/>
                    <a:pt x="941" y="43"/>
                  </a:cubicBezTo>
                  <a:cubicBezTo>
                    <a:pt x="953" y="45"/>
                    <a:pt x="964" y="40"/>
                    <a:pt x="972" y="49"/>
                  </a:cubicBezTo>
                  <a:cubicBezTo>
                    <a:pt x="975" y="51"/>
                    <a:pt x="975" y="53"/>
                    <a:pt x="975" y="55"/>
                  </a:cubicBezTo>
                  <a:cubicBezTo>
                    <a:pt x="981" y="62"/>
                    <a:pt x="985" y="62"/>
                    <a:pt x="992" y="68"/>
                  </a:cubicBezTo>
                  <a:cubicBezTo>
                    <a:pt x="996" y="74"/>
                    <a:pt x="998" y="83"/>
                    <a:pt x="1006" y="83"/>
                  </a:cubicBezTo>
                  <a:cubicBezTo>
                    <a:pt x="1011" y="83"/>
                    <a:pt x="1011" y="81"/>
                    <a:pt x="1013" y="81"/>
                  </a:cubicBezTo>
                  <a:cubicBezTo>
                    <a:pt x="1019" y="81"/>
                    <a:pt x="1019" y="81"/>
                    <a:pt x="1019" y="81"/>
                  </a:cubicBezTo>
                  <a:cubicBezTo>
                    <a:pt x="1019" y="81"/>
                    <a:pt x="1021" y="83"/>
                    <a:pt x="1021" y="83"/>
                  </a:cubicBezTo>
                  <a:cubicBezTo>
                    <a:pt x="1021" y="91"/>
                    <a:pt x="1011" y="95"/>
                    <a:pt x="1011" y="104"/>
                  </a:cubicBezTo>
                  <a:cubicBezTo>
                    <a:pt x="1011" y="108"/>
                    <a:pt x="1019" y="108"/>
                    <a:pt x="1025" y="110"/>
                  </a:cubicBezTo>
                  <a:cubicBezTo>
                    <a:pt x="1032" y="112"/>
                    <a:pt x="1034" y="119"/>
                    <a:pt x="1040" y="119"/>
                  </a:cubicBezTo>
                  <a:cubicBezTo>
                    <a:pt x="1049" y="121"/>
                    <a:pt x="1061" y="121"/>
                    <a:pt x="1061" y="129"/>
                  </a:cubicBezTo>
                  <a:cubicBezTo>
                    <a:pt x="1061" y="136"/>
                    <a:pt x="1057" y="138"/>
                    <a:pt x="1053" y="142"/>
                  </a:cubicBezTo>
                  <a:cubicBezTo>
                    <a:pt x="1059" y="146"/>
                    <a:pt x="1066" y="146"/>
                    <a:pt x="1072" y="148"/>
                  </a:cubicBezTo>
                  <a:cubicBezTo>
                    <a:pt x="1072" y="155"/>
                    <a:pt x="1072" y="155"/>
                    <a:pt x="1072" y="155"/>
                  </a:cubicBezTo>
                  <a:cubicBezTo>
                    <a:pt x="1072" y="161"/>
                    <a:pt x="1068" y="161"/>
                    <a:pt x="1066" y="165"/>
                  </a:cubicBezTo>
                  <a:cubicBezTo>
                    <a:pt x="1061" y="172"/>
                    <a:pt x="1059" y="176"/>
                    <a:pt x="1053" y="180"/>
                  </a:cubicBezTo>
                  <a:cubicBezTo>
                    <a:pt x="1047" y="184"/>
                    <a:pt x="1040" y="187"/>
                    <a:pt x="1040" y="193"/>
                  </a:cubicBezTo>
                  <a:cubicBezTo>
                    <a:pt x="1040" y="197"/>
                    <a:pt x="1040" y="201"/>
                    <a:pt x="1045" y="206"/>
                  </a:cubicBezTo>
                  <a:cubicBezTo>
                    <a:pt x="1049" y="210"/>
                    <a:pt x="1055" y="212"/>
                    <a:pt x="1055" y="218"/>
                  </a:cubicBezTo>
                  <a:cubicBezTo>
                    <a:pt x="1055" y="220"/>
                    <a:pt x="1053" y="218"/>
                    <a:pt x="1051" y="220"/>
                  </a:cubicBezTo>
                  <a:cubicBezTo>
                    <a:pt x="1047" y="227"/>
                    <a:pt x="1042" y="229"/>
                    <a:pt x="1038" y="235"/>
                  </a:cubicBezTo>
                  <a:cubicBezTo>
                    <a:pt x="1045" y="239"/>
                    <a:pt x="1049" y="239"/>
                    <a:pt x="1055" y="239"/>
                  </a:cubicBezTo>
                  <a:cubicBezTo>
                    <a:pt x="1055" y="246"/>
                    <a:pt x="1055" y="252"/>
                    <a:pt x="1051" y="256"/>
                  </a:cubicBezTo>
                  <a:cubicBezTo>
                    <a:pt x="1057" y="267"/>
                    <a:pt x="1068" y="267"/>
                    <a:pt x="1078" y="271"/>
                  </a:cubicBezTo>
                  <a:cubicBezTo>
                    <a:pt x="1087" y="273"/>
                    <a:pt x="1093" y="271"/>
                    <a:pt x="1097" y="278"/>
                  </a:cubicBezTo>
                  <a:cubicBezTo>
                    <a:pt x="1102" y="284"/>
                    <a:pt x="1095" y="290"/>
                    <a:pt x="1095" y="297"/>
                  </a:cubicBezTo>
                  <a:cubicBezTo>
                    <a:pt x="1095" y="309"/>
                    <a:pt x="1100" y="316"/>
                    <a:pt x="1108" y="322"/>
                  </a:cubicBezTo>
                  <a:cubicBezTo>
                    <a:pt x="1102" y="324"/>
                    <a:pt x="1102" y="324"/>
                    <a:pt x="1102" y="324"/>
                  </a:cubicBezTo>
                  <a:cubicBezTo>
                    <a:pt x="1100" y="335"/>
                    <a:pt x="1102" y="341"/>
                    <a:pt x="1102" y="352"/>
                  </a:cubicBezTo>
                  <a:cubicBezTo>
                    <a:pt x="1102" y="360"/>
                    <a:pt x="1102" y="369"/>
                    <a:pt x="1095" y="375"/>
                  </a:cubicBezTo>
                  <a:cubicBezTo>
                    <a:pt x="1100" y="379"/>
                    <a:pt x="1102" y="381"/>
                    <a:pt x="1102" y="388"/>
                  </a:cubicBezTo>
                  <a:cubicBezTo>
                    <a:pt x="1102" y="398"/>
                    <a:pt x="1091" y="400"/>
                    <a:pt x="1085" y="407"/>
                  </a:cubicBezTo>
                  <a:cubicBezTo>
                    <a:pt x="1078" y="413"/>
                    <a:pt x="1081" y="428"/>
                    <a:pt x="1072" y="428"/>
                  </a:cubicBezTo>
                  <a:cubicBezTo>
                    <a:pt x="1066" y="428"/>
                    <a:pt x="1057" y="424"/>
                    <a:pt x="1057" y="428"/>
                  </a:cubicBezTo>
                  <a:cubicBezTo>
                    <a:pt x="1057" y="436"/>
                    <a:pt x="1064" y="439"/>
                    <a:pt x="1064" y="447"/>
                  </a:cubicBezTo>
                  <a:cubicBezTo>
                    <a:pt x="1064" y="453"/>
                    <a:pt x="1057" y="453"/>
                    <a:pt x="1055" y="458"/>
                  </a:cubicBezTo>
                  <a:cubicBezTo>
                    <a:pt x="1047" y="466"/>
                    <a:pt x="1042" y="475"/>
                    <a:pt x="1032" y="479"/>
                  </a:cubicBezTo>
                  <a:cubicBezTo>
                    <a:pt x="1021" y="483"/>
                    <a:pt x="1011" y="485"/>
                    <a:pt x="1011" y="494"/>
                  </a:cubicBezTo>
                  <a:cubicBezTo>
                    <a:pt x="1008" y="506"/>
                    <a:pt x="1002" y="511"/>
                    <a:pt x="994" y="519"/>
                  </a:cubicBezTo>
                  <a:cubicBezTo>
                    <a:pt x="992" y="521"/>
                    <a:pt x="992" y="525"/>
                    <a:pt x="989" y="527"/>
                  </a:cubicBezTo>
                  <a:cubicBezTo>
                    <a:pt x="977" y="534"/>
                    <a:pt x="970" y="538"/>
                    <a:pt x="956" y="540"/>
                  </a:cubicBezTo>
                  <a:cubicBezTo>
                    <a:pt x="958" y="547"/>
                    <a:pt x="960" y="549"/>
                    <a:pt x="960" y="553"/>
                  </a:cubicBezTo>
                  <a:cubicBezTo>
                    <a:pt x="960" y="574"/>
                    <a:pt x="960" y="574"/>
                    <a:pt x="960" y="574"/>
                  </a:cubicBezTo>
                  <a:cubicBezTo>
                    <a:pt x="960" y="578"/>
                    <a:pt x="966" y="578"/>
                    <a:pt x="970" y="583"/>
                  </a:cubicBezTo>
                  <a:cubicBezTo>
                    <a:pt x="975" y="587"/>
                    <a:pt x="975" y="593"/>
                    <a:pt x="975" y="602"/>
                  </a:cubicBezTo>
                  <a:cubicBezTo>
                    <a:pt x="975" y="612"/>
                    <a:pt x="975" y="616"/>
                    <a:pt x="975" y="627"/>
                  </a:cubicBezTo>
                  <a:cubicBezTo>
                    <a:pt x="962" y="627"/>
                    <a:pt x="956" y="633"/>
                    <a:pt x="943" y="633"/>
                  </a:cubicBezTo>
                  <a:cubicBezTo>
                    <a:pt x="932" y="633"/>
                    <a:pt x="930" y="623"/>
                    <a:pt x="924" y="616"/>
                  </a:cubicBezTo>
                  <a:cubicBezTo>
                    <a:pt x="913" y="627"/>
                    <a:pt x="917" y="635"/>
                    <a:pt x="917" y="650"/>
                  </a:cubicBezTo>
                  <a:cubicBezTo>
                    <a:pt x="917" y="657"/>
                    <a:pt x="917" y="657"/>
                    <a:pt x="917" y="657"/>
                  </a:cubicBezTo>
                  <a:cubicBezTo>
                    <a:pt x="924" y="657"/>
                    <a:pt x="932" y="661"/>
                    <a:pt x="932" y="669"/>
                  </a:cubicBezTo>
                  <a:cubicBezTo>
                    <a:pt x="932" y="678"/>
                    <a:pt x="926" y="682"/>
                    <a:pt x="924" y="691"/>
                  </a:cubicBezTo>
                  <a:cubicBezTo>
                    <a:pt x="922" y="699"/>
                    <a:pt x="917" y="707"/>
                    <a:pt x="907" y="707"/>
                  </a:cubicBezTo>
                  <a:cubicBezTo>
                    <a:pt x="911" y="714"/>
                    <a:pt x="915" y="716"/>
                    <a:pt x="915" y="722"/>
                  </a:cubicBezTo>
                  <a:cubicBezTo>
                    <a:pt x="915" y="729"/>
                    <a:pt x="909" y="737"/>
                    <a:pt x="900" y="737"/>
                  </a:cubicBezTo>
                  <a:cubicBezTo>
                    <a:pt x="896" y="737"/>
                    <a:pt x="896" y="727"/>
                    <a:pt x="890" y="727"/>
                  </a:cubicBezTo>
                  <a:cubicBezTo>
                    <a:pt x="884" y="727"/>
                    <a:pt x="888" y="739"/>
                    <a:pt x="881" y="743"/>
                  </a:cubicBezTo>
                  <a:cubicBezTo>
                    <a:pt x="879" y="746"/>
                    <a:pt x="875" y="746"/>
                    <a:pt x="875" y="746"/>
                  </a:cubicBezTo>
                  <a:cubicBezTo>
                    <a:pt x="871" y="748"/>
                    <a:pt x="871" y="752"/>
                    <a:pt x="869" y="756"/>
                  </a:cubicBezTo>
                  <a:cubicBezTo>
                    <a:pt x="867" y="765"/>
                    <a:pt x="860" y="767"/>
                    <a:pt x="854" y="771"/>
                  </a:cubicBezTo>
                  <a:cubicBezTo>
                    <a:pt x="850" y="773"/>
                    <a:pt x="850" y="779"/>
                    <a:pt x="843" y="779"/>
                  </a:cubicBezTo>
                  <a:cubicBezTo>
                    <a:pt x="831" y="779"/>
                    <a:pt x="828" y="760"/>
                    <a:pt x="816" y="760"/>
                  </a:cubicBezTo>
                  <a:cubicBezTo>
                    <a:pt x="811" y="760"/>
                    <a:pt x="811" y="765"/>
                    <a:pt x="807" y="767"/>
                  </a:cubicBezTo>
                  <a:cubicBezTo>
                    <a:pt x="799" y="771"/>
                    <a:pt x="792" y="769"/>
                    <a:pt x="784" y="769"/>
                  </a:cubicBezTo>
                  <a:cubicBezTo>
                    <a:pt x="780" y="769"/>
                    <a:pt x="778" y="769"/>
                    <a:pt x="773" y="767"/>
                  </a:cubicBezTo>
                  <a:cubicBezTo>
                    <a:pt x="765" y="782"/>
                    <a:pt x="750" y="782"/>
                    <a:pt x="735" y="786"/>
                  </a:cubicBezTo>
                  <a:cubicBezTo>
                    <a:pt x="727" y="790"/>
                    <a:pt x="723" y="796"/>
                    <a:pt x="712" y="796"/>
                  </a:cubicBezTo>
                  <a:cubicBezTo>
                    <a:pt x="701" y="796"/>
                    <a:pt x="701" y="779"/>
                    <a:pt x="689" y="779"/>
                  </a:cubicBezTo>
                  <a:cubicBezTo>
                    <a:pt x="676" y="779"/>
                    <a:pt x="676" y="796"/>
                    <a:pt x="665" y="803"/>
                  </a:cubicBezTo>
                  <a:cubicBezTo>
                    <a:pt x="663" y="799"/>
                    <a:pt x="661" y="792"/>
                    <a:pt x="657" y="792"/>
                  </a:cubicBezTo>
                  <a:cubicBezTo>
                    <a:pt x="650" y="792"/>
                    <a:pt x="648" y="799"/>
                    <a:pt x="644" y="801"/>
                  </a:cubicBezTo>
                  <a:cubicBezTo>
                    <a:pt x="640" y="801"/>
                    <a:pt x="636" y="801"/>
                    <a:pt x="636" y="805"/>
                  </a:cubicBezTo>
                  <a:cubicBezTo>
                    <a:pt x="636" y="811"/>
                    <a:pt x="642" y="813"/>
                    <a:pt x="642" y="820"/>
                  </a:cubicBezTo>
                  <a:cubicBezTo>
                    <a:pt x="642" y="826"/>
                    <a:pt x="636" y="832"/>
                    <a:pt x="627" y="832"/>
                  </a:cubicBezTo>
                  <a:cubicBezTo>
                    <a:pt x="621" y="832"/>
                    <a:pt x="614" y="826"/>
                    <a:pt x="614" y="820"/>
                  </a:cubicBezTo>
                  <a:cubicBezTo>
                    <a:pt x="614" y="809"/>
                    <a:pt x="614" y="809"/>
                    <a:pt x="614" y="809"/>
                  </a:cubicBezTo>
                  <a:cubicBezTo>
                    <a:pt x="614" y="803"/>
                    <a:pt x="612" y="801"/>
                    <a:pt x="610" y="799"/>
                  </a:cubicBezTo>
                  <a:cubicBezTo>
                    <a:pt x="606" y="805"/>
                    <a:pt x="600" y="805"/>
                    <a:pt x="593" y="807"/>
                  </a:cubicBezTo>
                  <a:cubicBezTo>
                    <a:pt x="589" y="809"/>
                    <a:pt x="589" y="815"/>
                    <a:pt x="585" y="818"/>
                  </a:cubicBezTo>
                  <a:cubicBezTo>
                    <a:pt x="576" y="820"/>
                    <a:pt x="570" y="815"/>
                    <a:pt x="559" y="818"/>
                  </a:cubicBezTo>
                  <a:cubicBezTo>
                    <a:pt x="551" y="818"/>
                    <a:pt x="542" y="826"/>
                    <a:pt x="542" y="837"/>
                  </a:cubicBezTo>
                  <a:cubicBezTo>
                    <a:pt x="545" y="839"/>
                    <a:pt x="547" y="839"/>
                    <a:pt x="551" y="839"/>
                  </a:cubicBezTo>
                  <a:cubicBezTo>
                    <a:pt x="551" y="849"/>
                    <a:pt x="551" y="849"/>
                    <a:pt x="551" y="849"/>
                  </a:cubicBezTo>
                  <a:cubicBezTo>
                    <a:pt x="549" y="851"/>
                    <a:pt x="549" y="851"/>
                    <a:pt x="549" y="851"/>
                  </a:cubicBezTo>
                  <a:cubicBezTo>
                    <a:pt x="549" y="856"/>
                    <a:pt x="549" y="858"/>
                    <a:pt x="549" y="862"/>
                  </a:cubicBezTo>
                  <a:cubicBezTo>
                    <a:pt x="549" y="873"/>
                    <a:pt x="540" y="877"/>
                    <a:pt x="540" y="887"/>
                  </a:cubicBezTo>
                  <a:cubicBezTo>
                    <a:pt x="540" y="896"/>
                    <a:pt x="547" y="900"/>
                    <a:pt x="547" y="909"/>
                  </a:cubicBezTo>
                  <a:cubicBezTo>
                    <a:pt x="547" y="917"/>
                    <a:pt x="538" y="917"/>
                    <a:pt x="534" y="924"/>
                  </a:cubicBezTo>
                  <a:cubicBezTo>
                    <a:pt x="532" y="932"/>
                    <a:pt x="532" y="938"/>
                    <a:pt x="528" y="945"/>
                  </a:cubicBezTo>
                  <a:cubicBezTo>
                    <a:pt x="528" y="951"/>
                    <a:pt x="523" y="953"/>
                    <a:pt x="523" y="957"/>
                  </a:cubicBezTo>
                  <a:cubicBezTo>
                    <a:pt x="523" y="966"/>
                    <a:pt x="528" y="976"/>
                    <a:pt x="536" y="976"/>
                  </a:cubicBezTo>
                  <a:cubicBezTo>
                    <a:pt x="540" y="976"/>
                    <a:pt x="542" y="974"/>
                    <a:pt x="547" y="974"/>
                  </a:cubicBezTo>
                  <a:cubicBezTo>
                    <a:pt x="551" y="974"/>
                    <a:pt x="551" y="981"/>
                    <a:pt x="555" y="983"/>
                  </a:cubicBezTo>
                  <a:cubicBezTo>
                    <a:pt x="566" y="987"/>
                    <a:pt x="570" y="983"/>
                    <a:pt x="581" y="985"/>
                  </a:cubicBezTo>
                  <a:cubicBezTo>
                    <a:pt x="581" y="989"/>
                    <a:pt x="578" y="993"/>
                    <a:pt x="583" y="998"/>
                  </a:cubicBezTo>
                  <a:cubicBezTo>
                    <a:pt x="587" y="1002"/>
                    <a:pt x="593" y="1000"/>
                    <a:pt x="598" y="1004"/>
                  </a:cubicBezTo>
                  <a:cubicBezTo>
                    <a:pt x="600" y="1008"/>
                    <a:pt x="598" y="1012"/>
                    <a:pt x="598" y="1017"/>
                  </a:cubicBezTo>
                  <a:cubicBezTo>
                    <a:pt x="598" y="1023"/>
                    <a:pt x="598" y="1027"/>
                    <a:pt x="593" y="1032"/>
                  </a:cubicBezTo>
                  <a:cubicBezTo>
                    <a:pt x="591" y="1036"/>
                    <a:pt x="585" y="1036"/>
                    <a:pt x="585" y="1040"/>
                  </a:cubicBezTo>
                  <a:cubicBezTo>
                    <a:pt x="585" y="1048"/>
                    <a:pt x="587" y="1053"/>
                    <a:pt x="587" y="1061"/>
                  </a:cubicBezTo>
                  <a:cubicBezTo>
                    <a:pt x="591" y="1059"/>
                    <a:pt x="593" y="1061"/>
                    <a:pt x="598" y="1061"/>
                  </a:cubicBezTo>
                  <a:cubicBezTo>
                    <a:pt x="604" y="1061"/>
                    <a:pt x="604" y="1055"/>
                    <a:pt x="608" y="1051"/>
                  </a:cubicBezTo>
                  <a:cubicBezTo>
                    <a:pt x="610" y="1055"/>
                    <a:pt x="610" y="1057"/>
                    <a:pt x="610" y="1059"/>
                  </a:cubicBezTo>
                  <a:cubicBezTo>
                    <a:pt x="610" y="1068"/>
                    <a:pt x="610" y="1072"/>
                    <a:pt x="610" y="1078"/>
                  </a:cubicBezTo>
                  <a:cubicBezTo>
                    <a:pt x="610" y="1087"/>
                    <a:pt x="614" y="1091"/>
                    <a:pt x="614" y="1099"/>
                  </a:cubicBezTo>
                  <a:cubicBezTo>
                    <a:pt x="614" y="1106"/>
                    <a:pt x="604" y="1104"/>
                    <a:pt x="598" y="1106"/>
                  </a:cubicBezTo>
                  <a:cubicBezTo>
                    <a:pt x="593" y="1108"/>
                    <a:pt x="593" y="1114"/>
                    <a:pt x="593" y="1118"/>
                  </a:cubicBezTo>
                  <a:cubicBezTo>
                    <a:pt x="593" y="1123"/>
                    <a:pt x="598" y="1123"/>
                    <a:pt x="598" y="1127"/>
                  </a:cubicBezTo>
                  <a:cubicBezTo>
                    <a:pt x="598" y="1144"/>
                    <a:pt x="574" y="1152"/>
                    <a:pt x="581" y="1171"/>
                  </a:cubicBezTo>
                  <a:cubicBezTo>
                    <a:pt x="568" y="1173"/>
                    <a:pt x="562" y="1182"/>
                    <a:pt x="555" y="1192"/>
                  </a:cubicBezTo>
                  <a:cubicBezTo>
                    <a:pt x="553" y="1199"/>
                    <a:pt x="549" y="1201"/>
                    <a:pt x="542" y="1205"/>
                  </a:cubicBezTo>
                  <a:cubicBezTo>
                    <a:pt x="538" y="1207"/>
                    <a:pt x="534" y="1209"/>
                    <a:pt x="534" y="1214"/>
                  </a:cubicBezTo>
                  <a:cubicBezTo>
                    <a:pt x="534" y="1220"/>
                    <a:pt x="536" y="1224"/>
                    <a:pt x="536" y="1228"/>
                  </a:cubicBezTo>
                  <a:cubicBezTo>
                    <a:pt x="536" y="1233"/>
                    <a:pt x="536" y="1233"/>
                    <a:pt x="536" y="1233"/>
                  </a:cubicBezTo>
                  <a:cubicBezTo>
                    <a:pt x="528" y="1233"/>
                    <a:pt x="523" y="1231"/>
                    <a:pt x="517" y="1233"/>
                  </a:cubicBezTo>
                  <a:cubicBezTo>
                    <a:pt x="511" y="1237"/>
                    <a:pt x="513" y="1243"/>
                    <a:pt x="511" y="1250"/>
                  </a:cubicBezTo>
                  <a:cubicBezTo>
                    <a:pt x="509" y="1256"/>
                    <a:pt x="502" y="1260"/>
                    <a:pt x="502" y="1267"/>
                  </a:cubicBezTo>
                  <a:cubicBezTo>
                    <a:pt x="502" y="1273"/>
                    <a:pt x="504" y="1275"/>
                    <a:pt x="506" y="1279"/>
                  </a:cubicBezTo>
                  <a:cubicBezTo>
                    <a:pt x="502" y="1284"/>
                    <a:pt x="498" y="1286"/>
                    <a:pt x="492" y="1286"/>
                  </a:cubicBezTo>
                  <a:cubicBezTo>
                    <a:pt x="492" y="1303"/>
                    <a:pt x="492" y="1303"/>
                    <a:pt x="492" y="1303"/>
                  </a:cubicBezTo>
                  <a:cubicBezTo>
                    <a:pt x="492" y="1307"/>
                    <a:pt x="496" y="1309"/>
                    <a:pt x="496" y="1313"/>
                  </a:cubicBezTo>
                  <a:cubicBezTo>
                    <a:pt x="498" y="1324"/>
                    <a:pt x="498" y="1330"/>
                    <a:pt x="504" y="1339"/>
                  </a:cubicBezTo>
                  <a:lnTo>
                    <a:pt x="504" y="1339"/>
                  </a:lnTo>
                  <a:close/>
                  <a:moveTo>
                    <a:pt x="587" y="1091"/>
                  </a:moveTo>
                  <a:lnTo>
                    <a:pt x="587" y="1091"/>
                  </a:lnTo>
                  <a:cubicBezTo>
                    <a:pt x="585" y="1089"/>
                    <a:pt x="585" y="1087"/>
                    <a:pt x="581" y="1087"/>
                  </a:cubicBezTo>
                  <a:cubicBezTo>
                    <a:pt x="572" y="1087"/>
                    <a:pt x="576" y="1099"/>
                    <a:pt x="576" y="1108"/>
                  </a:cubicBezTo>
                  <a:cubicBezTo>
                    <a:pt x="576" y="1116"/>
                    <a:pt x="568" y="1118"/>
                    <a:pt x="568" y="1127"/>
                  </a:cubicBezTo>
                  <a:cubicBezTo>
                    <a:pt x="568" y="1131"/>
                    <a:pt x="568" y="1133"/>
                    <a:pt x="568" y="1137"/>
                  </a:cubicBezTo>
                  <a:cubicBezTo>
                    <a:pt x="574" y="1137"/>
                    <a:pt x="574" y="1137"/>
                    <a:pt x="574" y="1137"/>
                  </a:cubicBezTo>
                  <a:cubicBezTo>
                    <a:pt x="574" y="1118"/>
                    <a:pt x="587" y="1110"/>
                    <a:pt x="587" y="1091"/>
                  </a:cubicBezTo>
                  <a:lnTo>
                    <a:pt x="587" y="1091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ACD93530-8533-41D8-BE04-805818EC17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" y="2228"/>
              <a:ext cx="537" cy="581"/>
            </a:xfrm>
            <a:custGeom>
              <a:avLst/>
              <a:gdLst>
                <a:gd name="T0" fmla="*/ 169 w 893"/>
                <a:gd name="T1" fmla="*/ 373 h 965"/>
                <a:gd name="T2" fmla="*/ 207 w 893"/>
                <a:gd name="T3" fmla="*/ 375 h 965"/>
                <a:gd name="T4" fmla="*/ 284 w 893"/>
                <a:gd name="T5" fmla="*/ 383 h 965"/>
                <a:gd name="T6" fmla="*/ 320 w 893"/>
                <a:gd name="T7" fmla="*/ 345 h 965"/>
                <a:gd name="T8" fmla="*/ 317 w 893"/>
                <a:gd name="T9" fmla="*/ 279 h 965"/>
                <a:gd name="T10" fmla="*/ 305 w 893"/>
                <a:gd name="T11" fmla="*/ 233 h 965"/>
                <a:gd name="T12" fmla="*/ 286 w 893"/>
                <a:gd name="T13" fmla="*/ 178 h 965"/>
                <a:gd name="T14" fmla="*/ 256 w 893"/>
                <a:gd name="T15" fmla="*/ 116 h 965"/>
                <a:gd name="T16" fmla="*/ 239 w 893"/>
                <a:gd name="T17" fmla="*/ 76 h 965"/>
                <a:gd name="T18" fmla="*/ 345 w 893"/>
                <a:gd name="T19" fmla="*/ 55 h 965"/>
                <a:gd name="T20" fmla="*/ 372 w 893"/>
                <a:gd name="T21" fmla="*/ 38 h 965"/>
                <a:gd name="T22" fmla="*/ 438 w 893"/>
                <a:gd name="T23" fmla="*/ 21 h 965"/>
                <a:gd name="T24" fmla="*/ 487 w 893"/>
                <a:gd name="T25" fmla="*/ 46 h 965"/>
                <a:gd name="T26" fmla="*/ 508 w 893"/>
                <a:gd name="T27" fmla="*/ 19 h 965"/>
                <a:gd name="T28" fmla="*/ 561 w 893"/>
                <a:gd name="T29" fmla="*/ 21 h 965"/>
                <a:gd name="T30" fmla="*/ 582 w 893"/>
                <a:gd name="T31" fmla="*/ 46 h 965"/>
                <a:gd name="T32" fmla="*/ 624 w 893"/>
                <a:gd name="T33" fmla="*/ 108 h 965"/>
                <a:gd name="T34" fmla="*/ 675 w 893"/>
                <a:gd name="T35" fmla="*/ 101 h 965"/>
                <a:gd name="T36" fmla="*/ 739 w 893"/>
                <a:gd name="T37" fmla="*/ 110 h 965"/>
                <a:gd name="T38" fmla="*/ 807 w 893"/>
                <a:gd name="T39" fmla="*/ 237 h 965"/>
                <a:gd name="T40" fmla="*/ 851 w 893"/>
                <a:gd name="T41" fmla="*/ 301 h 965"/>
                <a:gd name="T42" fmla="*/ 883 w 893"/>
                <a:gd name="T43" fmla="*/ 373 h 965"/>
                <a:gd name="T44" fmla="*/ 819 w 893"/>
                <a:gd name="T45" fmla="*/ 419 h 965"/>
                <a:gd name="T46" fmla="*/ 764 w 893"/>
                <a:gd name="T47" fmla="*/ 453 h 965"/>
                <a:gd name="T48" fmla="*/ 771 w 893"/>
                <a:gd name="T49" fmla="*/ 521 h 965"/>
                <a:gd name="T50" fmla="*/ 764 w 893"/>
                <a:gd name="T51" fmla="*/ 593 h 965"/>
                <a:gd name="T52" fmla="*/ 735 w 893"/>
                <a:gd name="T53" fmla="*/ 644 h 965"/>
                <a:gd name="T54" fmla="*/ 686 w 893"/>
                <a:gd name="T55" fmla="*/ 703 h 965"/>
                <a:gd name="T56" fmla="*/ 663 w 893"/>
                <a:gd name="T57" fmla="*/ 752 h 965"/>
                <a:gd name="T58" fmla="*/ 599 w 893"/>
                <a:gd name="T59" fmla="*/ 804 h 965"/>
                <a:gd name="T60" fmla="*/ 555 w 893"/>
                <a:gd name="T61" fmla="*/ 887 h 965"/>
                <a:gd name="T62" fmla="*/ 489 w 893"/>
                <a:gd name="T63" fmla="*/ 936 h 965"/>
                <a:gd name="T64" fmla="*/ 440 w 893"/>
                <a:gd name="T65" fmla="*/ 965 h 965"/>
                <a:gd name="T66" fmla="*/ 356 w 893"/>
                <a:gd name="T67" fmla="*/ 912 h 965"/>
                <a:gd name="T68" fmla="*/ 307 w 893"/>
                <a:gd name="T69" fmla="*/ 862 h 965"/>
                <a:gd name="T70" fmla="*/ 252 w 893"/>
                <a:gd name="T71" fmla="*/ 828 h 965"/>
                <a:gd name="T72" fmla="*/ 205 w 893"/>
                <a:gd name="T73" fmla="*/ 732 h 965"/>
                <a:gd name="T74" fmla="*/ 137 w 893"/>
                <a:gd name="T75" fmla="*/ 677 h 965"/>
                <a:gd name="T76" fmla="*/ 99 w 893"/>
                <a:gd name="T77" fmla="*/ 624 h 965"/>
                <a:gd name="T78" fmla="*/ 137 w 893"/>
                <a:gd name="T79" fmla="*/ 629 h 965"/>
                <a:gd name="T80" fmla="*/ 127 w 893"/>
                <a:gd name="T81" fmla="*/ 599 h 965"/>
                <a:gd name="T82" fmla="*/ 146 w 893"/>
                <a:gd name="T83" fmla="*/ 569 h 965"/>
                <a:gd name="T84" fmla="*/ 144 w 893"/>
                <a:gd name="T85" fmla="*/ 525 h 965"/>
                <a:gd name="T86" fmla="*/ 150 w 893"/>
                <a:gd name="T87" fmla="*/ 493 h 965"/>
                <a:gd name="T88" fmla="*/ 125 w 893"/>
                <a:gd name="T89" fmla="*/ 447 h 965"/>
                <a:gd name="T90" fmla="*/ 118 w 893"/>
                <a:gd name="T91" fmla="*/ 436 h 965"/>
                <a:gd name="T92" fmla="*/ 114 w 893"/>
                <a:gd name="T93" fmla="*/ 413 h 965"/>
                <a:gd name="T94" fmla="*/ 150 w 893"/>
                <a:gd name="T95" fmla="*/ 389 h 965"/>
                <a:gd name="T96" fmla="*/ 46 w 893"/>
                <a:gd name="T97" fmla="*/ 489 h 965"/>
                <a:gd name="T98" fmla="*/ 38 w 893"/>
                <a:gd name="T99" fmla="*/ 491 h 965"/>
                <a:gd name="T100" fmla="*/ 70 w 893"/>
                <a:gd name="T101" fmla="*/ 563 h 965"/>
                <a:gd name="T102" fmla="*/ 95 w 893"/>
                <a:gd name="T103" fmla="*/ 557 h 965"/>
                <a:gd name="T104" fmla="*/ 74 w 893"/>
                <a:gd name="T105" fmla="*/ 510 h 965"/>
                <a:gd name="T106" fmla="*/ 46 w 893"/>
                <a:gd name="T107" fmla="*/ 489 h 965"/>
                <a:gd name="T108" fmla="*/ 4 w 893"/>
                <a:gd name="T109" fmla="*/ 389 h 965"/>
                <a:gd name="T110" fmla="*/ 23 w 893"/>
                <a:gd name="T111" fmla="*/ 421 h 965"/>
                <a:gd name="T112" fmla="*/ 51 w 893"/>
                <a:gd name="T113" fmla="*/ 436 h 965"/>
                <a:gd name="T114" fmla="*/ 85 w 893"/>
                <a:gd name="T115" fmla="*/ 449 h 965"/>
                <a:gd name="T116" fmla="*/ 72 w 893"/>
                <a:gd name="T117" fmla="*/ 425 h 965"/>
                <a:gd name="T118" fmla="*/ 44 w 893"/>
                <a:gd name="T119" fmla="*/ 404 h 965"/>
                <a:gd name="T120" fmla="*/ 25 w 893"/>
                <a:gd name="T121" fmla="*/ 400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3" h="965">
                  <a:moveTo>
                    <a:pt x="154" y="383"/>
                  </a:moveTo>
                  <a:lnTo>
                    <a:pt x="154" y="383"/>
                  </a:lnTo>
                  <a:cubicBezTo>
                    <a:pt x="159" y="381"/>
                    <a:pt x="165" y="381"/>
                    <a:pt x="167" y="379"/>
                  </a:cubicBezTo>
                  <a:cubicBezTo>
                    <a:pt x="169" y="377"/>
                    <a:pt x="167" y="375"/>
                    <a:pt x="169" y="373"/>
                  </a:cubicBezTo>
                  <a:cubicBezTo>
                    <a:pt x="171" y="368"/>
                    <a:pt x="178" y="370"/>
                    <a:pt x="184" y="368"/>
                  </a:cubicBezTo>
                  <a:cubicBezTo>
                    <a:pt x="190" y="368"/>
                    <a:pt x="195" y="364"/>
                    <a:pt x="203" y="364"/>
                  </a:cubicBezTo>
                  <a:cubicBezTo>
                    <a:pt x="205" y="364"/>
                    <a:pt x="209" y="364"/>
                    <a:pt x="209" y="366"/>
                  </a:cubicBezTo>
                  <a:cubicBezTo>
                    <a:pt x="209" y="370"/>
                    <a:pt x="207" y="373"/>
                    <a:pt x="207" y="375"/>
                  </a:cubicBezTo>
                  <a:cubicBezTo>
                    <a:pt x="207" y="379"/>
                    <a:pt x="209" y="383"/>
                    <a:pt x="216" y="383"/>
                  </a:cubicBezTo>
                  <a:cubicBezTo>
                    <a:pt x="229" y="383"/>
                    <a:pt x="235" y="370"/>
                    <a:pt x="248" y="370"/>
                  </a:cubicBezTo>
                  <a:cubicBezTo>
                    <a:pt x="260" y="370"/>
                    <a:pt x="262" y="387"/>
                    <a:pt x="275" y="387"/>
                  </a:cubicBezTo>
                  <a:cubicBezTo>
                    <a:pt x="279" y="387"/>
                    <a:pt x="279" y="383"/>
                    <a:pt x="284" y="383"/>
                  </a:cubicBezTo>
                  <a:cubicBezTo>
                    <a:pt x="290" y="383"/>
                    <a:pt x="292" y="387"/>
                    <a:pt x="298" y="387"/>
                  </a:cubicBezTo>
                  <a:cubicBezTo>
                    <a:pt x="307" y="387"/>
                    <a:pt x="309" y="377"/>
                    <a:pt x="315" y="373"/>
                  </a:cubicBezTo>
                  <a:cubicBezTo>
                    <a:pt x="324" y="368"/>
                    <a:pt x="334" y="368"/>
                    <a:pt x="334" y="358"/>
                  </a:cubicBezTo>
                  <a:cubicBezTo>
                    <a:pt x="334" y="351"/>
                    <a:pt x="326" y="345"/>
                    <a:pt x="320" y="345"/>
                  </a:cubicBezTo>
                  <a:cubicBezTo>
                    <a:pt x="317" y="345"/>
                    <a:pt x="315" y="347"/>
                    <a:pt x="313" y="347"/>
                  </a:cubicBezTo>
                  <a:cubicBezTo>
                    <a:pt x="309" y="332"/>
                    <a:pt x="313" y="320"/>
                    <a:pt x="309" y="305"/>
                  </a:cubicBezTo>
                  <a:cubicBezTo>
                    <a:pt x="309" y="301"/>
                    <a:pt x="305" y="296"/>
                    <a:pt x="305" y="292"/>
                  </a:cubicBezTo>
                  <a:cubicBezTo>
                    <a:pt x="305" y="284"/>
                    <a:pt x="317" y="286"/>
                    <a:pt x="317" y="279"/>
                  </a:cubicBezTo>
                  <a:cubicBezTo>
                    <a:pt x="317" y="273"/>
                    <a:pt x="315" y="271"/>
                    <a:pt x="315" y="267"/>
                  </a:cubicBezTo>
                  <a:cubicBezTo>
                    <a:pt x="315" y="250"/>
                    <a:pt x="315" y="250"/>
                    <a:pt x="315" y="250"/>
                  </a:cubicBezTo>
                  <a:cubicBezTo>
                    <a:pt x="315" y="245"/>
                    <a:pt x="317" y="241"/>
                    <a:pt x="313" y="239"/>
                  </a:cubicBezTo>
                  <a:cubicBezTo>
                    <a:pt x="311" y="237"/>
                    <a:pt x="305" y="237"/>
                    <a:pt x="305" y="233"/>
                  </a:cubicBezTo>
                  <a:cubicBezTo>
                    <a:pt x="305" y="229"/>
                    <a:pt x="307" y="229"/>
                    <a:pt x="307" y="224"/>
                  </a:cubicBezTo>
                  <a:cubicBezTo>
                    <a:pt x="307" y="220"/>
                    <a:pt x="301" y="216"/>
                    <a:pt x="301" y="212"/>
                  </a:cubicBezTo>
                  <a:cubicBezTo>
                    <a:pt x="301" y="209"/>
                    <a:pt x="303" y="209"/>
                    <a:pt x="303" y="207"/>
                  </a:cubicBezTo>
                  <a:cubicBezTo>
                    <a:pt x="303" y="195"/>
                    <a:pt x="286" y="190"/>
                    <a:pt x="286" y="178"/>
                  </a:cubicBezTo>
                  <a:cubicBezTo>
                    <a:pt x="286" y="165"/>
                    <a:pt x="292" y="161"/>
                    <a:pt x="296" y="150"/>
                  </a:cubicBezTo>
                  <a:cubicBezTo>
                    <a:pt x="286" y="146"/>
                    <a:pt x="281" y="144"/>
                    <a:pt x="271" y="142"/>
                  </a:cubicBezTo>
                  <a:cubicBezTo>
                    <a:pt x="265" y="140"/>
                    <a:pt x="267" y="131"/>
                    <a:pt x="265" y="127"/>
                  </a:cubicBezTo>
                  <a:cubicBezTo>
                    <a:pt x="262" y="121"/>
                    <a:pt x="256" y="121"/>
                    <a:pt x="256" y="116"/>
                  </a:cubicBezTo>
                  <a:cubicBezTo>
                    <a:pt x="254" y="110"/>
                    <a:pt x="256" y="106"/>
                    <a:pt x="254" y="101"/>
                  </a:cubicBezTo>
                  <a:cubicBezTo>
                    <a:pt x="252" y="97"/>
                    <a:pt x="248" y="97"/>
                    <a:pt x="243" y="95"/>
                  </a:cubicBezTo>
                  <a:cubicBezTo>
                    <a:pt x="241" y="91"/>
                    <a:pt x="243" y="89"/>
                    <a:pt x="243" y="85"/>
                  </a:cubicBezTo>
                  <a:cubicBezTo>
                    <a:pt x="243" y="82"/>
                    <a:pt x="241" y="80"/>
                    <a:pt x="239" y="76"/>
                  </a:cubicBezTo>
                  <a:cubicBezTo>
                    <a:pt x="254" y="76"/>
                    <a:pt x="258" y="63"/>
                    <a:pt x="271" y="63"/>
                  </a:cubicBezTo>
                  <a:cubicBezTo>
                    <a:pt x="275" y="63"/>
                    <a:pt x="277" y="68"/>
                    <a:pt x="281" y="68"/>
                  </a:cubicBezTo>
                  <a:cubicBezTo>
                    <a:pt x="294" y="72"/>
                    <a:pt x="303" y="70"/>
                    <a:pt x="317" y="70"/>
                  </a:cubicBezTo>
                  <a:cubicBezTo>
                    <a:pt x="328" y="70"/>
                    <a:pt x="339" y="65"/>
                    <a:pt x="345" y="55"/>
                  </a:cubicBezTo>
                  <a:cubicBezTo>
                    <a:pt x="347" y="49"/>
                    <a:pt x="345" y="44"/>
                    <a:pt x="349" y="40"/>
                  </a:cubicBezTo>
                  <a:cubicBezTo>
                    <a:pt x="349" y="38"/>
                    <a:pt x="353" y="38"/>
                    <a:pt x="356" y="36"/>
                  </a:cubicBezTo>
                  <a:cubicBezTo>
                    <a:pt x="360" y="36"/>
                    <a:pt x="362" y="29"/>
                    <a:pt x="366" y="29"/>
                  </a:cubicBezTo>
                  <a:cubicBezTo>
                    <a:pt x="370" y="29"/>
                    <a:pt x="370" y="36"/>
                    <a:pt x="372" y="38"/>
                  </a:cubicBezTo>
                  <a:cubicBezTo>
                    <a:pt x="375" y="40"/>
                    <a:pt x="379" y="42"/>
                    <a:pt x="383" y="42"/>
                  </a:cubicBezTo>
                  <a:cubicBezTo>
                    <a:pt x="394" y="42"/>
                    <a:pt x="396" y="27"/>
                    <a:pt x="406" y="27"/>
                  </a:cubicBezTo>
                  <a:cubicBezTo>
                    <a:pt x="411" y="27"/>
                    <a:pt x="411" y="32"/>
                    <a:pt x="413" y="32"/>
                  </a:cubicBezTo>
                  <a:cubicBezTo>
                    <a:pt x="423" y="32"/>
                    <a:pt x="428" y="21"/>
                    <a:pt x="438" y="21"/>
                  </a:cubicBezTo>
                  <a:cubicBezTo>
                    <a:pt x="447" y="21"/>
                    <a:pt x="451" y="27"/>
                    <a:pt x="457" y="27"/>
                  </a:cubicBezTo>
                  <a:cubicBezTo>
                    <a:pt x="464" y="27"/>
                    <a:pt x="466" y="23"/>
                    <a:pt x="470" y="21"/>
                  </a:cubicBezTo>
                  <a:cubicBezTo>
                    <a:pt x="474" y="27"/>
                    <a:pt x="472" y="34"/>
                    <a:pt x="472" y="40"/>
                  </a:cubicBezTo>
                  <a:cubicBezTo>
                    <a:pt x="472" y="46"/>
                    <a:pt x="480" y="46"/>
                    <a:pt x="487" y="46"/>
                  </a:cubicBezTo>
                  <a:cubicBezTo>
                    <a:pt x="493" y="46"/>
                    <a:pt x="495" y="38"/>
                    <a:pt x="495" y="32"/>
                  </a:cubicBezTo>
                  <a:cubicBezTo>
                    <a:pt x="500" y="29"/>
                    <a:pt x="500" y="29"/>
                    <a:pt x="500" y="29"/>
                  </a:cubicBezTo>
                  <a:cubicBezTo>
                    <a:pt x="502" y="29"/>
                    <a:pt x="502" y="32"/>
                    <a:pt x="504" y="32"/>
                  </a:cubicBezTo>
                  <a:cubicBezTo>
                    <a:pt x="510" y="32"/>
                    <a:pt x="506" y="23"/>
                    <a:pt x="508" y="19"/>
                  </a:cubicBezTo>
                  <a:cubicBezTo>
                    <a:pt x="508" y="15"/>
                    <a:pt x="512" y="13"/>
                    <a:pt x="514" y="8"/>
                  </a:cubicBezTo>
                  <a:cubicBezTo>
                    <a:pt x="521" y="2"/>
                    <a:pt x="527" y="2"/>
                    <a:pt x="538" y="0"/>
                  </a:cubicBezTo>
                  <a:cubicBezTo>
                    <a:pt x="544" y="4"/>
                    <a:pt x="544" y="13"/>
                    <a:pt x="550" y="19"/>
                  </a:cubicBezTo>
                  <a:cubicBezTo>
                    <a:pt x="555" y="21"/>
                    <a:pt x="557" y="19"/>
                    <a:pt x="561" y="21"/>
                  </a:cubicBezTo>
                  <a:cubicBezTo>
                    <a:pt x="565" y="23"/>
                    <a:pt x="565" y="27"/>
                    <a:pt x="567" y="32"/>
                  </a:cubicBezTo>
                  <a:cubicBezTo>
                    <a:pt x="569" y="29"/>
                    <a:pt x="572" y="29"/>
                    <a:pt x="574" y="27"/>
                  </a:cubicBezTo>
                  <a:cubicBezTo>
                    <a:pt x="582" y="27"/>
                    <a:pt x="582" y="27"/>
                    <a:pt x="582" y="27"/>
                  </a:cubicBezTo>
                  <a:cubicBezTo>
                    <a:pt x="582" y="46"/>
                    <a:pt x="582" y="46"/>
                    <a:pt x="582" y="46"/>
                  </a:cubicBezTo>
                  <a:cubicBezTo>
                    <a:pt x="582" y="49"/>
                    <a:pt x="582" y="51"/>
                    <a:pt x="584" y="51"/>
                  </a:cubicBezTo>
                  <a:cubicBezTo>
                    <a:pt x="591" y="51"/>
                    <a:pt x="593" y="49"/>
                    <a:pt x="597" y="49"/>
                  </a:cubicBezTo>
                  <a:cubicBezTo>
                    <a:pt x="605" y="49"/>
                    <a:pt x="608" y="55"/>
                    <a:pt x="616" y="55"/>
                  </a:cubicBezTo>
                  <a:cubicBezTo>
                    <a:pt x="616" y="76"/>
                    <a:pt x="622" y="87"/>
                    <a:pt x="624" y="108"/>
                  </a:cubicBezTo>
                  <a:cubicBezTo>
                    <a:pt x="631" y="108"/>
                    <a:pt x="631" y="108"/>
                    <a:pt x="631" y="108"/>
                  </a:cubicBezTo>
                  <a:cubicBezTo>
                    <a:pt x="637" y="108"/>
                    <a:pt x="639" y="104"/>
                    <a:pt x="644" y="104"/>
                  </a:cubicBezTo>
                  <a:cubicBezTo>
                    <a:pt x="650" y="104"/>
                    <a:pt x="652" y="112"/>
                    <a:pt x="658" y="112"/>
                  </a:cubicBezTo>
                  <a:cubicBezTo>
                    <a:pt x="667" y="112"/>
                    <a:pt x="667" y="101"/>
                    <a:pt x="675" y="101"/>
                  </a:cubicBezTo>
                  <a:cubicBezTo>
                    <a:pt x="688" y="99"/>
                    <a:pt x="701" y="104"/>
                    <a:pt x="707" y="93"/>
                  </a:cubicBezTo>
                  <a:cubicBezTo>
                    <a:pt x="703" y="89"/>
                    <a:pt x="703" y="87"/>
                    <a:pt x="701" y="80"/>
                  </a:cubicBezTo>
                  <a:cubicBezTo>
                    <a:pt x="716" y="82"/>
                    <a:pt x="728" y="82"/>
                    <a:pt x="735" y="95"/>
                  </a:cubicBezTo>
                  <a:cubicBezTo>
                    <a:pt x="737" y="99"/>
                    <a:pt x="737" y="104"/>
                    <a:pt x="739" y="110"/>
                  </a:cubicBezTo>
                  <a:cubicBezTo>
                    <a:pt x="743" y="123"/>
                    <a:pt x="747" y="129"/>
                    <a:pt x="756" y="142"/>
                  </a:cubicBezTo>
                  <a:cubicBezTo>
                    <a:pt x="771" y="161"/>
                    <a:pt x="777" y="173"/>
                    <a:pt x="788" y="197"/>
                  </a:cubicBezTo>
                  <a:cubicBezTo>
                    <a:pt x="794" y="205"/>
                    <a:pt x="807" y="207"/>
                    <a:pt x="807" y="220"/>
                  </a:cubicBezTo>
                  <a:cubicBezTo>
                    <a:pt x="807" y="237"/>
                    <a:pt x="807" y="237"/>
                    <a:pt x="807" y="237"/>
                  </a:cubicBezTo>
                  <a:cubicBezTo>
                    <a:pt x="807" y="245"/>
                    <a:pt x="798" y="250"/>
                    <a:pt x="798" y="258"/>
                  </a:cubicBezTo>
                  <a:cubicBezTo>
                    <a:pt x="798" y="265"/>
                    <a:pt x="807" y="265"/>
                    <a:pt x="811" y="269"/>
                  </a:cubicBezTo>
                  <a:cubicBezTo>
                    <a:pt x="815" y="275"/>
                    <a:pt x="817" y="279"/>
                    <a:pt x="826" y="281"/>
                  </a:cubicBezTo>
                  <a:cubicBezTo>
                    <a:pt x="838" y="284"/>
                    <a:pt x="838" y="298"/>
                    <a:pt x="851" y="301"/>
                  </a:cubicBezTo>
                  <a:cubicBezTo>
                    <a:pt x="870" y="303"/>
                    <a:pt x="872" y="322"/>
                    <a:pt x="881" y="337"/>
                  </a:cubicBezTo>
                  <a:cubicBezTo>
                    <a:pt x="885" y="345"/>
                    <a:pt x="893" y="347"/>
                    <a:pt x="893" y="356"/>
                  </a:cubicBezTo>
                  <a:cubicBezTo>
                    <a:pt x="893" y="360"/>
                    <a:pt x="893" y="364"/>
                    <a:pt x="893" y="368"/>
                  </a:cubicBezTo>
                  <a:cubicBezTo>
                    <a:pt x="889" y="370"/>
                    <a:pt x="885" y="368"/>
                    <a:pt x="883" y="373"/>
                  </a:cubicBezTo>
                  <a:cubicBezTo>
                    <a:pt x="876" y="375"/>
                    <a:pt x="879" y="383"/>
                    <a:pt x="874" y="385"/>
                  </a:cubicBezTo>
                  <a:cubicBezTo>
                    <a:pt x="864" y="389"/>
                    <a:pt x="857" y="383"/>
                    <a:pt x="849" y="387"/>
                  </a:cubicBezTo>
                  <a:cubicBezTo>
                    <a:pt x="840" y="389"/>
                    <a:pt x="843" y="398"/>
                    <a:pt x="838" y="406"/>
                  </a:cubicBezTo>
                  <a:cubicBezTo>
                    <a:pt x="834" y="415"/>
                    <a:pt x="828" y="419"/>
                    <a:pt x="819" y="419"/>
                  </a:cubicBezTo>
                  <a:cubicBezTo>
                    <a:pt x="817" y="419"/>
                    <a:pt x="815" y="417"/>
                    <a:pt x="813" y="417"/>
                  </a:cubicBezTo>
                  <a:cubicBezTo>
                    <a:pt x="804" y="417"/>
                    <a:pt x="802" y="425"/>
                    <a:pt x="792" y="432"/>
                  </a:cubicBezTo>
                  <a:cubicBezTo>
                    <a:pt x="785" y="434"/>
                    <a:pt x="781" y="438"/>
                    <a:pt x="775" y="442"/>
                  </a:cubicBezTo>
                  <a:cubicBezTo>
                    <a:pt x="771" y="447"/>
                    <a:pt x="764" y="447"/>
                    <a:pt x="764" y="453"/>
                  </a:cubicBezTo>
                  <a:cubicBezTo>
                    <a:pt x="764" y="457"/>
                    <a:pt x="771" y="457"/>
                    <a:pt x="773" y="461"/>
                  </a:cubicBezTo>
                  <a:cubicBezTo>
                    <a:pt x="775" y="468"/>
                    <a:pt x="775" y="472"/>
                    <a:pt x="775" y="478"/>
                  </a:cubicBezTo>
                  <a:cubicBezTo>
                    <a:pt x="775" y="485"/>
                    <a:pt x="771" y="489"/>
                    <a:pt x="771" y="495"/>
                  </a:cubicBezTo>
                  <a:cubicBezTo>
                    <a:pt x="771" y="521"/>
                    <a:pt x="771" y="521"/>
                    <a:pt x="771" y="521"/>
                  </a:cubicBezTo>
                  <a:cubicBezTo>
                    <a:pt x="783" y="538"/>
                    <a:pt x="804" y="542"/>
                    <a:pt x="804" y="563"/>
                  </a:cubicBezTo>
                  <a:cubicBezTo>
                    <a:pt x="804" y="572"/>
                    <a:pt x="802" y="584"/>
                    <a:pt x="794" y="584"/>
                  </a:cubicBezTo>
                  <a:cubicBezTo>
                    <a:pt x="764" y="584"/>
                    <a:pt x="764" y="584"/>
                    <a:pt x="764" y="584"/>
                  </a:cubicBezTo>
                  <a:cubicBezTo>
                    <a:pt x="764" y="586"/>
                    <a:pt x="764" y="588"/>
                    <a:pt x="764" y="593"/>
                  </a:cubicBezTo>
                  <a:cubicBezTo>
                    <a:pt x="764" y="599"/>
                    <a:pt x="766" y="601"/>
                    <a:pt x="766" y="608"/>
                  </a:cubicBezTo>
                  <a:cubicBezTo>
                    <a:pt x="766" y="620"/>
                    <a:pt x="760" y="624"/>
                    <a:pt x="754" y="635"/>
                  </a:cubicBezTo>
                  <a:cubicBezTo>
                    <a:pt x="754" y="641"/>
                    <a:pt x="754" y="646"/>
                    <a:pt x="752" y="650"/>
                  </a:cubicBezTo>
                  <a:cubicBezTo>
                    <a:pt x="745" y="646"/>
                    <a:pt x="741" y="644"/>
                    <a:pt x="735" y="644"/>
                  </a:cubicBezTo>
                  <a:cubicBezTo>
                    <a:pt x="730" y="644"/>
                    <a:pt x="730" y="650"/>
                    <a:pt x="728" y="656"/>
                  </a:cubicBezTo>
                  <a:cubicBezTo>
                    <a:pt x="726" y="663"/>
                    <a:pt x="724" y="665"/>
                    <a:pt x="722" y="671"/>
                  </a:cubicBezTo>
                  <a:cubicBezTo>
                    <a:pt x="718" y="680"/>
                    <a:pt x="709" y="680"/>
                    <a:pt x="705" y="690"/>
                  </a:cubicBezTo>
                  <a:cubicBezTo>
                    <a:pt x="699" y="696"/>
                    <a:pt x="692" y="696"/>
                    <a:pt x="686" y="703"/>
                  </a:cubicBezTo>
                  <a:cubicBezTo>
                    <a:pt x="680" y="709"/>
                    <a:pt x="682" y="718"/>
                    <a:pt x="673" y="720"/>
                  </a:cubicBezTo>
                  <a:cubicBezTo>
                    <a:pt x="669" y="722"/>
                    <a:pt x="660" y="722"/>
                    <a:pt x="660" y="728"/>
                  </a:cubicBezTo>
                  <a:cubicBezTo>
                    <a:pt x="660" y="730"/>
                    <a:pt x="663" y="730"/>
                    <a:pt x="663" y="732"/>
                  </a:cubicBezTo>
                  <a:cubicBezTo>
                    <a:pt x="663" y="752"/>
                    <a:pt x="663" y="752"/>
                    <a:pt x="663" y="752"/>
                  </a:cubicBezTo>
                  <a:cubicBezTo>
                    <a:pt x="663" y="762"/>
                    <a:pt x="652" y="762"/>
                    <a:pt x="644" y="768"/>
                  </a:cubicBezTo>
                  <a:cubicBezTo>
                    <a:pt x="635" y="773"/>
                    <a:pt x="639" y="788"/>
                    <a:pt x="629" y="788"/>
                  </a:cubicBezTo>
                  <a:cubicBezTo>
                    <a:pt x="627" y="788"/>
                    <a:pt x="624" y="785"/>
                    <a:pt x="620" y="785"/>
                  </a:cubicBezTo>
                  <a:cubicBezTo>
                    <a:pt x="610" y="785"/>
                    <a:pt x="610" y="802"/>
                    <a:pt x="599" y="804"/>
                  </a:cubicBezTo>
                  <a:cubicBezTo>
                    <a:pt x="595" y="804"/>
                    <a:pt x="591" y="809"/>
                    <a:pt x="588" y="813"/>
                  </a:cubicBezTo>
                  <a:cubicBezTo>
                    <a:pt x="582" y="826"/>
                    <a:pt x="572" y="832"/>
                    <a:pt x="572" y="847"/>
                  </a:cubicBezTo>
                  <a:cubicBezTo>
                    <a:pt x="572" y="855"/>
                    <a:pt x="576" y="860"/>
                    <a:pt x="576" y="866"/>
                  </a:cubicBezTo>
                  <a:cubicBezTo>
                    <a:pt x="576" y="879"/>
                    <a:pt x="563" y="881"/>
                    <a:pt x="555" y="887"/>
                  </a:cubicBezTo>
                  <a:cubicBezTo>
                    <a:pt x="544" y="895"/>
                    <a:pt x="542" y="910"/>
                    <a:pt x="529" y="910"/>
                  </a:cubicBezTo>
                  <a:cubicBezTo>
                    <a:pt x="525" y="910"/>
                    <a:pt x="521" y="906"/>
                    <a:pt x="516" y="906"/>
                  </a:cubicBezTo>
                  <a:cubicBezTo>
                    <a:pt x="502" y="906"/>
                    <a:pt x="487" y="912"/>
                    <a:pt x="487" y="927"/>
                  </a:cubicBezTo>
                  <a:cubicBezTo>
                    <a:pt x="487" y="929"/>
                    <a:pt x="489" y="931"/>
                    <a:pt x="489" y="936"/>
                  </a:cubicBezTo>
                  <a:cubicBezTo>
                    <a:pt x="489" y="942"/>
                    <a:pt x="480" y="942"/>
                    <a:pt x="476" y="948"/>
                  </a:cubicBezTo>
                  <a:cubicBezTo>
                    <a:pt x="474" y="953"/>
                    <a:pt x="474" y="957"/>
                    <a:pt x="472" y="961"/>
                  </a:cubicBezTo>
                  <a:cubicBezTo>
                    <a:pt x="464" y="955"/>
                    <a:pt x="464" y="955"/>
                    <a:pt x="464" y="955"/>
                  </a:cubicBezTo>
                  <a:cubicBezTo>
                    <a:pt x="455" y="957"/>
                    <a:pt x="451" y="965"/>
                    <a:pt x="440" y="965"/>
                  </a:cubicBezTo>
                  <a:cubicBezTo>
                    <a:pt x="423" y="965"/>
                    <a:pt x="413" y="957"/>
                    <a:pt x="400" y="944"/>
                  </a:cubicBezTo>
                  <a:cubicBezTo>
                    <a:pt x="394" y="938"/>
                    <a:pt x="389" y="927"/>
                    <a:pt x="379" y="927"/>
                  </a:cubicBezTo>
                  <a:cubicBezTo>
                    <a:pt x="375" y="927"/>
                    <a:pt x="372" y="934"/>
                    <a:pt x="372" y="940"/>
                  </a:cubicBezTo>
                  <a:cubicBezTo>
                    <a:pt x="362" y="931"/>
                    <a:pt x="356" y="925"/>
                    <a:pt x="356" y="912"/>
                  </a:cubicBezTo>
                  <a:cubicBezTo>
                    <a:pt x="356" y="906"/>
                    <a:pt x="360" y="904"/>
                    <a:pt x="360" y="898"/>
                  </a:cubicBezTo>
                  <a:cubicBezTo>
                    <a:pt x="360" y="893"/>
                    <a:pt x="356" y="891"/>
                    <a:pt x="353" y="885"/>
                  </a:cubicBezTo>
                  <a:cubicBezTo>
                    <a:pt x="351" y="876"/>
                    <a:pt x="349" y="868"/>
                    <a:pt x="339" y="866"/>
                  </a:cubicBezTo>
                  <a:cubicBezTo>
                    <a:pt x="328" y="862"/>
                    <a:pt x="317" y="870"/>
                    <a:pt x="307" y="862"/>
                  </a:cubicBezTo>
                  <a:cubicBezTo>
                    <a:pt x="303" y="855"/>
                    <a:pt x="303" y="851"/>
                    <a:pt x="301" y="843"/>
                  </a:cubicBezTo>
                  <a:cubicBezTo>
                    <a:pt x="286" y="851"/>
                    <a:pt x="273" y="851"/>
                    <a:pt x="256" y="853"/>
                  </a:cubicBezTo>
                  <a:cubicBezTo>
                    <a:pt x="256" y="849"/>
                    <a:pt x="256" y="849"/>
                    <a:pt x="256" y="849"/>
                  </a:cubicBezTo>
                  <a:cubicBezTo>
                    <a:pt x="256" y="840"/>
                    <a:pt x="254" y="836"/>
                    <a:pt x="252" y="828"/>
                  </a:cubicBezTo>
                  <a:cubicBezTo>
                    <a:pt x="252" y="817"/>
                    <a:pt x="252" y="811"/>
                    <a:pt x="248" y="802"/>
                  </a:cubicBezTo>
                  <a:cubicBezTo>
                    <a:pt x="241" y="783"/>
                    <a:pt x="233" y="775"/>
                    <a:pt x="222" y="760"/>
                  </a:cubicBezTo>
                  <a:cubicBezTo>
                    <a:pt x="218" y="754"/>
                    <a:pt x="218" y="749"/>
                    <a:pt x="216" y="745"/>
                  </a:cubicBezTo>
                  <a:cubicBezTo>
                    <a:pt x="212" y="741"/>
                    <a:pt x="207" y="739"/>
                    <a:pt x="205" y="732"/>
                  </a:cubicBezTo>
                  <a:cubicBezTo>
                    <a:pt x="201" y="728"/>
                    <a:pt x="195" y="728"/>
                    <a:pt x="188" y="724"/>
                  </a:cubicBezTo>
                  <a:cubicBezTo>
                    <a:pt x="184" y="722"/>
                    <a:pt x="182" y="720"/>
                    <a:pt x="178" y="713"/>
                  </a:cubicBezTo>
                  <a:cubicBezTo>
                    <a:pt x="167" y="703"/>
                    <a:pt x="163" y="694"/>
                    <a:pt x="152" y="684"/>
                  </a:cubicBezTo>
                  <a:cubicBezTo>
                    <a:pt x="148" y="680"/>
                    <a:pt x="144" y="680"/>
                    <a:pt x="137" y="677"/>
                  </a:cubicBezTo>
                  <a:cubicBezTo>
                    <a:pt x="127" y="673"/>
                    <a:pt x="123" y="669"/>
                    <a:pt x="112" y="665"/>
                  </a:cubicBezTo>
                  <a:cubicBezTo>
                    <a:pt x="104" y="660"/>
                    <a:pt x="104" y="654"/>
                    <a:pt x="101" y="646"/>
                  </a:cubicBezTo>
                  <a:cubicBezTo>
                    <a:pt x="99" y="641"/>
                    <a:pt x="95" y="639"/>
                    <a:pt x="95" y="633"/>
                  </a:cubicBezTo>
                  <a:cubicBezTo>
                    <a:pt x="95" y="631"/>
                    <a:pt x="99" y="629"/>
                    <a:pt x="99" y="624"/>
                  </a:cubicBezTo>
                  <a:cubicBezTo>
                    <a:pt x="99" y="620"/>
                    <a:pt x="97" y="618"/>
                    <a:pt x="99" y="616"/>
                  </a:cubicBezTo>
                  <a:cubicBezTo>
                    <a:pt x="101" y="612"/>
                    <a:pt x="106" y="614"/>
                    <a:pt x="110" y="614"/>
                  </a:cubicBezTo>
                  <a:cubicBezTo>
                    <a:pt x="118" y="614"/>
                    <a:pt x="121" y="620"/>
                    <a:pt x="129" y="622"/>
                  </a:cubicBezTo>
                  <a:cubicBezTo>
                    <a:pt x="131" y="624"/>
                    <a:pt x="135" y="627"/>
                    <a:pt x="137" y="629"/>
                  </a:cubicBezTo>
                  <a:cubicBezTo>
                    <a:pt x="142" y="633"/>
                    <a:pt x="144" y="635"/>
                    <a:pt x="148" y="635"/>
                  </a:cubicBezTo>
                  <a:cubicBezTo>
                    <a:pt x="148" y="635"/>
                    <a:pt x="150" y="635"/>
                    <a:pt x="150" y="635"/>
                  </a:cubicBezTo>
                  <a:cubicBezTo>
                    <a:pt x="127" y="605"/>
                    <a:pt x="127" y="605"/>
                    <a:pt x="127" y="605"/>
                  </a:cubicBezTo>
                  <a:cubicBezTo>
                    <a:pt x="127" y="603"/>
                    <a:pt x="127" y="601"/>
                    <a:pt x="127" y="599"/>
                  </a:cubicBezTo>
                  <a:cubicBezTo>
                    <a:pt x="127" y="591"/>
                    <a:pt x="121" y="586"/>
                    <a:pt x="121" y="580"/>
                  </a:cubicBezTo>
                  <a:cubicBezTo>
                    <a:pt x="121" y="576"/>
                    <a:pt x="125" y="576"/>
                    <a:pt x="129" y="576"/>
                  </a:cubicBezTo>
                  <a:cubicBezTo>
                    <a:pt x="135" y="574"/>
                    <a:pt x="140" y="574"/>
                    <a:pt x="146" y="572"/>
                  </a:cubicBezTo>
                  <a:cubicBezTo>
                    <a:pt x="146" y="569"/>
                    <a:pt x="146" y="569"/>
                    <a:pt x="146" y="569"/>
                  </a:cubicBezTo>
                  <a:cubicBezTo>
                    <a:pt x="146" y="561"/>
                    <a:pt x="142" y="557"/>
                    <a:pt x="142" y="548"/>
                  </a:cubicBezTo>
                  <a:cubicBezTo>
                    <a:pt x="140" y="540"/>
                    <a:pt x="142" y="533"/>
                    <a:pt x="135" y="527"/>
                  </a:cubicBezTo>
                  <a:cubicBezTo>
                    <a:pt x="135" y="525"/>
                    <a:pt x="135" y="525"/>
                    <a:pt x="135" y="525"/>
                  </a:cubicBezTo>
                  <a:cubicBezTo>
                    <a:pt x="137" y="525"/>
                    <a:pt x="140" y="525"/>
                    <a:pt x="144" y="525"/>
                  </a:cubicBezTo>
                  <a:cubicBezTo>
                    <a:pt x="146" y="525"/>
                    <a:pt x="148" y="527"/>
                    <a:pt x="150" y="527"/>
                  </a:cubicBezTo>
                  <a:cubicBezTo>
                    <a:pt x="154" y="527"/>
                    <a:pt x="161" y="525"/>
                    <a:pt x="161" y="521"/>
                  </a:cubicBezTo>
                  <a:cubicBezTo>
                    <a:pt x="161" y="512"/>
                    <a:pt x="148" y="508"/>
                    <a:pt x="148" y="500"/>
                  </a:cubicBezTo>
                  <a:cubicBezTo>
                    <a:pt x="148" y="497"/>
                    <a:pt x="150" y="495"/>
                    <a:pt x="150" y="493"/>
                  </a:cubicBezTo>
                  <a:cubicBezTo>
                    <a:pt x="150" y="489"/>
                    <a:pt x="144" y="489"/>
                    <a:pt x="140" y="485"/>
                  </a:cubicBezTo>
                  <a:cubicBezTo>
                    <a:pt x="135" y="480"/>
                    <a:pt x="135" y="476"/>
                    <a:pt x="135" y="472"/>
                  </a:cubicBezTo>
                  <a:cubicBezTo>
                    <a:pt x="135" y="468"/>
                    <a:pt x="131" y="468"/>
                    <a:pt x="129" y="464"/>
                  </a:cubicBezTo>
                  <a:cubicBezTo>
                    <a:pt x="125" y="457"/>
                    <a:pt x="127" y="453"/>
                    <a:pt x="125" y="447"/>
                  </a:cubicBezTo>
                  <a:cubicBezTo>
                    <a:pt x="123" y="447"/>
                    <a:pt x="123" y="447"/>
                    <a:pt x="121" y="447"/>
                  </a:cubicBezTo>
                  <a:cubicBezTo>
                    <a:pt x="116" y="447"/>
                    <a:pt x="116" y="447"/>
                    <a:pt x="114" y="447"/>
                  </a:cubicBezTo>
                  <a:cubicBezTo>
                    <a:pt x="114" y="445"/>
                    <a:pt x="112" y="445"/>
                    <a:pt x="112" y="442"/>
                  </a:cubicBezTo>
                  <a:cubicBezTo>
                    <a:pt x="112" y="438"/>
                    <a:pt x="116" y="438"/>
                    <a:pt x="118" y="436"/>
                  </a:cubicBezTo>
                  <a:cubicBezTo>
                    <a:pt x="118" y="434"/>
                    <a:pt x="118" y="434"/>
                    <a:pt x="118" y="434"/>
                  </a:cubicBezTo>
                  <a:cubicBezTo>
                    <a:pt x="114" y="434"/>
                    <a:pt x="110" y="436"/>
                    <a:pt x="108" y="432"/>
                  </a:cubicBezTo>
                  <a:cubicBezTo>
                    <a:pt x="106" y="428"/>
                    <a:pt x="106" y="425"/>
                    <a:pt x="106" y="421"/>
                  </a:cubicBezTo>
                  <a:cubicBezTo>
                    <a:pt x="106" y="417"/>
                    <a:pt x="110" y="413"/>
                    <a:pt x="114" y="413"/>
                  </a:cubicBezTo>
                  <a:cubicBezTo>
                    <a:pt x="123" y="411"/>
                    <a:pt x="127" y="411"/>
                    <a:pt x="133" y="406"/>
                  </a:cubicBezTo>
                  <a:cubicBezTo>
                    <a:pt x="135" y="404"/>
                    <a:pt x="137" y="402"/>
                    <a:pt x="140" y="400"/>
                  </a:cubicBezTo>
                  <a:cubicBezTo>
                    <a:pt x="142" y="400"/>
                    <a:pt x="142" y="402"/>
                    <a:pt x="144" y="400"/>
                  </a:cubicBezTo>
                  <a:cubicBezTo>
                    <a:pt x="148" y="398"/>
                    <a:pt x="148" y="394"/>
                    <a:pt x="150" y="389"/>
                  </a:cubicBezTo>
                  <a:cubicBezTo>
                    <a:pt x="152" y="389"/>
                    <a:pt x="154" y="387"/>
                    <a:pt x="154" y="385"/>
                  </a:cubicBezTo>
                  <a:cubicBezTo>
                    <a:pt x="154" y="383"/>
                    <a:pt x="154" y="383"/>
                    <a:pt x="154" y="383"/>
                  </a:cubicBezTo>
                  <a:lnTo>
                    <a:pt x="154" y="383"/>
                  </a:lnTo>
                  <a:close/>
                  <a:moveTo>
                    <a:pt x="46" y="489"/>
                  </a:moveTo>
                  <a:lnTo>
                    <a:pt x="46" y="489"/>
                  </a:lnTo>
                  <a:cubicBezTo>
                    <a:pt x="46" y="489"/>
                    <a:pt x="46" y="487"/>
                    <a:pt x="46" y="487"/>
                  </a:cubicBezTo>
                  <a:cubicBezTo>
                    <a:pt x="38" y="487"/>
                    <a:pt x="38" y="487"/>
                    <a:pt x="38" y="487"/>
                  </a:cubicBezTo>
                  <a:cubicBezTo>
                    <a:pt x="38" y="491"/>
                    <a:pt x="38" y="491"/>
                    <a:pt x="38" y="491"/>
                  </a:cubicBezTo>
                  <a:cubicBezTo>
                    <a:pt x="38" y="497"/>
                    <a:pt x="44" y="502"/>
                    <a:pt x="44" y="510"/>
                  </a:cubicBezTo>
                  <a:cubicBezTo>
                    <a:pt x="44" y="523"/>
                    <a:pt x="44" y="523"/>
                    <a:pt x="44" y="523"/>
                  </a:cubicBezTo>
                  <a:cubicBezTo>
                    <a:pt x="44" y="529"/>
                    <a:pt x="49" y="533"/>
                    <a:pt x="51" y="538"/>
                  </a:cubicBezTo>
                  <a:cubicBezTo>
                    <a:pt x="57" y="548"/>
                    <a:pt x="63" y="552"/>
                    <a:pt x="70" y="563"/>
                  </a:cubicBezTo>
                  <a:cubicBezTo>
                    <a:pt x="74" y="569"/>
                    <a:pt x="76" y="576"/>
                    <a:pt x="78" y="584"/>
                  </a:cubicBezTo>
                  <a:cubicBezTo>
                    <a:pt x="82" y="591"/>
                    <a:pt x="85" y="597"/>
                    <a:pt x="93" y="597"/>
                  </a:cubicBezTo>
                  <a:cubicBezTo>
                    <a:pt x="99" y="597"/>
                    <a:pt x="99" y="584"/>
                    <a:pt x="99" y="578"/>
                  </a:cubicBezTo>
                  <a:cubicBezTo>
                    <a:pt x="99" y="569"/>
                    <a:pt x="99" y="565"/>
                    <a:pt x="95" y="557"/>
                  </a:cubicBezTo>
                  <a:cubicBezTo>
                    <a:pt x="95" y="555"/>
                    <a:pt x="93" y="552"/>
                    <a:pt x="93" y="550"/>
                  </a:cubicBezTo>
                  <a:cubicBezTo>
                    <a:pt x="93" y="542"/>
                    <a:pt x="93" y="542"/>
                    <a:pt x="93" y="542"/>
                  </a:cubicBezTo>
                  <a:cubicBezTo>
                    <a:pt x="93" y="538"/>
                    <a:pt x="91" y="538"/>
                    <a:pt x="89" y="533"/>
                  </a:cubicBezTo>
                  <a:cubicBezTo>
                    <a:pt x="85" y="525"/>
                    <a:pt x="82" y="519"/>
                    <a:pt x="74" y="510"/>
                  </a:cubicBezTo>
                  <a:cubicBezTo>
                    <a:pt x="72" y="508"/>
                    <a:pt x="68" y="508"/>
                    <a:pt x="63" y="506"/>
                  </a:cubicBezTo>
                  <a:cubicBezTo>
                    <a:pt x="57" y="502"/>
                    <a:pt x="57" y="497"/>
                    <a:pt x="51" y="493"/>
                  </a:cubicBezTo>
                  <a:cubicBezTo>
                    <a:pt x="49" y="493"/>
                    <a:pt x="46" y="491"/>
                    <a:pt x="46" y="489"/>
                  </a:cubicBezTo>
                  <a:lnTo>
                    <a:pt x="46" y="489"/>
                  </a:lnTo>
                  <a:close/>
                  <a:moveTo>
                    <a:pt x="19" y="389"/>
                  </a:moveTo>
                  <a:lnTo>
                    <a:pt x="19" y="389"/>
                  </a:lnTo>
                  <a:cubicBezTo>
                    <a:pt x="17" y="389"/>
                    <a:pt x="15" y="389"/>
                    <a:pt x="13" y="389"/>
                  </a:cubicBezTo>
                  <a:cubicBezTo>
                    <a:pt x="4" y="389"/>
                    <a:pt x="4" y="389"/>
                    <a:pt x="4" y="389"/>
                  </a:cubicBezTo>
                  <a:cubicBezTo>
                    <a:pt x="2" y="392"/>
                    <a:pt x="0" y="394"/>
                    <a:pt x="0" y="396"/>
                  </a:cubicBezTo>
                  <a:cubicBezTo>
                    <a:pt x="0" y="402"/>
                    <a:pt x="2" y="404"/>
                    <a:pt x="2" y="406"/>
                  </a:cubicBezTo>
                  <a:cubicBezTo>
                    <a:pt x="4" y="413"/>
                    <a:pt x="2" y="419"/>
                    <a:pt x="8" y="419"/>
                  </a:cubicBezTo>
                  <a:cubicBezTo>
                    <a:pt x="15" y="421"/>
                    <a:pt x="17" y="421"/>
                    <a:pt x="23" y="421"/>
                  </a:cubicBezTo>
                  <a:cubicBezTo>
                    <a:pt x="25" y="421"/>
                    <a:pt x="27" y="421"/>
                    <a:pt x="29" y="421"/>
                  </a:cubicBezTo>
                  <a:cubicBezTo>
                    <a:pt x="34" y="421"/>
                    <a:pt x="32" y="425"/>
                    <a:pt x="34" y="430"/>
                  </a:cubicBezTo>
                  <a:cubicBezTo>
                    <a:pt x="36" y="432"/>
                    <a:pt x="38" y="432"/>
                    <a:pt x="40" y="432"/>
                  </a:cubicBezTo>
                  <a:cubicBezTo>
                    <a:pt x="44" y="432"/>
                    <a:pt x="46" y="434"/>
                    <a:pt x="51" y="436"/>
                  </a:cubicBezTo>
                  <a:cubicBezTo>
                    <a:pt x="55" y="438"/>
                    <a:pt x="57" y="438"/>
                    <a:pt x="61" y="440"/>
                  </a:cubicBezTo>
                  <a:cubicBezTo>
                    <a:pt x="63" y="440"/>
                    <a:pt x="65" y="445"/>
                    <a:pt x="68" y="447"/>
                  </a:cubicBezTo>
                  <a:cubicBezTo>
                    <a:pt x="70" y="449"/>
                    <a:pt x="72" y="449"/>
                    <a:pt x="76" y="449"/>
                  </a:cubicBezTo>
                  <a:cubicBezTo>
                    <a:pt x="85" y="449"/>
                    <a:pt x="85" y="449"/>
                    <a:pt x="85" y="449"/>
                  </a:cubicBezTo>
                  <a:cubicBezTo>
                    <a:pt x="85" y="442"/>
                    <a:pt x="85" y="442"/>
                    <a:pt x="85" y="442"/>
                  </a:cubicBezTo>
                  <a:cubicBezTo>
                    <a:pt x="85" y="440"/>
                    <a:pt x="85" y="438"/>
                    <a:pt x="85" y="436"/>
                  </a:cubicBezTo>
                  <a:cubicBezTo>
                    <a:pt x="85" y="425"/>
                    <a:pt x="85" y="425"/>
                    <a:pt x="85" y="425"/>
                  </a:cubicBezTo>
                  <a:cubicBezTo>
                    <a:pt x="80" y="425"/>
                    <a:pt x="76" y="428"/>
                    <a:pt x="72" y="425"/>
                  </a:cubicBezTo>
                  <a:cubicBezTo>
                    <a:pt x="72" y="425"/>
                    <a:pt x="72" y="423"/>
                    <a:pt x="70" y="423"/>
                  </a:cubicBezTo>
                  <a:cubicBezTo>
                    <a:pt x="68" y="421"/>
                    <a:pt x="63" y="421"/>
                    <a:pt x="59" y="421"/>
                  </a:cubicBezTo>
                  <a:cubicBezTo>
                    <a:pt x="55" y="421"/>
                    <a:pt x="53" y="419"/>
                    <a:pt x="51" y="415"/>
                  </a:cubicBezTo>
                  <a:cubicBezTo>
                    <a:pt x="49" y="411"/>
                    <a:pt x="49" y="404"/>
                    <a:pt x="44" y="404"/>
                  </a:cubicBezTo>
                  <a:cubicBezTo>
                    <a:pt x="40" y="404"/>
                    <a:pt x="38" y="409"/>
                    <a:pt x="34" y="409"/>
                  </a:cubicBezTo>
                  <a:cubicBezTo>
                    <a:pt x="23" y="409"/>
                    <a:pt x="23" y="409"/>
                    <a:pt x="23" y="409"/>
                  </a:cubicBezTo>
                  <a:cubicBezTo>
                    <a:pt x="21" y="409"/>
                    <a:pt x="21" y="406"/>
                    <a:pt x="19" y="406"/>
                  </a:cubicBezTo>
                  <a:cubicBezTo>
                    <a:pt x="21" y="402"/>
                    <a:pt x="25" y="402"/>
                    <a:pt x="25" y="400"/>
                  </a:cubicBezTo>
                  <a:cubicBezTo>
                    <a:pt x="25" y="396"/>
                    <a:pt x="25" y="394"/>
                    <a:pt x="23" y="392"/>
                  </a:cubicBezTo>
                  <a:cubicBezTo>
                    <a:pt x="21" y="389"/>
                    <a:pt x="21" y="392"/>
                    <a:pt x="19" y="389"/>
                  </a:cubicBezTo>
                  <a:lnTo>
                    <a:pt x="19" y="389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C84D3113-3536-45FE-BB1A-4240A7DB4D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7" y="2228"/>
              <a:ext cx="537" cy="581"/>
            </a:xfrm>
            <a:custGeom>
              <a:avLst/>
              <a:gdLst>
                <a:gd name="T0" fmla="*/ 169 w 893"/>
                <a:gd name="T1" fmla="*/ 373 h 965"/>
                <a:gd name="T2" fmla="*/ 207 w 893"/>
                <a:gd name="T3" fmla="*/ 375 h 965"/>
                <a:gd name="T4" fmla="*/ 284 w 893"/>
                <a:gd name="T5" fmla="*/ 383 h 965"/>
                <a:gd name="T6" fmla="*/ 320 w 893"/>
                <a:gd name="T7" fmla="*/ 345 h 965"/>
                <a:gd name="T8" fmla="*/ 317 w 893"/>
                <a:gd name="T9" fmla="*/ 279 h 965"/>
                <a:gd name="T10" fmla="*/ 305 w 893"/>
                <a:gd name="T11" fmla="*/ 233 h 965"/>
                <a:gd name="T12" fmla="*/ 286 w 893"/>
                <a:gd name="T13" fmla="*/ 178 h 965"/>
                <a:gd name="T14" fmla="*/ 256 w 893"/>
                <a:gd name="T15" fmla="*/ 116 h 965"/>
                <a:gd name="T16" fmla="*/ 239 w 893"/>
                <a:gd name="T17" fmla="*/ 76 h 965"/>
                <a:gd name="T18" fmla="*/ 345 w 893"/>
                <a:gd name="T19" fmla="*/ 55 h 965"/>
                <a:gd name="T20" fmla="*/ 372 w 893"/>
                <a:gd name="T21" fmla="*/ 38 h 965"/>
                <a:gd name="T22" fmla="*/ 438 w 893"/>
                <a:gd name="T23" fmla="*/ 21 h 965"/>
                <a:gd name="T24" fmla="*/ 487 w 893"/>
                <a:gd name="T25" fmla="*/ 46 h 965"/>
                <a:gd name="T26" fmla="*/ 508 w 893"/>
                <a:gd name="T27" fmla="*/ 19 h 965"/>
                <a:gd name="T28" fmla="*/ 561 w 893"/>
                <a:gd name="T29" fmla="*/ 21 h 965"/>
                <a:gd name="T30" fmla="*/ 582 w 893"/>
                <a:gd name="T31" fmla="*/ 46 h 965"/>
                <a:gd name="T32" fmla="*/ 624 w 893"/>
                <a:gd name="T33" fmla="*/ 108 h 965"/>
                <a:gd name="T34" fmla="*/ 675 w 893"/>
                <a:gd name="T35" fmla="*/ 101 h 965"/>
                <a:gd name="T36" fmla="*/ 739 w 893"/>
                <a:gd name="T37" fmla="*/ 110 h 965"/>
                <a:gd name="T38" fmla="*/ 807 w 893"/>
                <a:gd name="T39" fmla="*/ 237 h 965"/>
                <a:gd name="T40" fmla="*/ 851 w 893"/>
                <a:gd name="T41" fmla="*/ 301 h 965"/>
                <a:gd name="T42" fmla="*/ 883 w 893"/>
                <a:gd name="T43" fmla="*/ 373 h 965"/>
                <a:gd name="T44" fmla="*/ 819 w 893"/>
                <a:gd name="T45" fmla="*/ 419 h 965"/>
                <a:gd name="T46" fmla="*/ 764 w 893"/>
                <a:gd name="T47" fmla="*/ 453 h 965"/>
                <a:gd name="T48" fmla="*/ 771 w 893"/>
                <a:gd name="T49" fmla="*/ 521 h 965"/>
                <a:gd name="T50" fmla="*/ 764 w 893"/>
                <a:gd name="T51" fmla="*/ 593 h 965"/>
                <a:gd name="T52" fmla="*/ 735 w 893"/>
                <a:gd name="T53" fmla="*/ 644 h 965"/>
                <a:gd name="T54" fmla="*/ 686 w 893"/>
                <a:gd name="T55" fmla="*/ 703 h 965"/>
                <a:gd name="T56" fmla="*/ 663 w 893"/>
                <a:gd name="T57" fmla="*/ 752 h 965"/>
                <a:gd name="T58" fmla="*/ 599 w 893"/>
                <a:gd name="T59" fmla="*/ 804 h 965"/>
                <a:gd name="T60" fmla="*/ 555 w 893"/>
                <a:gd name="T61" fmla="*/ 887 h 965"/>
                <a:gd name="T62" fmla="*/ 489 w 893"/>
                <a:gd name="T63" fmla="*/ 936 h 965"/>
                <a:gd name="T64" fmla="*/ 440 w 893"/>
                <a:gd name="T65" fmla="*/ 965 h 965"/>
                <a:gd name="T66" fmla="*/ 356 w 893"/>
                <a:gd name="T67" fmla="*/ 912 h 965"/>
                <a:gd name="T68" fmla="*/ 307 w 893"/>
                <a:gd name="T69" fmla="*/ 862 h 965"/>
                <a:gd name="T70" fmla="*/ 252 w 893"/>
                <a:gd name="T71" fmla="*/ 828 h 965"/>
                <a:gd name="T72" fmla="*/ 205 w 893"/>
                <a:gd name="T73" fmla="*/ 732 h 965"/>
                <a:gd name="T74" fmla="*/ 137 w 893"/>
                <a:gd name="T75" fmla="*/ 677 h 965"/>
                <a:gd name="T76" fmla="*/ 99 w 893"/>
                <a:gd name="T77" fmla="*/ 624 h 965"/>
                <a:gd name="T78" fmla="*/ 137 w 893"/>
                <a:gd name="T79" fmla="*/ 629 h 965"/>
                <a:gd name="T80" fmla="*/ 127 w 893"/>
                <a:gd name="T81" fmla="*/ 599 h 965"/>
                <a:gd name="T82" fmla="*/ 146 w 893"/>
                <a:gd name="T83" fmla="*/ 569 h 965"/>
                <a:gd name="T84" fmla="*/ 144 w 893"/>
                <a:gd name="T85" fmla="*/ 525 h 965"/>
                <a:gd name="T86" fmla="*/ 150 w 893"/>
                <a:gd name="T87" fmla="*/ 493 h 965"/>
                <a:gd name="T88" fmla="*/ 125 w 893"/>
                <a:gd name="T89" fmla="*/ 447 h 965"/>
                <a:gd name="T90" fmla="*/ 118 w 893"/>
                <a:gd name="T91" fmla="*/ 436 h 965"/>
                <a:gd name="T92" fmla="*/ 114 w 893"/>
                <a:gd name="T93" fmla="*/ 413 h 965"/>
                <a:gd name="T94" fmla="*/ 150 w 893"/>
                <a:gd name="T95" fmla="*/ 389 h 965"/>
                <a:gd name="T96" fmla="*/ 46 w 893"/>
                <a:gd name="T97" fmla="*/ 489 h 965"/>
                <a:gd name="T98" fmla="*/ 38 w 893"/>
                <a:gd name="T99" fmla="*/ 491 h 965"/>
                <a:gd name="T100" fmla="*/ 70 w 893"/>
                <a:gd name="T101" fmla="*/ 563 h 965"/>
                <a:gd name="T102" fmla="*/ 95 w 893"/>
                <a:gd name="T103" fmla="*/ 557 h 965"/>
                <a:gd name="T104" fmla="*/ 74 w 893"/>
                <a:gd name="T105" fmla="*/ 510 h 965"/>
                <a:gd name="T106" fmla="*/ 46 w 893"/>
                <a:gd name="T107" fmla="*/ 489 h 965"/>
                <a:gd name="T108" fmla="*/ 4 w 893"/>
                <a:gd name="T109" fmla="*/ 389 h 965"/>
                <a:gd name="T110" fmla="*/ 23 w 893"/>
                <a:gd name="T111" fmla="*/ 421 h 965"/>
                <a:gd name="T112" fmla="*/ 51 w 893"/>
                <a:gd name="T113" fmla="*/ 436 h 965"/>
                <a:gd name="T114" fmla="*/ 85 w 893"/>
                <a:gd name="T115" fmla="*/ 449 h 965"/>
                <a:gd name="T116" fmla="*/ 72 w 893"/>
                <a:gd name="T117" fmla="*/ 425 h 965"/>
                <a:gd name="T118" fmla="*/ 44 w 893"/>
                <a:gd name="T119" fmla="*/ 404 h 965"/>
                <a:gd name="T120" fmla="*/ 25 w 893"/>
                <a:gd name="T121" fmla="*/ 400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3" h="965">
                  <a:moveTo>
                    <a:pt x="154" y="383"/>
                  </a:moveTo>
                  <a:lnTo>
                    <a:pt x="154" y="383"/>
                  </a:lnTo>
                  <a:cubicBezTo>
                    <a:pt x="159" y="381"/>
                    <a:pt x="165" y="381"/>
                    <a:pt x="167" y="379"/>
                  </a:cubicBezTo>
                  <a:cubicBezTo>
                    <a:pt x="169" y="377"/>
                    <a:pt x="167" y="375"/>
                    <a:pt x="169" y="373"/>
                  </a:cubicBezTo>
                  <a:cubicBezTo>
                    <a:pt x="171" y="368"/>
                    <a:pt x="178" y="370"/>
                    <a:pt x="184" y="368"/>
                  </a:cubicBezTo>
                  <a:cubicBezTo>
                    <a:pt x="190" y="368"/>
                    <a:pt x="195" y="364"/>
                    <a:pt x="203" y="364"/>
                  </a:cubicBezTo>
                  <a:cubicBezTo>
                    <a:pt x="205" y="364"/>
                    <a:pt x="209" y="364"/>
                    <a:pt x="209" y="366"/>
                  </a:cubicBezTo>
                  <a:cubicBezTo>
                    <a:pt x="209" y="370"/>
                    <a:pt x="207" y="373"/>
                    <a:pt x="207" y="375"/>
                  </a:cubicBezTo>
                  <a:cubicBezTo>
                    <a:pt x="207" y="379"/>
                    <a:pt x="209" y="383"/>
                    <a:pt x="216" y="383"/>
                  </a:cubicBezTo>
                  <a:cubicBezTo>
                    <a:pt x="229" y="383"/>
                    <a:pt x="235" y="370"/>
                    <a:pt x="248" y="370"/>
                  </a:cubicBezTo>
                  <a:cubicBezTo>
                    <a:pt x="260" y="370"/>
                    <a:pt x="262" y="387"/>
                    <a:pt x="275" y="387"/>
                  </a:cubicBezTo>
                  <a:cubicBezTo>
                    <a:pt x="279" y="387"/>
                    <a:pt x="279" y="383"/>
                    <a:pt x="284" y="383"/>
                  </a:cubicBezTo>
                  <a:cubicBezTo>
                    <a:pt x="290" y="383"/>
                    <a:pt x="292" y="387"/>
                    <a:pt x="298" y="387"/>
                  </a:cubicBezTo>
                  <a:cubicBezTo>
                    <a:pt x="307" y="387"/>
                    <a:pt x="309" y="377"/>
                    <a:pt x="315" y="373"/>
                  </a:cubicBezTo>
                  <a:cubicBezTo>
                    <a:pt x="324" y="368"/>
                    <a:pt x="334" y="368"/>
                    <a:pt x="334" y="358"/>
                  </a:cubicBezTo>
                  <a:cubicBezTo>
                    <a:pt x="334" y="351"/>
                    <a:pt x="326" y="345"/>
                    <a:pt x="320" y="345"/>
                  </a:cubicBezTo>
                  <a:cubicBezTo>
                    <a:pt x="317" y="345"/>
                    <a:pt x="315" y="347"/>
                    <a:pt x="313" y="347"/>
                  </a:cubicBezTo>
                  <a:cubicBezTo>
                    <a:pt x="309" y="332"/>
                    <a:pt x="313" y="320"/>
                    <a:pt x="309" y="305"/>
                  </a:cubicBezTo>
                  <a:cubicBezTo>
                    <a:pt x="309" y="301"/>
                    <a:pt x="305" y="296"/>
                    <a:pt x="305" y="292"/>
                  </a:cubicBezTo>
                  <a:cubicBezTo>
                    <a:pt x="305" y="284"/>
                    <a:pt x="317" y="286"/>
                    <a:pt x="317" y="279"/>
                  </a:cubicBezTo>
                  <a:cubicBezTo>
                    <a:pt x="317" y="273"/>
                    <a:pt x="315" y="271"/>
                    <a:pt x="315" y="267"/>
                  </a:cubicBezTo>
                  <a:cubicBezTo>
                    <a:pt x="315" y="250"/>
                    <a:pt x="315" y="250"/>
                    <a:pt x="315" y="250"/>
                  </a:cubicBezTo>
                  <a:cubicBezTo>
                    <a:pt x="315" y="245"/>
                    <a:pt x="317" y="241"/>
                    <a:pt x="313" y="239"/>
                  </a:cubicBezTo>
                  <a:cubicBezTo>
                    <a:pt x="311" y="237"/>
                    <a:pt x="305" y="237"/>
                    <a:pt x="305" y="233"/>
                  </a:cubicBezTo>
                  <a:cubicBezTo>
                    <a:pt x="305" y="229"/>
                    <a:pt x="307" y="229"/>
                    <a:pt x="307" y="224"/>
                  </a:cubicBezTo>
                  <a:cubicBezTo>
                    <a:pt x="307" y="220"/>
                    <a:pt x="301" y="216"/>
                    <a:pt x="301" y="212"/>
                  </a:cubicBezTo>
                  <a:cubicBezTo>
                    <a:pt x="301" y="209"/>
                    <a:pt x="303" y="209"/>
                    <a:pt x="303" y="207"/>
                  </a:cubicBezTo>
                  <a:cubicBezTo>
                    <a:pt x="303" y="195"/>
                    <a:pt x="286" y="190"/>
                    <a:pt x="286" y="178"/>
                  </a:cubicBezTo>
                  <a:cubicBezTo>
                    <a:pt x="286" y="165"/>
                    <a:pt x="292" y="161"/>
                    <a:pt x="296" y="150"/>
                  </a:cubicBezTo>
                  <a:cubicBezTo>
                    <a:pt x="286" y="146"/>
                    <a:pt x="281" y="144"/>
                    <a:pt x="271" y="142"/>
                  </a:cubicBezTo>
                  <a:cubicBezTo>
                    <a:pt x="265" y="140"/>
                    <a:pt x="267" y="131"/>
                    <a:pt x="265" y="127"/>
                  </a:cubicBezTo>
                  <a:cubicBezTo>
                    <a:pt x="262" y="121"/>
                    <a:pt x="256" y="121"/>
                    <a:pt x="256" y="116"/>
                  </a:cubicBezTo>
                  <a:cubicBezTo>
                    <a:pt x="254" y="110"/>
                    <a:pt x="256" y="106"/>
                    <a:pt x="254" y="101"/>
                  </a:cubicBezTo>
                  <a:cubicBezTo>
                    <a:pt x="252" y="97"/>
                    <a:pt x="248" y="97"/>
                    <a:pt x="243" y="95"/>
                  </a:cubicBezTo>
                  <a:cubicBezTo>
                    <a:pt x="241" y="91"/>
                    <a:pt x="243" y="89"/>
                    <a:pt x="243" y="85"/>
                  </a:cubicBezTo>
                  <a:cubicBezTo>
                    <a:pt x="243" y="82"/>
                    <a:pt x="241" y="80"/>
                    <a:pt x="239" y="76"/>
                  </a:cubicBezTo>
                  <a:cubicBezTo>
                    <a:pt x="254" y="76"/>
                    <a:pt x="258" y="63"/>
                    <a:pt x="271" y="63"/>
                  </a:cubicBezTo>
                  <a:cubicBezTo>
                    <a:pt x="275" y="63"/>
                    <a:pt x="277" y="68"/>
                    <a:pt x="281" y="68"/>
                  </a:cubicBezTo>
                  <a:cubicBezTo>
                    <a:pt x="294" y="72"/>
                    <a:pt x="303" y="70"/>
                    <a:pt x="317" y="70"/>
                  </a:cubicBezTo>
                  <a:cubicBezTo>
                    <a:pt x="328" y="70"/>
                    <a:pt x="339" y="65"/>
                    <a:pt x="345" y="55"/>
                  </a:cubicBezTo>
                  <a:cubicBezTo>
                    <a:pt x="347" y="49"/>
                    <a:pt x="345" y="44"/>
                    <a:pt x="349" y="40"/>
                  </a:cubicBezTo>
                  <a:cubicBezTo>
                    <a:pt x="349" y="38"/>
                    <a:pt x="353" y="38"/>
                    <a:pt x="356" y="36"/>
                  </a:cubicBezTo>
                  <a:cubicBezTo>
                    <a:pt x="360" y="36"/>
                    <a:pt x="362" y="29"/>
                    <a:pt x="366" y="29"/>
                  </a:cubicBezTo>
                  <a:cubicBezTo>
                    <a:pt x="370" y="29"/>
                    <a:pt x="370" y="36"/>
                    <a:pt x="372" y="38"/>
                  </a:cubicBezTo>
                  <a:cubicBezTo>
                    <a:pt x="375" y="40"/>
                    <a:pt x="379" y="42"/>
                    <a:pt x="383" y="42"/>
                  </a:cubicBezTo>
                  <a:cubicBezTo>
                    <a:pt x="394" y="42"/>
                    <a:pt x="396" y="27"/>
                    <a:pt x="406" y="27"/>
                  </a:cubicBezTo>
                  <a:cubicBezTo>
                    <a:pt x="411" y="27"/>
                    <a:pt x="411" y="32"/>
                    <a:pt x="413" y="32"/>
                  </a:cubicBezTo>
                  <a:cubicBezTo>
                    <a:pt x="423" y="32"/>
                    <a:pt x="428" y="21"/>
                    <a:pt x="438" y="21"/>
                  </a:cubicBezTo>
                  <a:cubicBezTo>
                    <a:pt x="447" y="21"/>
                    <a:pt x="451" y="27"/>
                    <a:pt x="457" y="27"/>
                  </a:cubicBezTo>
                  <a:cubicBezTo>
                    <a:pt x="464" y="27"/>
                    <a:pt x="466" y="23"/>
                    <a:pt x="470" y="21"/>
                  </a:cubicBezTo>
                  <a:cubicBezTo>
                    <a:pt x="474" y="27"/>
                    <a:pt x="472" y="34"/>
                    <a:pt x="472" y="40"/>
                  </a:cubicBezTo>
                  <a:cubicBezTo>
                    <a:pt x="472" y="46"/>
                    <a:pt x="480" y="46"/>
                    <a:pt x="487" y="46"/>
                  </a:cubicBezTo>
                  <a:cubicBezTo>
                    <a:pt x="493" y="46"/>
                    <a:pt x="495" y="38"/>
                    <a:pt x="495" y="32"/>
                  </a:cubicBezTo>
                  <a:cubicBezTo>
                    <a:pt x="500" y="29"/>
                    <a:pt x="500" y="29"/>
                    <a:pt x="500" y="29"/>
                  </a:cubicBezTo>
                  <a:cubicBezTo>
                    <a:pt x="502" y="29"/>
                    <a:pt x="502" y="32"/>
                    <a:pt x="504" y="32"/>
                  </a:cubicBezTo>
                  <a:cubicBezTo>
                    <a:pt x="510" y="32"/>
                    <a:pt x="506" y="23"/>
                    <a:pt x="508" y="19"/>
                  </a:cubicBezTo>
                  <a:cubicBezTo>
                    <a:pt x="508" y="15"/>
                    <a:pt x="512" y="13"/>
                    <a:pt x="514" y="8"/>
                  </a:cubicBezTo>
                  <a:cubicBezTo>
                    <a:pt x="521" y="2"/>
                    <a:pt x="527" y="2"/>
                    <a:pt x="538" y="0"/>
                  </a:cubicBezTo>
                  <a:cubicBezTo>
                    <a:pt x="544" y="4"/>
                    <a:pt x="544" y="13"/>
                    <a:pt x="550" y="19"/>
                  </a:cubicBezTo>
                  <a:cubicBezTo>
                    <a:pt x="555" y="21"/>
                    <a:pt x="557" y="19"/>
                    <a:pt x="561" y="21"/>
                  </a:cubicBezTo>
                  <a:cubicBezTo>
                    <a:pt x="565" y="23"/>
                    <a:pt x="565" y="27"/>
                    <a:pt x="567" y="32"/>
                  </a:cubicBezTo>
                  <a:cubicBezTo>
                    <a:pt x="569" y="29"/>
                    <a:pt x="572" y="29"/>
                    <a:pt x="574" y="27"/>
                  </a:cubicBezTo>
                  <a:cubicBezTo>
                    <a:pt x="582" y="27"/>
                    <a:pt x="582" y="27"/>
                    <a:pt x="582" y="27"/>
                  </a:cubicBezTo>
                  <a:cubicBezTo>
                    <a:pt x="582" y="46"/>
                    <a:pt x="582" y="46"/>
                    <a:pt x="582" y="46"/>
                  </a:cubicBezTo>
                  <a:cubicBezTo>
                    <a:pt x="582" y="49"/>
                    <a:pt x="582" y="51"/>
                    <a:pt x="584" y="51"/>
                  </a:cubicBezTo>
                  <a:cubicBezTo>
                    <a:pt x="591" y="51"/>
                    <a:pt x="593" y="49"/>
                    <a:pt x="597" y="49"/>
                  </a:cubicBezTo>
                  <a:cubicBezTo>
                    <a:pt x="605" y="49"/>
                    <a:pt x="608" y="55"/>
                    <a:pt x="616" y="55"/>
                  </a:cubicBezTo>
                  <a:cubicBezTo>
                    <a:pt x="616" y="76"/>
                    <a:pt x="622" y="87"/>
                    <a:pt x="624" y="108"/>
                  </a:cubicBezTo>
                  <a:cubicBezTo>
                    <a:pt x="631" y="108"/>
                    <a:pt x="631" y="108"/>
                    <a:pt x="631" y="108"/>
                  </a:cubicBezTo>
                  <a:cubicBezTo>
                    <a:pt x="637" y="108"/>
                    <a:pt x="639" y="104"/>
                    <a:pt x="644" y="104"/>
                  </a:cubicBezTo>
                  <a:cubicBezTo>
                    <a:pt x="650" y="104"/>
                    <a:pt x="652" y="112"/>
                    <a:pt x="658" y="112"/>
                  </a:cubicBezTo>
                  <a:cubicBezTo>
                    <a:pt x="667" y="112"/>
                    <a:pt x="667" y="101"/>
                    <a:pt x="675" y="101"/>
                  </a:cubicBezTo>
                  <a:cubicBezTo>
                    <a:pt x="688" y="99"/>
                    <a:pt x="701" y="104"/>
                    <a:pt x="707" y="93"/>
                  </a:cubicBezTo>
                  <a:cubicBezTo>
                    <a:pt x="703" y="89"/>
                    <a:pt x="703" y="87"/>
                    <a:pt x="701" y="80"/>
                  </a:cubicBezTo>
                  <a:cubicBezTo>
                    <a:pt x="716" y="82"/>
                    <a:pt x="728" y="82"/>
                    <a:pt x="735" y="95"/>
                  </a:cubicBezTo>
                  <a:cubicBezTo>
                    <a:pt x="737" y="99"/>
                    <a:pt x="737" y="104"/>
                    <a:pt x="739" y="110"/>
                  </a:cubicBezTo>
                  <a:cubicBezTo>
                    <a:pt x="743" y="123"/>
                    <a:pt x="747" y="129"/>
                    <a:pt x="756" y="142"/>
                  </a:cubicBezTo>
                  <a:cubicBezTo>
                    <a:pt x="771" y="161"/>
                    <a:pt x="777" y="173"/>
                    <a:pt x="788" y="197"/>
                  </a:cubicBezTo>
                  <a:cubicBezTo>
                    <a:pt x="794" y="205"/>
                    <a:pt x="807" y="207"/>
                    <a:pt x="807" y="220"/>
                  </a:cubicBezTo>
                  <a:cubicBezTo>
                    <a:pt x="807" y="237"/>
                    <a:pt x="807" y="237"/>
                    <a:pt x="807" y="237"/>
                  </a:cubicBezTo>
                  <a:cubicBezTo>
                    <a:pt x="807" y="245"/>
                    <a:pt x="798" y="250"/>
                    <a:pt x="798" y="258"/>
                  </a:cubicBezTo>
                  <a:cubicBezTo>
                    <a:pt x="798" y="265"/>
                    <a:pt x="807" y="265"/>
                    <a:pt x="811" y="269"/>
                  </a:cubicBezTo>
                  <a:cubicBezTo>
                    <a:pt x="815" y="275"/>
                    <a:pt x="817" y="279"/>
                    <a:pt x="826" y="281"/>
                  </a:cubicBezTo>
                  <a:cubicBezTo>
                    <a:pt x="838" y="284"/>
                    <a:pt x="838" y="298"/>
                    <a:pt x="851" y="301"/>
                  </a:cubicBezTo>
                  <a:cubicBezTo>
                    <a:pt x="870" y="303"/>
                    <a:pt x="872" y="322"/>
                    <a:pt x="881" y="337"/>
                  </a:cubicBezTo>
                  <a:cubicBezTo>
                    <a:pt x="885" y="345"/>
                    <a:pt x="893" y="347"/>
                    <a:pt x="893" y="356"/>
                  </a:cubicBezTo>
                  <a:cubicBezTo>
                    <a:pt x="893" y="360"/>
                    <a:pt x="893" y="364"/>
                    <a:pt x="893" y="368"/>
                  </a:cubicBezTo>
                  <a:cubicBezTo>
                    <a:pt x="889" y="370"/>
                    <a:pt x="885" y="368"/>
                    <a:pt x="883" y="373"/>
                  </a:cubicBezTo>
                  <a:cubicBezTo>
                    <a:pt x="876" y="375"/>
                    <a:pt x="879" y="383"/>
                    <a:pt x="874" y="385"/>
                  </a:cubicBezTo>
                  <a:cubicBezTo>
                    <a:pt x="864" y="389"/>
                    <a:pt x="857" y="383"/>
                    <a:pt x="849" y="387"/>
                  </a:cubicBezTo>
                  <a:cubicBezTo>
                    <a:pt x="840" y="389"/>
                    <a:pt x="843" y="398"/>
                    <a:pt x="838" y="406"/>
                  </a:cubicBezTo>
                  <a:cubicBezTo>
                    <a:pt x="834" y="415"/>
                    <a:pt x="828" y="419"/>
                    <a:pt x="819" y="419"/>
                  </a:cubicBezTo>
                  <a:cubicBezTo>
                    <a:pt x="817" y="419"/>
                    <a:pt x="815" y="417"/>
                    <a:pt x="813" y="417"/>
                  </a:cubicBezTo>
                  <a:cubicBezTo>
                    <a:pt x="804" y="417"/>
                    <a:pt x="802" y="425"/>
                    <a:pt x="792" y="432"/>
                  </a:cubicBezTo>
                  <a:cubicBezTo>
                    <a:pt x="785" y="434"/>
                    <a:pt x="781" y="438"/>
                    <a:pt x="775" y="442"/>
                  </a:cubicBezTo>
                  <a:cubicBezTo>
                    <a:pt x="771" y="447"/>
                    <a:pt x="764" y="447"/>
                    <a:pt x="764" y="453"/>
                  </a:cubicBezTo>
                  <a:cubicBezTo>
                    <a:pt x="764" y="457"/>
                    <a:pt x="771" y="457"/>
                    <a:pt x="773" y="461"/>
                  </a:cubicBezTo>
                  <a:cubicBezTo>
                    <a:pt x="775" y="468"/>
                    <a:pt x="775" y="472"/>
                    <a:pt x="775" y="478"/>
                  </a:cubicBezTo>
                  <a:cubicBezTo>
                    <a:pt x="775" y="485"/>
                    <a:pt x="771" y="489"/>
                    <a:pt x="771" y="495"/>
                  </a:cubicBezTo>
                  <a:cubicBezTo>
                    <a:pt x="771" y="521"/>
                    <a:pt x="771" y="521"/>
                    <a:pt x="771" y="521"/>
                  </a:cubicBezTo>
                  <a:cubicBezTo>
                    <a:pt x="783" y="538"/>
                    <a:pt x="804" y="542"/>
                    <a:pt x="804" y="563"/>
                  </a:cubicBezTo>
                  <a:cubicBezTo>
                    <a:pt x="804" y="572"/>
                    <a:pt x="802" y="584"/>
                    <a:pt x="794" y="584"/>
                  </a:cubicBezTo>
                  <a:cubicBezTo>
                    <a:pt x="764" y="584"/>
                    <a:pt x="764" y="584"/>
                    <a:pt x="764" y="584"/>
                  </a:cubicBezTo>
                  <a:cubicBezTo>
                    <a:pt x="764" y="586"/>
                    <a:pt x="764" y="588"/>
                    <a:pt x="764" y="593"/>
                  </a:cubicBezTo>
                  <a:cubicBezTo>
                    <a:pt x="764" y="599"/>
                    <a:pt x="766" y="601"/>
                    <a:pt x="766" y="608"/>
                  </a:cubicBezTo>
                  <a:cubicBezTo>
                    <a:pt x="766" y="620"/>
                    <a:pt x="760" y="624"/>
                    <a:pt x="754" y="635"/>
                  </a:cubicBezTo>
                  <a:cubicBezTo>
                    <a:pt x="754" y="641"/>
                    <a:pt x="754" y="646"/>
                    <a:pt x="752" y="650"/>
                  </a:cubicBezTo>
                  <a:cubicBezTo>
                    <a:pt x="745" y="646"/>
                    <a:pt x="741" y="644"/>
                    <a:pt x="735" y="644"/>
                  </a:cubicBezTo>
                  <a:cubicBezTo>
                    <a:pt x="730" y="644"/>
                    <a:pt x="730" y="650"/>
                    <a:pt x="728" y="656"/>
                  </a:cubicBezTo>
                  <a:cubicBezTo>
                    <a:pt x="726" y="663"/>
                    <a:pt x="724" y="665"/>
                    <a:pt x="722" y="671"/>
                  </a:cubicBezTo>
                  <a:cubicBezTo>
                    <a:pt x="718" y="680"/>
                    <a:pt x="709" y="680"/>
                    <a:pt x="705" y="690"/>
                  </a:cubicBezTo>
                  <a:cubicBezTo>
                    <a:pt x="699" y="696"/>
                    <a:pt x="692" y="696"/>
                    <a:pt x="686" y="703"/>
                  </a:cubicBezTo>
                  <a:cubicBezTo>
                    <a:pt x="680" y="709"/>
                    <a:pt x="682" y="718"/>
                    <a:pt x="673" y="720"/>
                  </a:cubicBezTo>
                  <a:cubicBezTo>
                    <a:pt x="669" y="722"/>
                    <a:pt x="660" y="722"/>
                    <a:pt x="660" y="728"/>
                  </a:cubicBezTo>
                  <a:cubicBezTo>
                    <a:pt x="660" y="730"/>
                    <a:pt x="663" y="730"/>
                    <a:pt x="663" y="732"/>
                  </a:cubicBezTo>
                  <a:cubicBezTo>
                    <a:pt x="663" y="752"/>
                    <a:pt x="663" y="752"/>
                    <a:pt x="663" y="752"/>
                  </a:cubicBezTo>
                  <a:cubicBezTo>
                    <a:pt x="663" y="762"/>
                    <a:pt x="652" y="762"/>
                    <a:pt x="644" y="768"/>
                  </a:cubicBezTo>
                  <a:cubicBezTo>
                    <a:pt x="635" y="773"/>
                    <a:pt x="639" y="788"/>
                    <a:pt x="629" y="788"/>
                  </a:cubicBezTo>
                  <a:cubicBezTo>
                    <a:pt x="627" y="788"/>
                    <a:pt x="624" y="785"/>
                    <a:pt x="620" y="785"/>
                  </a:cubicBezTo>
                  <a:cubicBezTo>
                    <a:pt x="610" y="785"/>
                    <a:pt x="610" y="802"/>
                    <a:pt x="599" y="804"/>
                  </a:cubicBezTo>
                  <a:cubicBezTo>
                    <a:pt x="595" y="804"/>
                    <a:pt x="591" y="809"/>
                    <a:pt x="588" y="813"/>
                  </a:cubicBezTo>
                  <a:cubicBezTo>
                    <a:pt x="582" y="826"/>
                    <a:pt x="572" y="832"/>
                    <a:pt x="572" y="847"/>
                  </a:cubicBezTo>
                  <a:cubicBezTo>
                    <a:pt x="572" y="855"/>
                    <a:pt x="576" y="860"/>
                    <a:pt x="576" y="866"/>
                  </a:cubicBezTo>
                  <a:cubicBezTo>
                    <a:pt x="576" y="879"/>
                    <a:pt x="563" y="881"/>
                    <a:pt x="555" y="887"/>
                  </a:cubicBezTo>
                  <a:cubicBezTo>
                    <a:pt x="544" y="895"/>
                    <a:pt x="542" y="910"/>
                    <a:pt x="529" y="910"/>
                  </a:cubicBezTo>
                  <a:cubicBezTo>
                    <a:pt x="525" y="910"/>
                    <a:pt x="521" y="906"/>
                    <a:pt x="516" y="906"/>
                  </a:cubicBezTo>
                  <a:cubicBezTo>
                    <a:pt x="502" y="906"/>
                    <a:pt x="487" y="912"/>
                    <a:pt x="487" y="927"/>
                  </a:cubicBezTo>
                  <a:cubicBezTo>
                    <a:pt x="487" y="929"/>
                    <a:pt x="489" y="931"/>
                    <a:pt x="489" y="936"/>
                  </a:cubicBezTo>
                  <a:cubicBezTo>
                    <a:pt x="489" y="942"/>
                    <a:pt x="480" y="942"/>
                    <a:pt x="476" y="948"/>
                  </a:cubicBezTo>
                  <a:cubicBezTo>
                    <a:pt x="474" y="953"/>
                    <a:pt x="474" y="957"/>
                    <a:pt x="472" y="961"/>
                  </a:cubicBezTo>
                  <a:cubicBezTo>
                    <a:pt x="464" y="955"/>
                    <a:pt x="464" y="955"/>
                    <a:pt x="464" y="955"/>
                  </a:cubicBezTo>
                  <a:cubicBezTo>
                    <a:pt x="455" y="957"/>
                    <a:pt x="451" y="965"/>
                    <a:pt x="440" y="965"/>
                  </a:cubicBezTo>
                  <a:cubicBezTo>
                    <a:pt x="423" y="965"/>
                    <a:pt x="413" y="957"/>
                    <a:pt x="400" y="944"/>
                  </a:cubicBezTo>
                  <a:cubicBezTo>
                    <a:pt x="394" y="938"/>
                    <a:pt x="389" y="927"/>
                    <a:pt x="379" y="927"/>
                  </a:cubicBezTo>
                  <a:cubicBezTo>
                    <a:pt x="375" y="927"/>
                    <a:pt x="372" y="934"/>
                    <a:pt x="372" y="940"/>
                  </a:cubicBezTo>
                  <a:cubicBezTo>
                    <a:pt x="362" y="931"/>
                    <a:pt x="356" y="925"/>
                    <a:pt x="356" y="912"/>
                  </a:cubicBezTo>
                  <a:cubicBezTo>
                    <a:pt x="356" y="906"/>
                    <a:pt x="360" y="904"/>
                    <a:pt x="360" y="898"/>
                  </a:cubicBezTo>
                  <a:cubicBezTo>
                    <a:pt x="360" y="893"/>
                    <a:pt x="356" y="891"/>
                    <a:pt x="353" y="885"/>
                  </a:cubicBezTo>
                  <a:cubicBezTo>
                    <a:pt x="351" y="876"/>
                    <a:pt x="349" y="868"/>
                    <a:pt x="339" y="866"/>
                  </a:cubicBezTo>
                  <a:cubicBezTo>
                    <a:pt x="328" y="862"/>
                    <a:pt x="317" y="870"/>
                    <a:pt x="307" y="862"/>
                  </a:cubicBezTo>
                  <a:cubicBezTo>
                    <a:pt x="303" y="855"/>
                    <a:pt x="303" y="851"/>
                    <a:pt x="301" y="843"/>
                  </a:cubicBezTo>
                  <a:cubicBezTo>
                    <a:pt x="286" y="851"/>
                    <a:pt x="273" y="851"/>
                    <a:pt x="256" y="853"/>
                  </a:cubicBezTo>
                  <a:cubicBezTo>
                    <a:pt x="256" y="849"/>
                    <a:pt x="256" y="849"/>
                    <a:pt x="256" y="849"/>
                  </a:cubicBezTo>
                  <a:cubicBezTo>
                    <a:pt x="256" y="840"/>
                    <a:pt x="254" y="836"/>
                    <a:pt x="252" y="828"/>
                  </a:cubicBezTo>
                  <a:cubicBezTo>
                    <a:pt x="252" y="817"/>
                    <a:pt x="252" y="811"/>
                    <a:pt x="248" y="802"/>
                  </a:cubicBezTo>
                  <a:cubicBezTo>
                    <a:pt x="241" y="783"/>
                    <a:pt x="233" y="775"/>
                    <a:pt x="222" y="760"/>
                  </a:cubicBezTo>
                  <a:cubicBezTo>
                    <a:pt x="218" y="754"/>
                    <a:pt x="218" y="749"/>
                    <a:pt x="216" y="745"/>
                  </a:cubicBezTo>
                  <a:cubicBezTo>
                    <a:pt x="212" y="741"/>
                    <a:pt x="207" y="739"/>
                    <a:pt x="205" y="732"/>
                  </a:cubicBezTo>
                  <a:cubicBezTo>
                    <a:pt x="201" y="728"/>
                    <a:pt x="195" y="728"/>
                    <a:pt x="188" y="724"/>
                  </a:cubicBezTo>
                  <a:cubicBezTo>
                    <a:pt x="184" y="722"/>
                    <a:pt x="182" y="720"/>
                    <a:pt x="178" y="713"/>
                  </a:cubicBezTo>
                  <a:cubicBezTo>
                    <a:pt x="167" y="703"/>
                    <a:pt x="163" y="694"/>
                    <a:pt x="152" y="684"/>
                  </a:cubicBezTo>
                  <a:cubicBezTo>
                    <a:pt x="148" y="680"/>
                    <a:pt x="144" y="680"/>
                    <a:pt x="137" y="677"/>
                  </a:cubicBezTo>
                  <a:cubicBezTo>
                    <a:pt x="127" y="673"/>
                    <a:pt x="123" y="669"/>
                    <a:pt x="112" y="665"/>
                  </a:cubicBezTo>
                  <a:cubicBezTo>
                    <a:pt x="104" y="660"/>
                    <a:pt x="104" y="654"/>
                    <a:pt x="101" y="646"/>
                  </a:cubicBezTo>
                  <a:cubicBezTo>
                    <a:pt x="99" y="641"/>
                    <a:pt x="95" y="639"/>
                    <a:pt x="95" y="633"/>
                  </a:cubicBezTo>
                  <a:cubicBezTo>
                    <a:pt x="95" y="631"/>
                    <a:pt x="99" y="629"/>
                    <a:pt x="99" y="624"/>
                  </a:cubicBezTo>
                  <a:cubicBezTo>
                    <a:pt x="99" y="620"/>
                    <a:pt x="97" y="618"/>
                    <a:pt x="99" y="616"/>
                  </a:cubicBezTo>
                  <a:cubicBezTo>
                    <a:pt x="101" y="612"/>
                    <a:pt x="106" y="614"/>
                    <a:pt x="110" y="614"/>
                  </a:cubicBezTo>
                  <a:cubicBezTo>
                    <a:pt x="118" y="614"/>
                    <a:pt x="121" y="620"/>
                    <a:pt x="129" y="622"/>
                  </a:cubicBezTo>
                  <a:cubicBezTo>
                    <a:pt x="131" y="624"/>
                    <a:pt x="135" y="627"/>
                    <a:pt x="137" y="629"/>
                  </a:cubicBezTo>
                  <a:cubicBezTo>
                    <a:pt x="142" y="633"/>
                    <a:pt x="144" y="635"/>
                    <a:pt x="148" y="635"/>
                  </a:cubicBezTo>
                  <a:cubicBezTo>
                    <a:pt x="148" y="635"/>
                    <a:pt x="150" y="635"/>
                    <a:pt x="150" y="635"/>
                  </a:cubicBezTo>
                  <a:cubicBezTo>
                    <a:pt x="127" y="605"/>
                    <a:pt x="127" y="605"/>
                    <a:pt x="127" y="605"/>
                  </a:cubicBezTo>
                  <a:cubicBezTo>
                    <a:pt x="127" y="603"/>
                    <a:pt x="127" y="601"/>
                    <a:pt x="127" y="599"/>
                  </a:cubicBezTo>
                  <a:cubicBezTo>
                    <a:pt x="127" y="591"/>
                    <a:pt x="121" y="586"/>
                    <a:pt x="121" y="580"/>
                  </a:cubicBezTo>
                  <a:cubicBezTo>
                    <a:pt x="121" y="576"/>
                    <a:pt x="125" y="576"/>
                    <a:pt x="129" y="576"/>
                  </a:cubicBezTo>
                  <a:cubicBezTo>
                    <a:pt x="135" y="574"/>
                    <a:pt x="140" y="574"/>
                    <a:pt x="146" y="572"/>
                  </a:cubicBezTo>
                  <a:cubicBezTo>
                    <a:pt x="146" y="569"/>
                    <a:pt x="146" y="569"/>
                    <a:pt x="146" y="569"/>
                  </a:cubicBezTo>
                  <a:cubicBezTo>
                    <a:pt x="146" y="561"/>
                    <a:pt x="142" y="557"/>
                    <a:pt x="142" y="548"/>
                  </a:cubicBezTo>
                  <a:cubicBezTo>
                    <a:pt x="140" y="540"/>
                    <a:pt x="142" y="533"/>
                    <a:pt x="135" y="527"/>
                  </a:cubicBezTo>
                  <a:cubicBezTo>
                    <a:pt x="135" y="525"/>
                    <a:pt x="135" y="525"/>
                    <a:pt x="135" y="525"/>
                  </a:cubicBezTo>
                  <a:cubicBezTo>
                    <a:pt x="137" y="525"/>
                    <a:pt x="140" y="525"/>
                    <a:pt x="144" y="525"/>
                  </a:cubicBezTo>
                  <a:cubicBezTo>
                    <a:pt x="146" y="525"/>
                    <a:pt x="148" y="527"/>
                    <a:pt x="150" y="527"/>
                  </a:cubicBezTo>
                  <a:cubicBezTo>
                    <a:pt x="154" y="527"/>
                    <a:pt x="161" y="525"/>
                    <a:pt x="161" y="521"/>
                  </a:cubicBezTo>
                  <a:cubicBezTo>
                    <a:pt x="161" y="512"/>
                    <a:pt x="148" y="508"/>
                    <a:pt x="148" y="500"/>
                  </a:cubicBezTo>
                  <a:cubicBezTo>
                    <a:pt x="148" y="497"/>
                    <a:pt x="150" y="495"/>
                    <a:pt x="150" y="493"/>
                  </a:cubicBezTo>
                  <a:cubicBezTo>
                    <a:pt x="150" y="489"/>
                    <a:pt x="144" y="489"/>
                    <a:pt x="140" y="485"/>
                  </a:cubicBezTo>
                  <a:cubicBezTo>
                    <a:pt x="135" y="480"/>
                    <a:pt x="135" y="476"/>
                    <a:pt x="135" y="472"/>
                  </a:cubicBezTo>
                  <a:cubicBezTo>
                    <a:pt x="135" y="468"/>
                    <a:pt x="131" y="468"/>
                    <a:pt x="129" y="464"/>
                  </a:cubicBezTo>
                  <a:cubicBezTo>
                    <a:pt x="125" y="457"/>
                    <a:pt x="127" y="453"/>
                    <a:pt x="125" y="447"/>
                  </a:cubicBezTo>
                  <a:cubicBezTo>
                    <a:pt x="123" y="447"/>
                    <a:pt x="123" y="447"/>
                    <a:pt x="121" y="447"/>
                  </a:cubicBezTo>
                  <a:cubicBezTo>
                    <a:pt x="116" y="447"/>
                    <a:pt x="116" y="447"/>
                    <a:pt x="114" y="447"/>
                  </a:cubicBezTo>
                  <a:cubicBezTo>
                    <a:pt x="114" y="444"/>
                    <a:pt x="112" y="444"/>
                    <a:pt x="112" y="442"/>
                  </a:cubicBezTo>
                  <a:cubicBezTo>
                    <a:pt x="112" y="438"/>
                    <a:pt x="116" y="438"/>
                    <a:pt x="118" y="436"/>
                  </a:cubicBezTo>
                  <a:cubicBezTo>
                    <a:pt x="118" y="434"/>
                    <a:pt x="118" y="434"/>
                    <a:pt x="118" y="434"/>
                  </a:cubicBezTo>
                  <a:cubicBezTo>
                    <a:pt x="114" y="434"/>
                    <a:pt x="110" y="436"/>
                    <a:pt x="108" y="432"/>
                  </a:cubicBezTo>
                  <a:cubicBezTo>
                    <a:pt x="106" y="428"/>
                    <a:pt x="106" y="425"/>
                    <a:pt x="106" y="421"/>
                  </a:cubicBezTo>
                  <a:cubicBezTo>
                    <a:pt x="106" y="417"/>
                    <a:pt x="110" y="413"/>
                    <a:pt x="114" y="413"/>
                  </a:cubicBezTo>
                  <a:cubicBezTo>
                    <a:pt x="123" y="411"/>
                    <a:pt x="127" y="411"/>
                    <a:pt x="133" y="406"/>
                  </a:cubicBezTo>
                  <a:cubicBezTo>
                    <a:pt x="135" y="404"/>
                    <a:pt x="137" y="402"/>
                    <a:pt x="140" y="400"/>
                  </a:cubicBezTo>
                  <a:cubicBezTo>
                    <a:pt x="142" y="400"/>
                    <a:pt x="142" y="402"/>
                    <a:pt x="144" y="400"/>
                  </a:cubicBezTo>
                  <a:cubicBezTo>
                    <a:pt x="148" y="398"/>
                    <a:pt x="148" y="394"/>
                    <a:pt x="150" y="389"/>
                  </a:cubicBezTo>
                  <a:cubicBezTo>
                    <a:pt x="152" y="389"/>
                    <a:pt x="154" y="387"/>
                    <a:pt x="154" y="385"/>
                  </a:cubicBezTo>
                  <a:cubicBezTo>
                    <a:pt x="154" y="383"/>
                    <a:pt x="154" y="383"/>
                    <a:pt x="154" y="383"/>
                  </a:cubicBezTo>
                  <a:lnTo>
                    <a:pt x="154" y="383"/>
                  </a:lnTo>
                  <a:close/>
                  <a:moveTo>
                    <a:pt x="46" y="489"/>
                  </a:moveTo>
                  <a:lnTo>
                    <a:pt x="46" y="489"/>
                  </a:lnTo>
                  <a:cubicBezTo>
                    <a:pt x="46" y="489"/>
                    <a:pt x="46" y="487"/>
                    <a:pt x="46" y="487"/>
                  </a:cubicBezTo>
                  <a:cubicBezTo>
                    <a:pt x="38" y="487"/>
                    <a:pt x="38" y="487"/>
                    <a:pt x="38" y="487"/>
                  </a:cubicBezTo>
                  <a:cubicBezTo>
                    <a:pt x="38" y="491"/>
                    <a:pt x="38" y="491"/>
                    <a:pt x="38" y="491"/>
                  </a:cubicBezTo>
                  <a:cubicBezTo>
                    <a:pt x="38" y="497"/>
                    <a:pt x="44" y="502"/>
                    <a:pt x="44" y="510"/>
                  </a:cubicBezTo>
                  <a:cubicBezTo>
                    <a:pt x="44" y="523"/>
                    <a:pt x="44" y="523"/>
                    <a:pt x="44" y="523"/>
                  </a:cubicBezTo>
                  <a:cubicBezTo>
                    <a:pt x="44" y="529"/>
                    <a:pt x="49" y="533"/>
                    <a:pt x="51" y="538"/>
                  </a:cubicBezTo>
                  <a:cubicBezTo>
                    <a:pt x="57" y="548"/>
                    <a:pt x="63" y="552"/>
                    <a:pt x="70" y="563"/>
                  </a:cubicBezTo>
                  <a:cubicBezTo>
                    <a:pt x="74" y="569"/>
                    <a:pt x="76" y="576"/>
                    <a:pt x="78" y="584"/>
                  </a:cubicBezTo>
                  <a:cubicBezTo>
                    <a:pt x="82" y="591"/>
                    <a:pt x="85" y="597"/>
                    <a:pt x="93" y="597"/>
                  </a:cubicBezTo>
                  <a:cubicBezTo>
                    <a:pt x="99" y="597"/>
                    <a:pt x="99" y="584"/>
                    <a:pt x="99" y="578"/>
                  </a:cubicBezTo>
                  <a:cubicBezTo>
                    <a:pt x="99" y="569"/>
                    <a:pt x="99" y="565"/>
                    <a:pt x="95" y="557"/>
                  </a:cubicBezTo>
                  <a:cubicBezTo>
                    <a:pt x="95" y="555"/>
                    <a:pt x="93" y="552"/>
                    <a:pt x="93" y="550"/>
                  </a:cubicBezTo>
                  <a:cubicBezTo>
                    <a:pt x="93" y="542"/>
                    <a:pt x="93" y="542"/>
                    <a:pt x="93" y="542"/>
                  </a:cubicBezTo>
                  <a:cubicBezTo>
                    <a:pt x="93" y="538"/>
                    <a:pt x="91" y="538"/>
                    <a:pt x="89" y="533"/>
                  </a:cubicBezTo>
                  <a:cubicBezTo>
                    <a:pt x="85" y="525"/>
                    <a:pt x="82" y="519"/>
                    <a:pt x="74" y="510"/>
                  </a:cubicBezTo>
                  <a:cubicBezTo>
                    <a:pt x="72" y="508"/>
                    <a:pt x="68" y="508"/>
                    <a:pt x="63" y="506"/>
                  </a:cubicBezTo>
                  <a:cubicBezTo>
                    <a:pt x="57" y="502"/>
                    <a:pt x="57" y="497"/>
                    <a:pt x="51" y="493"/>
                  </a:cubicBezTo>
                  <a:cubicBezTo>
                    <a:pt x="49" y="493"/>
                    <a:pt x="46" y="491"/>
                    <a:pt x="46" y="489"/>
                  </a:cubicBezTo>
                  <a:lnTo>
                    <a:pt x="46" y="489"/>
                  </a:lnTo>
                  <a:close/>
                  <a:moveTo>
                    <a:pt x="19" y="389"/>
                  </a:moveTo>
                  <a:lnTo>
                    <a:pt x="19" y="389"/>
                  </a:lnTo>
                  <a:cubicBezTo>
                    <a:pt x="17" y="389"/>
                    <a:pt x="15" y="389"/>
                    <a:pt x="13" y="389"/>
                  </a:cubicBezTo>
                  <a:cubicBezTo>
                    <a:pt x="4" y="389"/>
                    <a:pt x="4" y="389"/>
                    <a:pt x="4" y="389"/>
                  </a:cubicBezTo>
                  <a:cubicBezTo>
                    <a:pt x="2" y="392"/>
                    <a:pt x="0" y="394"/>
                    <a:pt x="0" y="396"/>
                  </a:cubicBezTo>
                  <a:cubicBezTo>
                    <a:pt x="0" y="402"/>
                    <a:pt x="2" y="404"/>
                    <a:pt x="2" y="406"/>
                  </a:cubicBezTo>
                  <a:cubicBezTo>
                    <a:pt x="4" y="413"/>
                    <a:pt x="2" y="419"/>
                    <a:pt x="8" y="419"/>
                  </a:cubicBezTo>
                  <a:cubicBezTo>
                    <a:pt x="15" y="421"/>
                    <a:pt x="17" y="421"/>
                    <a:pt x="23" y="421"/>
                  </a:cubicBezTo>
                  <a:cubicBezTo>
                    <a:pt x="25" y="421"/>
                    <a:pt x="27" y="421"/>
                    <a:pt x="29" y="421"/>
                  </a:cubicBezTo>
                  <a:cubicBezTo>
                    <a:pt x="34" y="421"/>
                    <a:pt x="32" y="425"/>
                    <a:pt x="34" y="430"/>
                  </a:cubicBezTo>
                  <a:cubicBezTo>
                    <a:pt x="36" y="432"/>
                    <a:pt x="38" y="432"/>
                    <a:pt x="40" y="432"/>
                  </a:cubicBezTo>
                  <a:cubicBezTo>
                    <a:pt x="44" y="432"/>
                    <a:pt x="46" y="434"/>
                    <a:pt x="51" y="436"/>
                  </a:cubicBezTo>
                  <a:cubicBezTo>
                    <a:pt x="55" y="438"/>
                    <a:pt x="57" y="438"/>
                    <a:pt x="61" y="440"/>
                  </a:cubicBezTo>
                  <a:cubicBezTo>
                    <a:pt x="63" y="440"/>
                    <a:pt x="65" y="444"/>
                    <a:pt x="68" y="447"/>
                  </a:cubicBezTo>
                  <a:cubicBezTo>
                    <a:pt x="70" y="449"/>
                    <a:pt x="72" y="449"/>
                    <a:pt x="76" y="449"/>
                  </a:cubicBezTo>
                  <a:cubicBezTo>
                    <a:pt x="85" y="449"/>
                    <a:pt x="85" y="449"/>
                    <a:pt x="85" y="449"/>
                  </a:cubicBezTo>
                  <a:cubicBezTo>
                    <a:pt x="85" y="442"/>
                    <a:pt x="85" y="442"/>
                    <a:pt x="85" y="442"/>
                  </a:cubicBezTo>
                  <a:cubicBezTo>
                    <a:pt x="85" y="440"/>
                    <a:pt x="85" y="438"/>
                    <a:pt x="85" y="436"/>
                  </a:cubicBezTo>
                  <a:cubicBezTo>
                    <a:pt x="85" y="425"/>
                    <a:pt x="85" y="425"/>
                    <a:pt x="85" y="425"/>
                  </a:cubicBezTo>
                  <a:cubicBezTo>
                    <a:pt x="80" y="425"/>
                    <a:pt x="76" y="428"/>
                    <a:pt x="72" y="425"/>
                  </a:cubicBezTo>
                  <a:cubicBezTo>
                    <a:pt x="72" y="425"/>
                    <a:pt x="72" y="423"/>
                    <a:pt x="70" y="423"/>
                  </a:cubicBezTo>
                  <a:cubicBezTo>
                    <a:pt x="68" y="421"/>
                    <a:pt x="63" y="421"/>
                    <a:pt x="59" y="421"/>
                  </a:cubicBezTo>
                  <a:cubicBezTo>
                    <a:pt x="55" y="421"/>
                    <a:pt x="53" y="419"/>
                    <a:pt x="51" y="415"/>
                  </a:cubicBezTo>
                  <a:cubicBezTo>
                    <a:pt x="49" y="411"/>
                    <a:pt x="49" y="404"/>
                    <a:pt x="44" y="404"/>
                  </a:cubicBezTo>
                  <a:cubicBezTo>
                    <a:pt x="40" y="404"/>
                    <a:pt x="38" y="409"/>
                    <a:pt x="34" y="409"/>
                  </a:cubicBezTo>
                  <a:cubicBezTo>
                    <a:pt x="23" y="409"/>
                    <a:pt x="23" y="409"/>
                    <a:pt x="23" y="409"/>
                  </a:cubicBezTo>
                  <a:cubicBezTo>
                    <a:pt x="21" y="409"/>
                    <a:pt x="21" y="406"/>
                    <a:pt x="19" y="406"/>
                  </a:cubicBezTo>
                  <a:cubicBezTo>
                    <a:pt x="21" y="402"/>
                    <a:pt x="25" y="402"/>
                    <a:pt x="25" y="400"/>
                  </a:cubicBezTo>
                  <a:cubicBezTo>
                    <a:pt x="25" y="396"/>
                    <a:pt x="25" y="394"/>
                    <a:pt x="23" y="392"/>
                  </a:cubicBezTo>
                  <a:cubicBezTo>
                    <a:pt x="21" y="389"/>
                    <a:pt x="21" y="392"/>
                    <a:pt x="19" y="389"/>
                  </a:cubicBezTo>
                  <a:lnTo>
                    <a:pt x="19" y="389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F248932D-9F3D-416A-A4E9-2A2ECCA6B0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435"/>
              <a:ext cx="385" cy="432"/>
            </a:xfrm>
            <a:custGeom>
              <a:avLst/>
              <a:gdLst>
                <a:gd name="T0" fmla="*/ 12 w 640"/>
                <a:gd name="T1" fmla="*/ 352 h 718"/>
                <a:gd name="T2" fmla="*/ 42 w 640"/>
                <a:gd name="T3" fmla="*/ 360 h 718"/>
                <a:gd name="T4" fmla="*/ 72 w 640"/>
                <a:gd name="T5" fmla="*/ 384 h 718"/>
                <a:gd name="T6" fmla="*/ 120 w 640"/>
                <a:gd name="T7" fmla="*/ 394 h 718"/>
                <a:gd name="T8" fmla="*/ 154 w 640"/>
                <a:gd name="T9" fmla="*/ 428 h 718"/>
                <a:gd name="T10" fmla="*/ 169 w 640"/>
                <a:gd name="T11" fmla="*/ 428 h 718"/>
                <a:gd name="T12" fmla="*/ 188 w 640"/>
                <a:gd name="T13" fmla="*/ 464 h 718"/>
                <a:gd name="T14" fmla="*/ 220 w 640"/>
                <a:gd name="T15" fmla="*/ 494 h 718"/>
                <a:gd name="T16" fmla="*/ 201 w 640"/>
                <a:gd name="T17" fmla="*/ 526 h 718"/>
                <a:gd name="T18" fmla="*/ 203 w 640"/>
                <a:gd name="T19" fmla="*/ 564 h 718"/>
                <a:gd name="T20" fmla="*/ 203 w 640"/>
                <a:gd name="T21" fmla="*/ 585 h 718"/>
                <a:gd name="T22" fmla="*/ 245 w 640"/>
                <a:gd name="T23" fmla="*/ 623 h 718"/>
                <a:gd name="T24" fmla="*/ 260 w 640"/>
                <a:gd name="T25" fmla="*/ 668 h 718"/>
                <a:gd name="T26" fmla="*/ 305 w 640"/>
                <a:gd name="T27" fmla="*/ 661 h 718"/>
                <a:gd name="T28" fmla="*/ 426 w 640"/>
                <a:gd name="T29" fmla="*/ 699 h 718"/>
                <a:gd name="T30" fmla="*/ 476 w 640"/>
                <a:gd name="T31" fmla="*/ 653 h 718"/>
                <a:gd name="T32" fmla="*/ 508 w 640"/>
                <a:gd name="T33" fmla="*/ 602 h 718"/>
                <a:gd name="T34" fmla="*/ 538 w 640"/>
                <a:gd name="T35" fmla="*/ 545 h 718"/>
                <a:gd name="T36" fmla="*/ 574 w 640"/>
                <a:gd name="T37" fmla="*/ 498 h 718"/>
                <a:gd name="T38" fmla="*/ 610 w 640"/>
                <a:gd name="T39" fmla="*/ 498 h 718"/>
                <a:gd name="T40" fmla="*/ 610 w 640"/>
                <a:gd name="T41" fmla="*/ 430 h 718"/>
                <a:gd name="T42" fmla="*/ 608 w 640"/>
                <a:gd name="T43" fmla="*/ 377 h 718"/>
                <a:gd name="T44" fmla="*/ 576 w 640"/>
                <a:gd name="T45" fmla="*/ 305 h 718"/>
                <a:gd name="T46" fmla="*/ 587 w 640"/>
                <a:gd name="T47" fmla="*/ 280 h 718"/>
                <a:gd name="T48" fmla="*/ 618 w 640"/>
                <a:gd name="T49" fmla="*/ 263 h 718"/>
                <a:gd name="T50" fmla="*/ 637 w 640"/>
                <a:gd name="T51" fmla="*/ 204 h 718"/>
                <a:gd name="T52" fmla="*/ 623 w 640"/>
                <a:gd name="T53" fmla="*/ 144 h 718"/>
                <a:gd name="T54" fmla="*/ 572 w 640"/>
                <a:gd name="T55" fmla="*/ 59 h 718"/>
                <a:gd name="T56" fmla="*/ 542 w 640"/>
                <a:gd name="T57" fmla="*/ 51 h 718"/>
                <a:gd name="T58" fmla="*/ 532 w 640"/>
                <a:gd name="T59" fmla="*/ 17 h 718"/>
                <a:gd name="T60" fmla="*/ 470 w 640"/>
                <a:gd name="T61" fmla="*/ 23 h 718"/>
                <a:gd name="T62" fmla="*/ 370 w 640"/>
                <a:gd name="T63" fmla="*/ 0 h 718"/>
                <a:gd name="T64" fmla="*/ 343 w 640"/>
                <a:gd name="T65" fmla="*/ 23 h 718"/>
                <a:gd name="T66" fmla="*/ 317 w 640"/>
                <a:gd name="T67" fmla="*/ 15 h 718"/>
                <a:gd name="T68" fmla="*/ 281 w 640"/>
                <a:gd name="T69" fmla="*/ 23 h 718"/>
                <a:gd name="T70" fmla="*/ 209 w 640"/>
                <a:gd name="T71" fmla="*/ 36 h 718"/>
                <a:gd name="T72" fmla="*/ 169 w 640"/>
                <a:gd name="T73" fmla="*/ 40 h 718"/>
                <a:gd name="T74" fmla="*/ 114 w 640"/>
                <a:gd name="T75" fmla="*/ 74 h 718"/>
                <a:gd name="T76" fmla="*/ 70 w 640"/>
                <a:gd name="T77" fmla="*/ 98 h 718"/>
                <a:gd name="T78" fmla="*/ 70 w 640"/>
                <a:gd name="T79" fmla="*/ 134 h 718"/>
                <a:gd name="T80" fmla="*/ 99 w 640"/>
                <a:gd name="T81" fmla="*/ 218 h 718"/>
                <a:gd name="T82" fmla="*/ 59 w 640"/>
                <a:gd name="T83" fmla="*/ 248 h 718"/>
                <a:gd name="T84" fmla="*/ 46 w 640"/>
                <a:gd name="T85" fmla="*/ 305 h 718"/>
                <a:gd name="T86" fmla="*/ 17 w 640"/>
                <a:gd name="T87" fmla="*/ 326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0" h="718">
                  <a:moveTo>
                    <a:pt x="0" y="345"/>
                  </a:moveTo>
                  <a:lnTo>
                    <a:pt x="0" y="345"/>
                  </a:lnTo>
                  <a:cubicBezTo>
                    <a:pt x="2" y="348"/>
                    <a:pt x="8" y="352"/>
                    <a:pt x="12" y="352"/>
                  </a:cubicBezTo>
                  <a:cubicBezTo>
                    <a:pt x="19" y="352"/>
                    <a:pt x="21" y="345"/>
                    <a:pt x="27" y="345"/>
                  </a:cubicBezTo>
                  <a:cubicBezTo>
                    <a:pt x="33" y="345"/>
                    <a:pt x="36" y="352"/>
                    <a:pt x="38" y="358"/>
                  </a:cubicBezTo>
                  <a:cubicBezTo>
                    <a:pt x="38" y="358"/>
                    <a:pt x="42" y="358"/>
                    <a:pt x="42" y="360"/>
                  </a:cubicBezTo>
                  <a:cubicBezTo>
                    <a:pt x="42" y="367"/>
                    <a:pt x="38" y="371"/>
                    <a:pt x="38" y="377"/>
                  </a:cubicBezTo>
                  <a:cubicBezTo>
                    <a:pt x="38" y="390"/>
                    <a:pt x="50" y="401"/>
                    <a:pt x="63" y="401"/>
                  </a:cubicBezTo>
                  <a:cubicBezTo>
                    <a:pt x="70" y="401"/>
                    <a:pt x="70" y="392"/>
                    <a:pt x="72" y="384"/>
                  </a:cubicBezTo>
                  <a:cubicBezTo>
                    <a:pt x="74" y="384"/>
                    <a:pt x="76" y="384"/>
                    <a:pt x="78" y="384"/>
                  </a:cubicBezTo>
                  <a:cubicBezTo>
                    <a:pt x="82" y="384"/>
                    <a:pt x="84" y="388"/>
                    <a:pt x="89" y="388"/>
                  </a:cubicBezTo>
                  <a:cubicBezTo>
                    <a:pt x="101" y="390"/>
                    <a:pt x="112" y="386"/>
                    <a:pt x="120" y="394"/>
                  </a:cubicBezTo>
                  <a:cubicBezTo>
                    <a:pt x="123" y="396"/>
                    <a:pt x="123" y="398"/>
                    <a:pt x="123" y="401"/>
                  </a:cubicBezTo>
                  <a:cubicBezTo>
                    <a:pt x="129" y="407"/>
                    <a:pt x="133" y="407"/>
                    <a:pt x="139" y="413"/>
                  </a:cubicBezTo>
                  <a:cubicBezTo>
                    <a:pt x="144" y="420"/>
                    <a:pt x="146" y="428"/>
                    <a:pt x="154" y="428"/>
                  </a:cubicBezTo>
                  <a:cubicBezTo>
                    <a:pt x="159" y="428"/>
                    <a:pt x="159" y="426"/>
                    <a:pt x="161" y="426"/>
                  </a:cubicBezTo>
                  <a:cubicBezTo>
                    <a:pt x="167" y="426"/>
                    <a:pt x="167" y="426"/>
                    <a:pt x="167" y="426"/>
                  </a:cubicBezTo>
                  <a:cubicBezTo>
                    <a:pt x="167" y="426"/>
                    <a:pt x="169" y="428"/>
                    <a:pt x="169" y="428"/>
                  </a:cubicBezTo>
                  <a:cubicBezTo>
                    <a:pt x="169" y="437"/>
                    <a:pt x="159" y="441"/>
                    <a:pt x="159" y="449"/>
                  </a:cubicBezTo>
                  <a:cubicBezTo>
                    <a:pt x="159" y="454"/>
                    <a:pt x="167" y="454"/>
                    <a:pt x="173" y="456"/>
                  </a:cubicBezTo>
                  <a:cubicBezTo>
                    <a:pt x="180" y="458"/>
                    <a:pt x="182" y="464"/>
                    <a:pt x="188" y="464"/>
                  </a:cubicBezTo>
                  <a:cubicBezTo>
                    <a:pt x="197" y="466"/>
                    <a:pt x="209" y="466"/>
                    <a:pt x="209" y="475"/>
                  </a:cubicBezTo>
                  <a:cubicBezTo>
                    <a:pt x="209" y="481"/>
                    <a:pt x="205" y="483"/>
                    <a:pt x="201" y="487"/>
                  </a:cubicBezTo>
                  <a:cubicBezTo>
                    <a:pt x="207" y="492"/>
                    <a:pt x="214" y="492"/>
                    <a:pt x="220" y="494"/>
                  </a:cubicBezTo>
                  <a:cubicBezTo>
                    <a:pt x="220" y="496"/>
                    <a:pt x="220" y="498"/>
                    <a:pt x="220" y="500"/>
                  </a:cubicBezTo>
                  <a:cubicBezTo>
                    <a:pt x="220" y="507"/>
                    <a:pt x="216" y="507"/>
                    <a:pt x="214" y="511"/>
                  </a:cubicBezTo>
                  <a:cubicBezTo>
                    <a:pt x="209" y="517"/>
                    <a:pt x="207" y="521"/>
                    <a:pt x="201" y="526"/>
                  </a:cubicBezTo>
                  <a:cubicBezTo>
                    <a:pt x="195" y="530"/>
                    <a:pt x="188" y="532"/>
                    <a:pt x="188" y="538"/>
                  </a:cubicBezTo>
                  <a:cubicBezTo>
                    <a:pt x="188" y="543"/>
                    <a:pt x="188" y="547"/>
                    <a:pt x="192" y="551"/>
                  </a:cubicBezTo>
                  <a:cubicBezTo>
                    <a:pt x="197" y="555"/>
                    <a:pt x="203" y="557"/>
                    <a:pt x="203" y="564"/>
                  </a:cubicBezTo>
                  <a:cubicBezTo>
                    <a:pt x="203" y="566"/>
                    <a:pt x="201" y="564"/>
                    <a:pt x="199" y="566"/>
                  </a:cubicBezTo>
                  <a:cubicBezTo>
                    <a:pt x="195" y="572"/>
                    <a:pt x="190" y="574"/>
                    <a:pt x="186" y="581"/>
                  </a:cubicBezTo>
                  <a:cubicBezTo>
                    <a:pt x="192" y="585"/>
                    <a:pt x="197" y="585"/>
                    <a:pt x="203" y="585"/>
                  </a:cubicBezTo>
                  <a:cubicBezTo>
                    <a:pt x="203" y="591"/>
                    <a:pt x="203" y="598"/>
                    <a:pt x="199" y="602"/>
                  </a:cubicBezTo>
                  <a:cubicBezTo>
                    <a:pt x="205" y="612"/>
                    <a:pt x="216" y="612"/>
                    <a:pt x="226" y="617"/>
                  </a:cubicBezTo>
                  <a:cubicBezTo>
                    <a:pt x="235" y="619"/>
                    <a:pt x="241" y="617"/>
                    <a:pt x="245" y="623"/>
                  </a:cubicBezTo>
                  <a:cubicBezTo>
                    <a:pt x="250" y="629"/>
                    <a:pt x="243" y="636"/>
                    <a:pt x="243" y="642"/>
                  </a:cubicBezTo>
                  <a:cubicBezTo>
                    <a:pt x="243" y="655"/>
                    <a:pt x="248" y="661"/>
                    <a:pt x="256" y="668"/>
                  </a:cubicBezTo>
                  <a:cubicBezTo>
                    <a:pt x="258" y="668"/>
                    <a:pt x="258" y="668"/>
                    <a:pt x="260" y="668"/>
                  </a:cubicBezTo>
                  <a:cubicBezTo>
                    <a:pt x="267" y="668"/>
                    <a:pt x="271" y="663"/>
                    <a:pt x="275" y="659"/>
                  </a:cubicBezTo>
                  <a:cubicBezTo>
                    <a:pt x="281" y="661"/>
                    <a:pt x="284" y="668"/>
                    <a:pt x="290" y="668"/>
                  </a:cubicBezTo>
                  <a:cubicBezTo>
                    <a:pt x="296" y="668"/>
                    <a:pt x="298" y="661"/>
                    <a:pt x="305" y="661"/>
                  </a:cubicBezTo>
                  <a:cubicBezTo>
                    <a:pt x="337" y="661"/>
                    <a:pt x="339" y="697"/>
                    <a:pt x="364" y="718"/>
                  </a:cubicBezTo>
                  <a:cubicBezTo>
                    <a:pt x="381" y="706"/>
                    <a:pt x="396" y="704"/>
                    <a:pt x="411" y="689"/>
                  </a:cubicBezTo>
                  <a:cubicBezTo>
                    <a:pt x="417" y="693"/>
                    <a:pt x="419" y="699"/>
                    <a:pt x="426" y="699"/>
                  </a:cubicBezTo>
                  <a:cubicBezTo>
                    <a:pt x="438" y="699"/>
                    <a:pt x="447" y="695"/>
                    <a:pt x="459" y="693"/>
                  </a:cubicBezTo>
                  <a:cubicBezTo>
                    <a:pt x="470" y="689"/>
                    <a:pt x="483" y="684"/>
                    <a:pt x="483" y="674"/>
                  </a:cubicBezTo>
                  <a:cubicBezTo>
                    <a:pt x="483" y="665"/>
                    <a:pt x="476" y="661"/>
                    <a:pt x="476" y="653"/>
                  </a:cubicBezTo>
                  <a:cubicBezTo>
                    <a:pt x="476" y="644"/>
                    <a:pt x="487" y="646"/>
                    <a:pt x="491" y="640"/>
                  </a:cubicBezTo>
                  <a:cubicBezTo>
                    <a:pt x="498" y="634"/>
                    <a:pt x="491" y="625"/>
                    <a:pt x="498" y="619"/>
                  </a:cubicBezTo>
                  <a:cubicBezTo>
                    <a:pt x="500" y="612"/>
                    <a:pt x="508" y="610"/>
                    <a:pt x="508" y="602"/>
                  </a:cubicBezTo>
                  <a:cubicBezTo>
                    <a:pt x="508" y="596"/>
                    <a:pt x="500" y="596"/>
                    <a:pt x="500" y="589"/>
                  </a:cubicBezTo>
                  <a:cubicBezTo>
                    <a:pt x="500" y="579"/>
                    <a:pt x="508" y="576"/>
                    <a:pt x="515" y="568"/>
                  </a:cubicBezTo>
                  <a:cubicBezTo>
                    <a:pt x="521" y="557"/>
                    <a:pt x="529" y="553"/>
                    <a:pt x="538" y="545"/>
                  </a:cubicBezTo>
                  <a:cubicBezTo>
                    <a:pt x="546" y="532"/>
                    <a:pt x="551" y="523"/>
                    <a:pt x="555" y="509"/>
                  </a:cubicBezTo>
                  <a:cubicBezTo>
                    <a:pt x="557" y="502"/>
                    <a:pt x="553" y="492"/>
                    <a:pt x="561" y="492"/>
                  </a:cubicBezTo>
                  <a:cubicBezTo>
                    <a:pt x="568" y="492"/>
                    <a:pt x="570" y="496"/>
                    <a:pt x="574" y="498"/>
                  </a:cubicBezTo>
                  <a:cubicBezTo>
                    <a:pt x="580" y="500"/>
                    <a:pt x="585" y="498"/>
                    <a:pt x="593" y="498"/>
                  </a:cubicBezTo>
                  <a:cubicBezTo>
                    <a:pt x="597" y="500"/>
                    <a:pt x="599" y="504"/>
                    <a:pt x="606" y="504"/>
                  </a:cubicBezTo>
                  <a:cubicBezTo>
                    <a:pt x="608" y="504"/>
                    <a:pt x="610" y="502"/>
                    <a:pt x="610" y="498"/>
                  </a:cubicBezTo>
                  <a:cubicBezTo>
                    <a:pt x="610" y="487"/>
                    <a:pt x="604" y="481"/>
                    <a:pt x="604" y="468"/>
                  </a:cubicBezTo>
                  <a:cubicBezTo>
                    <a:pt x="604" y="458"/>
                    <a:pt x="601" y="449"/>
                    <a:pt x="606" y="439"/>
                  </a:cubicBezTo>
                  <a:cubicBezTo>
                    <a:pt x="608" y="434"/>
                    <a:pt x="610" y="434"/>
                    <a:pt x="610" y="430"/>
                  </a:cubicBezTo>
                  <a:cubicBezTo>
                    <a:pt x="610" y="418"/>
                    <a:pt x="593" y="415"/>
                    <a:pt x="593" y="403"/>
                  </a:cubicBezTo>
                  <a:cubicBezTo>
                    <a:pt x="593" y="396"/>
                    <a:pt x="593" y="394"/>
                    <a:pt x="593" y="390"/>
                  </a:cubicBezTo>
                  <a:cubicBezTo>
                    <a:pt x="601" y="388"/>
                    <a:pt x="608" y="386"/>
                    <a:pt x="608" y="377"/>
                  </a:cubicBezTo>
                  <a:cubicBezTo>
                    <a:pt x="608" y="371"/>
                    <a:pt x="608" y="367"/>
                    <a:pt x="608" y="358"/>
                  </a:cubicBezTo>
                  <a:cubicBezTo>
                    <a:pt x="608" y="343"/>
                    <a:pt x="597" y="337"/>
                    <a:pt x="587" y="326"/>
                  </a:cubicBezTo>
                  <a:cubicBezTo>
                    <a:pt x="580" y="320"/>
                    <a:pt x="582" y="314"/>
                    <a:pt x="576" y="305"/>
                  </a:cubicBezTo>
                  <a:cubicBezTo>
                    <a:pt x="576" y="303"/>
                    <a:pt x="574" y="303"/>
                    <a:pt x="574" y="299"/>
                  </a:cubicBezTo>
                  <a:cubicBezTo>
                    <a:pt x="574" y="295"/>
                    <a:pt x="578" y="295"/>
                    <a:pt x="580" y="290"/>
                  </a:cubicBezTo>
                  <a:cubicBezTo>
                    <a:pt x="582" y="286"/>
                    <a:pt x="582" y="280"/>
                    <a:pt x="587" y="280"/>
                  </a:cubicBezTo>
                  <a:cubicBezTo>
                    <a:pt x="591" y="280"/>
                    <a:pt x="591" y="282"/>
                    <a:pt x="593" y="282"/>
                  </a:cubicBezTo>
                  <a:cubicBezTo>
                    <a:pt x="599" y="282"/>
                    <a:pt x="601" y="276"/>
                    <a:pt x="608" y="269"/>
                  </a:cubicBezTo>
                  <a:cubicBezTo>
                    <a:pt x="610" y="267"/>
                    <a:pt x="614" y="267"/>
                    <a:pt x="618" y="263"/>
                  </a:cubicBezTo>
                  <a:cubicBezTo>
                    <a:pt x="623" y="256"/>
                    <a:pt x="621" y="250"/>
                    <a:pt x="625" y="242"/>
                  </a:cubicBezTo>
                  <a:cubicBezTo>
                    <a:pt x="625" y="235"/>
                    <a:pt x="631" y="235"/>
                    <a:pt x="635" y="231"/>
                  </a:cubicBezTo>
                  <a:cubicBezTo>
                    <a:pt x="640" y="223"/>
                    <a:pt x="637" y="214"/>
                    <a:pt x="637" y="204"/>
                  </a:cubicBezTo>
                  <a:cubicBezTo>
                    <a:pt x="637" y="191"/>
                    <a:pt x="623" y="189"/>
                    <a:pt x="623" y="174"/>
                  </a:cubicBezTo>
                  <a:cubicBezTo>
                    <a:pt x="623" y="168"/>
                    <a:pt x="623" y="163"/>
                    <a:pt x="623" y="155"/>
                  </a:cubicBezTo>
                  <a:cubicBezTo>
                    <a:pt x="623" y="151"/>
                    <a:pt x="623" y="148"/>
                    <a:pt x="623" y="144"/>
                  </a:cubicBezTo>
                  <a:cubicBezTo>
                    <a:pt x="623" y="134"/>
                    <a:pt x="614" y="129"/>
                    <a:pt x="612" y="121"/>
                  </a:cubicBezTo>
                  <a:cubicBezTo>
                    <a:pt x="606" y="106"/>
                    <a:pt x="604" y="98"/>
                    <a:pt x="595" y="85"/>
                  </a:cubicBezTo>
                  <a:cubicBezTo>
                    <a:pt x="589" y="72"/>
                    <a:pt x="578" y="72"/>
                    <a:pt x="572" y="59"/>
                  </a:cubicBezTo>
                  <a:cubicBezTo>
                    <a:pt x="565" y="62"/>
                    <a:pt x="565" y="62"/>
                    <a:pt x="565" y="62"/>
                  </a:cubicBezTo>
                  <a:cubicBezTo>
                    <a:pt x="559" y="59"/>
                    <a:pt x="557" y="59"/>
                    <a:pt x="551" y="57"/>
                  </a:cubicBezTo>
                  <a:cubicBezTo>
                    <a:pt x="546" y="55"/>
                    <a:pt x="542" y="55"/>
                    <a:pt x="542" y="51"/>
                  </a:cubicBezTo>
                  <a:cubicBezTo>
                    <a:pt x="542" y="45"/>
                    <a:pt x="544" y="40"/>
                    <a:pt x="546" y="34"/>
                  </a:cubicBezTo>
                  <a:cubicBezTo>
                    <a:pt x="532" y="34"/>
                    <a:pt x="532" y="34"/>
                    <a:pt x="532" y="34"/>
                  </a:cubicBezTo>
                  <a:cubicBezTo>
                    <a:pt x="532" y="17"/>
                    <a:pt x="532" y="17"/>
                    <a:pt x="532" y="17"/>
                  </a:cubicBezTo>
                  <a:cubicBezTo>
                    <a:pt x="527" y="17"/>
                    <a:pt x="521" y="15"/>
                    <a:pt x="517" y="15"/>
                  </a:cubicBezTo>
                  <a:cubicBezTo>
                    <a:pt x="508" y="15"/>
                    <a:pt x="504" y="15"/>
                    <a:pt x="498" y="15"/>
                  </a:cubicBezTo>
                  <a:cubicBezTo>
                    <a:pt x="470" y="23"/>
                    <a:pt x="470" y="23"/>
                    <a:pt x="470" y="23"/>
                  </a:cubicBezTo>
                  <a:cubicBezTo>
                    <a:pt x="451" y="21"/>
                    <a:pt x="445" y="4"/>
                    <a:pt x="423" y="4"/>
                  </a:cubicBezTo>
                  <a:cubicBezTo>
                    <a:pt x="413" y="4"/>
                    <a:pt x="406" y="11"/>
                    <a:pt x="396" y="11"/>
                  </a:cubicBezTo>
                  <a:cubicBezTo>
                    <a:pt x="385" y="11"/>
                    <a:pt x="381" y="0"/>
                    <a:pt x="370" y="0"/>
                  </a:cubicBezTo>
                  <a:cubicBezTo>
                    <a:pt x="360" y="0"/>
                    <a:pt x="364" y="15"/>
                    <a:pt x="364" y="28"/>
                  </a:cubicBezTo>
                  <a:cubicBezTo>
                    <a:pt x="360" y="28"/>
                    <a:pt x="360" y="28"/>
                    <a:pt x="356" y="28"/>
                  </a:cubicBezTo>
                  <a:cubicBezTo>
                    <a:pt x="351" y="28"/>
                    <a:pt x="349" y="23"/>
                    <a:pt x="343" y="23"/>
                  </a:cubicBezTo>
                  <a:cubicBezTo>
                    <a:pt x="339" y="23"/>
                    <a:pt x="339" y="30"/>
                    <a:pt x="332" y="30"/>
                  </a:cubicBezTo>
                  <a:cubicBezTo>
                    <a:pt x="326" y="30"/>
                    <a:pt x="324" y="21"/>
                    <a:pt x="322" y="15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5" y="19"/>
                    <a:pt x="315" y="23"/>
                    <a:pt x="311" y="23"/>
                  </a:cubicBezTo>
                  <a:cubicBezTo>
                    <a:pt x="303" y="23"/>
                    <a:pt x="303" y="11"/>
                    <a:pt x="294" y="11"/>
                  </a:cubicBezTo>
                  <a:cubicBezTo>
                    <a:pt x="286" y="11"/>
                    <a:pt x="288" y="19"/>
                    <a:pt x="281" y="23"/>
                  </a:cubicBezTo>
                  <a:cubicBezTo>
                    <a:pt x="275" y="30"/>
                    <a:pt x="271" y="36"/>
                    <a:pt x="267" y="45"/>
                  </a:cubicBezTo>
                  <a:cubicBezTo>
                    <a:pt x="254" y="40"/>
                    <a:pt x="248" y="34"/>
                    <a:pt x="237" y="23"/>
                  </a:cubicBezTo>
                  <a:cubicBezTo>
                    <a:pt x="226" y="30"/>
                    <a:pt x="222" y="36"/>
                    <a:pt x="209" y="36"/>
                  </a:cubicBezTo>
                  <a:cubicBezTo>
                    <a:pt x="201" y="36"/>
                    <a:pt x="197" y="28"/>
                    <a:pt x="188" y="23"/>
                  </a:cubicBezTo>
                  <a:cubicBezTo>
                    <a:pt x="184" y="26"/>
                    <a:pt x="180" y="23"/>
                    <a:pt x="178" y="28"/>
                  </a:cubicBezTo>
                  <a:cubicBezTo>
                    <a:pt x="171" y="30"/>
                    <a:pt x="173" y="38"/>
                    <a:pt x="169" y="40"/>
                  </a:cubicBezTo>
                  <a:cubicBezTo>
                    <a:pt x="159" y="45"/>
                    <a:pt x="152" y="38"/>
                    <a:pt x="144" y="42"/>
                  </a:cubicBezTo>
                  <a:cubicBezTo>
                    <a:pt x="135" y="45"/>
                    <a:pt x="137" y="53"/>
                    <a:pt x="133" y="62"/>
                  </a:cubicBezTo>
                  <a:cubicBezTo>
                    <a:pt x="129" y="70"/>
                    <a:pt x="123" y="74"/>
                    <a:pt x="114" y="74"/>
                  </a:cubicBezTo>
                  <a:cubicBezTo>
                    <a:pt x="112" y="74"/>
                    <a:pt x="110" y="72"/>
                    <a:pt x="108" y="72"/>
                  </a:cubicBezTo>
                  <a:cubicBezTo>
                    <a:pt x="99" y="72"/>
                    <a:pt x="97" y="81"/>
                    <a:pt x="86" y="87"/>
                  </a:cubicBezTo>
                  <a:cubicBezTo>
                    <a:pt x="80" y="89"/>
                    <a:pt x="76" y="93"/>
                    <a:pt x="70" y="98"/>
                  </a:cubicBezTo>
                  <a:cubicBezTo>
                    <a:pt x="65" y="102"/>
                    <a:pt x="59" y="102"/>
                    <a:pt x="59" y="108"/>
                  </a:cubicBezTo>
                  <a:cubicBezTo>
                    <a:pt x="59" y="112"/>
                    <a:pt x="65" y="112"/>
                    <a:pt x="67" y="117"/>
                  </a:cubicBezTo>
                  <a:cubicBezTo>
                    <a:pt x="70" y="123"/>
                    <a:pt x="70" y="127"/>
                    <a:pt x="70" y="134"/>
                  </a:cubicBezTo>
                  <a:cubicBezTo>
                    <a:pt x="70" y="140"/>
                    <a:pt x="65" y="144"/>
                    <a:pt x="65" y="151"/>
                  </a:cubicBezTo>
                  <a:cubicBezTo>
                    <a:pt x="65" y="161"/>
                    <a:pt x="65" y="165"/>
                    <a:pt x="65" y="176"/>
                  </a:cubicBezTo>
                  <a:cubicBezTo>
                    <a:pt x="78" y="193"/>
                    <a:pt x="99" y="197"/>
                    <a:pt x="99" y="218"/>
                  </a:cubicBezTo>
                  <a:cubicBezTo>
                    <a:pt x="99" y="227"/>
                    <a:pt x="97" y="240"/>
                    <a:pt x="89" y="240"/>
                  </a:cubicBezTo>
                  <a:cubicBezTo>
                    <a:pt x="76" y="240"/>
                    <a:pt x="72" y="240"/>
                    <a:pt x="59" y="240"/>
                  </a:cubicBezTo>
                  <a:cubicBezTo>
                    <a:pt x="59" y="242"/>
                    <a:pt x="59" y="244"/>
                    <a:pt x="59" y="248"/>
                  </a:cubicBezTo>
                  <a:cubicBezTo>
                    <a:pt x="59" y="254"/>
                    <a:pt x="61" y="256"/>
                    <a:pt x="61" y="263"/>
                  </a:cubicBezTo>
                  <a:cubicBezTo>
                    <a:pt x="61" y="276"/>
                    <a:pt x="55" y="280"/>
                    <a:pt x="48" y="290"/>
                  </a:cubicBezTo>
                  <a:cubicBezTo>
                    <a:pt x="48" y="297"/>
                    <a:pt x="48" y="301"/>
                    <a:pt x="46" y="305"/>
                  </a:cubicBezTo>
                  <a:cubicBezTo>
                    <a:pt x="40" y="301"/>
                    <a:pt x="36" y="299"/>
                    <a:pt x="29" y="299"/>
                  </a:cubicBezTo>
                  <a:cubicBezTo>
                    <a:pt x="25" y="299"/>
                    <a:pt x="25" y="305"/>
                    <a:pt x="23" y="312"/>
                  </a:cubicBezTo>
                  <a:cubicBezTo>
                    <a:pt x="21" y="318"/>
                    <a:pt x="19" y="320"/>
                    <a:pt x="17" y="326"/>
                  </a:cubicBezTo>
                  <a:cubicBezTo>
                    <a:pt x="12" y="335"/>
                    <a:pt x="4" y="335"/>
                    <a:pt x="0" y="345"/>
                  </a:cubicBezTo>
                  <a:lnTo>
                    <a:pt x="0" y="345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0FF03D21-9915-4844-B331-BF68BE660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435"/>
              <a:ext cx="385" cy="432"/>
            </a:xfrm>
            <a:custGeom>
              <a:avLst/>
              <a:gdLst>
                <a:gd name="T0" fmla="*/ 12 w 640"/>
                <a:gd name="T1" fmla="*/ 352 h 718"/>
                <a:gd name="T2" fmla="*/ 42 w 640"/>
                <a:gd name="T3" fmla="*/ 360 h 718"/>
                <a:gd name="T4" fmla="*/ 72 w 640"/>
                <a:gd name="T5" fmla="*/ 384 h 718"/>
                <a:gd name="T6" fmla="*/ 120 w 640"/>
                <a:gd name="T7" fmla="*/ 394 h 718"/>
                <a:gd name="T8" fmla="*/ 154 w 640"/>
                <a:gd name="T9" fmla="*/ 428 h 718"/>
                <a:gd name="T10" fmla="*/ 169 w 640"/>
                <a:gd name="T11" fmla="*/ 428 h 718"/>
                <a:gd name="T12" fmla="*/ 188 w 640"/>
                <a:gd name="T13" fmla="*/ 464 h 718"/>
                <a:gd name="T14" fmla="*/ 220 w 640"/>
                <a:gd name="T15" fmla="*/ 494 h 718"/>
                <a:gd name="T16" fmla="*/ 201 w 640"/>
                <a:gd name="T17" fmla="*/ 526 h 718"/>
                <a:gd name="T18" fmla="*/ 203 w 640"/>
                <a:gd name="T19" fmla="*/ 564 h 718"/>
                <a:gd name="T20" fmla="*/ 203 w 640"/>
                <a:gd name="T21" fmla="*/ 585 h 718"/>
                <a:gd name="T22" fmla="*/ 245 w 640"/>
                <a:gd name="T23" fmla="*/ 623 h 718"/>
                <a:gd name="T24" fmla="*/ 260 w 640"/>
                <a:gd name="T25" fmla="*/ 668 h 718"/>
                <a:gd name="T26" fmla="*/ 305 w 640"/>
                <a:gd name="T27" fmla="*/ 661 h 718"/>
                <a:gd name="T28" fmla="*/ 426 w 640"/>
                <a:gd name="T29" fmla="*/ 699 h 718"/>
                <a:gd name="T30" fmla="*/ 476 w 640"/>
                <a:gd name="T31" fmla="*/ 653 h 718"/>
                <a:gd name="T32" fmla="*/ 508 w 640"/>
                <a:gd name="T33" fmla="*/ 602 h 718"/>
                <a:gd name="T34" fmla="*/ 538 w 640"/>
                <a:gd name="T35" fmla="*/ 545 h 718"/>
                <a:gd name="T36" fmla="*/ 574 w 640"/>
                <a:gd name="T37" fmla="*/ 498 h 718"/>
                <a:gd name="T38" fmla="*/ 610 w 640"/>
                <a:gd name="T39" fmla="*/ 498 h 718"/>
                <a:gd name="T40" fmla="*/ 610 w 640"/>
                <a:gd name="T41" fmla="*/ 430 h 718"/>
                <a:gd name="T42" fmla="*/ 608 w 640"/>
                <a:gd name="T43" fmla="*/ 377 h 718"/>
                <a:gd name="T44" fmla="*/ 576 w 640"/>
                <a:gd name="T45" fmla="*/ 305 h 718"/>
                <a:gd name="T46" fmla="*/ 587 w 640"/>
                <a:gd name="T47" fmla="*/ 280 h 718"/>
                <a:gd name="T48" fmla="*/ 618 w 640"/>
                <a:gd name="T49" fmla="*/ 263 h 718"/>
                <a:gd name="T50" fmla="*/ 638 w 640"/>
                <a:gd name="T51" fmla="*/ 204 h 718"/>
                <a:gd name="T52" fmla="*/ 623 w 640"/>
                <a:gd name="T53" fmla="*/ 144 h 718"/>
                <a:gd name="T54" fmla="*/ 572 w 640"/>
                <a:gd name="T55" fmla="*/ 59 h 718"/>
                <a:gd name="T56" fmla="*/ 542 w 640"/>
                <a:gd name="T57" fmla="*/ 51 h 718"/>
                <a:gd name="T58" fmla="*/ 532 w 640"/>
                <a:gd name="T59" fmla="*/ 17 h 718"/>
                <a:gd name="T60" fmla="*/ 470 w 640"/>
                <a:gd name="T61" fmla="*/ 23 h 718"/>
                <a:gd name="T62" fmla="*/ 370 w 640"/>
                <a:gd name="T63" fmla="*/ 0 h 718"/>
                <a:gd name="T64" fmla="*/ 343 w 640"/>
                <a:gd name="T65" fmla="*/ 23 h 718"/>
                <a:gd name="T66" fmla="*/ 317 w 640"/>
                <a:gd name="T67" fmla="*/ 15 h 718"/>
                <a:gd name="T68" fmla="*/ 281 w 640"/>
                <a:gd name="T69" fmla="*/ 23 h 718"/>
                <a:gd name="T70" fmla="*/ 209 w 640"/>
                <a:gd name="T71" fmla="*/ 36 h 718"/>
                <a:gd name="T72" fmla="*/ 169 w 640"/>
                <a:gd name="T73" fmla="*/ 40 h 718"/>
                <a:gd name="T74" fmla="*/ 114 w 640"/>
                <a:gd name="T75" fmla="*/ 74 h 718"/>
                <a:gd name="T76" fmla="*/ 70 w 640"/>
                <a:gd name="T77" fmla="*/ 98 h 718"/>
                <a:gd name="T78" fmla="*/ 70 w 640"/>
                <a:gd name="T79" fmla="*/ 134 h 718"/>
                <a:gd name="T80" fmla="*/ 99 w 640"/>
                <a:gd name="T81" fmla="*/ 218 h 718"/>
                <a:gd name="T82" fmla="*/ 59 w 640"/>
                <a:gd name="T83" fmla="*/ 248 h 718"/>
                <a:gd name="T84" fmla="*/ 46 w 640"/>
                <a:gd name="T85" fmla="*/ 305 h 718"/>
                <a:gd name="T86" fmla="*/ 17 w 640"/>
                <a:gd name="T87" fmla="*/ 326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0" h="718">
                  <a:moveTo>
                    <a:pt x="0" y="345"/>
                  </a:moveTo>
                  <a:lnTo>
                    <a:pt x="0" y="345"/>
                  </a:lnTo>
                  <a:cubicBezTo>
                    <a:pt x="2" y="348"/>
                    <a:pt x="8" y="352"/>
                    <a:pt x="12" y="352"/>
                  </a:cubicBezTo>
                  <a:cubicBezTo>
                    <a:pt x="19" y="352"/>
                    <a:pt x="21" y="345"/>
                    <a:pt x="27" y="345"/>
                  </a:cubicBezTo>
                  <a:cubicBezTo>
                    <a:pt x="33" y="345"/>
                    <a:pt x="36" y="352"/>
                    <a:pt x="38" y="358"/>
                  </a:cubicBezTo>
                  <a:cubicBezTo>
                    <a:pt x="38" y="358"/>
                    <a:pt x="42" y="358"/>
                    <a:pt x="42" y="360"/>
                  </a:cubicBezTo>
                  <a:cubicBezTo>
                    <a:pt x="42" y="367"/>
                    <a:pt x="38" y="371"/>
                    <a:pt x="38" y="377"/>
                  </a:cubicBezTo>
                  <a:cubicBezTo>
                    <a:pt x="38" y="390"/>
                    <a:pt x="50" y="401"/>
                    <a:pt x="63" y="401"/>
                  </a:cubicBezTo>
                  <a:cubicBezTo>
                    <a:pt x="70" y="401"/>
                    <a:pt x="70" y="392"/>
                    <a:pt x="72" y="384"/>
                  </a:cubicBezTo>
                  <a:cubicBezTo>
                    <a:pt x="74" y="384"/>
                    <a:pt x="76" y="384"/>
                    <a:pt x="78" y="384"/>
                  </a:cubicBezTo>
                  <a:cubicBezTo>
                    <a:pt x="82" y="384"/>
                    <a:pt x="84" y="388"/>
                    <a:pt x="89" y="388"/>
                  </a:cubicBezTo>
                  <a:cubicBezTo>
                    <a:pt x="101" y="390"/>
                    <a:pt x="112" y="386"/>
                    <a:pt x="120" y="394"/>
                  </a:cubicBezTo>
                  <a:cubicBezTo>
                    <a:pt x="123" y="396"/>
                    <a:pt x="123" y="398"/>
                    <a:pt x="123" y="401"/>
                  </a:cubicBezTo>
                  <a:cubicBezTo>
                    <a:pt x="129" y="407"/>
                    <a:pt x="133" y="407"/>
                    <a:pt x="139" y="413"/>
                  </a:cubicBezTo>
                  <a:cubicBezTo>
                    <a:pt x="144" y="420"/>
                    <a:pt x="146" y="428"/>
                    <a:pt x="154" y="428"/>
                  </a:cubicBezTo>
                  <a:cubicBezTo>
                    <a:pt x="159" y="428"/>
                    <a:pt x="159" y="426"/>
                    <a:pt x="161" y="426"/>
                  </a:cubicBezTo>
                  <a:cubicBezTo>
                    <a:pt x="167" y="426"/>
                    <a:pt x="167" y="426"/>
                    <a:pt x="167" y="426"/>
                  </a:cubicBezTo>
                  <a:cubicBezTo>
                    <a:pt x="167" y="426"/>
                    <a:pt x="169" y="428"/>
                    <a:pt x="169" y="428"/>
                  </a:cubicBezTo>
                  <a:cubicBezTo>
                    <a:pt x="169" y="437"/>
                    <a:pt x="159" y="441"/>
                    <a:pt x="159" y="449"/>
                  </a:cubicBezTo>
                  <a:cubicBezTo>
                    <a:pt x="159" y="454"/>
                    <a:pt x="167" y="454"/>
                    <a:pt x="173" y="456"/>
                  </a:cubicBezTo>
                  <a:cubicBezTo>
                    <a:pt x="180" y="458"/>
                    <a:pt x="182" y="464"/>
                    <a:pt x="188" y="464"/>
                  </a:cubicBezTo>
                  <a:cubicBezTo>
                    <a:pt x="197" y="466"/>
                    <a:pt x="209" y="466"/>
                    <a:pt x="209" y="475"/>
                  </a:cubicBezTo>
                  <a:cubicBezTo>
                    <a:pt x="209" y="481"/>
                    <a:pt x="205" y="483"/>
                    <a:pt x="201" y="487"/>
                  </a:cubicBezTo>
                  <a:cubicBezTo>
                    <a:pt x="207" y="492"/>
                    <a:pt x="214" y="492"/>
                    <a:pt x="220" y="494"/>
                  </a:cubicBezTo>
                  <a:cubicBezTo>
                    <a:pt x="220" y="496"/>
                    <a:pt x="220" y="498"/>
                    <a:pt x="220" y="500"/>
                  </a:cubicBezTo>
                  <a:cubicBezTo>
                    <a:pt x="220" y="507"/>
                    <a:pt x="216" y="507"/>
                    <a:pt x="214" y="511"/>
                  </a:cubicBezTo>
                  <a:cubicBezTo>
                    <a:pt x="209" y="517"/>
                    <a:pt x="207" y="521"/>
                    <a:pt x="201" y="526"/>
                  </a:cubicBezTo>
                  <a:cubicBezTo>
                    <a:pt x="195" y="530"/>
                    <a:pt x="188" y="532"/>
                    <a:pt x="188" y="538"/>
                  </a:cubicBezTo>
                  <a:cubicBezTo>
                    <a:pt x="188" y="543"/>
                    <a:pt x="188" y="547"/>
                    <a:pt x="192" y="551"/>
                  </a:cubicBezTo>
                  <a:cubicBezTo>
                    <a:pt x="197" y="555"/>
                    <a:pt x="203" y="557"/>
                    <a:pt x="203" y="564"/>
                  </a:cubicBezTo>
                  <a:cubicBezTo>
                    <a:pt x="203" y="566"/>
                    <a:pt x="201" y="564"/>
                    <a:pt x="199" y="566"/>
                  </a:cubicBezTo>
                  <a:cubicBezTo>
                    <a:pt x="195" y="572"/>
                    <a:pt x="190" y="574"/>
                    <a:pt x="186" y="581"/>
                  </a:cubicBezTo>
                  <a:cubicBezTo>
                    <a:pt x="192" y="585"/>
                    <a:pt x="197" y="585"/>
                    <a:pt x="203" y="585"/>
                  </a:cubicBezTo>
                  <a:cubicBezTo>
                    <a:pt x="203" y="591"/>
                    <a:pt x="203" y="598"/>
                    <a:pt x="199" y="602"/>
                  </a:cubicBezTo>
                  <a:cubicBezTo>
                    <a:pt x="205" y="612"/>
                    <a:pt x="216" y="612"/>
                    <a:pt x="226" y="617"/>
                  </a:cubicBezTo>
                  <a:cubicBezTo>
                    <a:pt x="235" y="619"/>
                    <a:pt x="241" y="617"/>
                    <a:pt x="245" y="623"/>
                  </a:cubicBezTo>
                  <a:cubicBezTo>
                    <a:pt x="250" y="629"/>
                    <a:pt x="243" y="636"/>
                    <a:pt x="243" y="642"/>
                  </a:cubicBezTo>
                  <a:cubicBezTo>
                    <a:pt x="243" y="655"/>
                    <a:pt x="248" y="661"/>
                    <a:pt x="256" y="668"/>
                  </a:cubicBezTo>
                  <a:cubicBezTo>
                    <a:pt x="258" y="668"/>
                    <a:pt x="258" y="668"/>
                    <a:pt x="260" y="668"/>
                  </a:cubicBezTo>
                  <a:cubicBezTo>
                    <a:pt x="267" y="668"/>
                    <a:pt x="271" y="663"/>
                    <a:pt x="275" y="659"/>
                  </a:cubicBezTo>
                  <a:cubicBezTo>
                    <a:pt x="281" y="661"/>
                    <a:pt x="284" y="668"/>
                    <a:pt x="290" y="668"/>
                  </a:cubicBezTo>
                  <a:cubicBezTo>
                    <a:pt x="296" y="668"/>
                    <a:pt x="298" y="661"/>
                    <a:pt x="305" y="661"/>
                  </a:cubicBezTo>
                  <a:cubicBezTo>
                    <a:pt x="337" y="661"/>
                    <a:pt x="339" y="697"/>
                    <a:pt x="364" y="718"/>
                  </a:cubicBezTo>
                  <a:cubicBezTo>
                    <a:pt x="381" y="706"/>
                    <a:pt x="396" y="704"/>
                    <a:pt x="411" y="689"/>
                  </a:cubicBezTo>
                  <a:cubicBezTo>
                    <a:pt x="417" y="693"/>
                    <a:pt x="419" y="699"/>
                    <a:pt x="426" y="699"/>
                  </a:cubicBezTo>
                  <a:cubicBezTo>
                    <a:pt x="438" y="699"/>
                    <a:pt x="447" y="695"/>
                    <a:pt x="459" y="693"/>
                  </a:cubicBezTo>
                  <a:cubicBezTo>
                    <a:pt x="470" y="689"/>
                    <a:pt x="483" y="684"/>
                    <a:pt x="483" y="674"/>
                  </a:cubicBezTo>
                  <a:cubicBezTo>
                    <a:pt x="483" y="665"/>
                    <a:pt x="476" y="661"/>
                    <a:pt x="476" y="653"/>
                  </a:cubicBezTo>
                  <a:cubicBezTo>
                    <a:pt x="476" y="644"/>
                    <a:pt x="487" y="646"/>
                    <a:pt x="491" y="640"/>
                  </a:cubicBezTo>
                  <a:cubicBezTo>
                    <a:pt x="498" y="634"/>
                    <a:pt x="491" y="625"/>
                    <a:pt x="498" y="619"/>
                  </a:cubicBezTo>
                  <a:cubicBezTo>
                    <a:pt x="500" y="612"/>
                    <a:pt x="508" y="610"/>
                    <a:pt x="508" y="602"/>
                  </a:cubicBezTo>
                  <a:cubicBezTo>
                    <a:pt x="508" y="596"/>
                    <a:pt x="500" y="596"/>
                    <a:pt x="500" y="589"/>
                  </a:cubicBezTo>
                  <a:cubicBezTo>
                    <a:pt x="500" y="579"/>
                    <a:pt x="508" y="576"/>
                    <a:pt x="515" y="568"/>
                  </a:cubicBezTo>
                  <a:cubicBezTo>
                    <a:pt x="521" y="557"/>
                    <a:pt x="529" y="553"/>
                    <a:pt x="538" y="545"/>
                  </a:cubicBezTo>
                  <a:cubicBezTo>
                    <a:pt x="546" y="532"/>
                    <a:pt x="551" y="523"/>
                    <a:pt x="555" y="509"/>
                  </a:cubicBezTo>
                  <a:cubicBezTo>
                    <a:pt x="557" y="502"/>
                    <a:pt x="553" y="492"/>
                    <a:pt x="561" y="492"/>
                  </a:cubicBezTo>
                  <a:cubicBezTo>
                    <a:pt x="568" y="492"/>
                    <a:pt x="570" y="496"/>
                    <a:pt x="574" y="498"/>
                  </a:cubicBezTo>
                  <a:cubicBezTo>
                    <a:pt x="580" y="500"/>
                    <a:pt x="585" y="498"/>
                    <a:pt x="593" y="498"/>
                  </a:cubicBezTo>
                  <a:cubicBezTo>
                    <a:pt x="597" y="500"/>
                    <a:pt x="599" y="504"/>
                    <a:pt x="606" y="504"/>
                  </a:cubicBezTo>
                  <a:cubicBezTo>
                    <a:pt x="608" y="504"/>
                    <a:pt x="610" y="502"/>
                    <a:pt x="610" y="498"/>
                  </a:cubicBezTo>
                  <a:cubicBezTo>
                    <a:pt x="610" y="487"/>
                    <a:pt x="604" y="481"/>
                    <a:pt x="604" y="468"/>
                  </a:cubicBezTo>
                  <a:cubicBezTo>
                    <a:pt x="604" y="458"/>
                    <a:pt x="601" y="449"/>
                    <a:pt x="606" y="439"/>
                  </a:cubicBezTo>
                  <a:cubicBezTo>
                    <a:pt x="608" y="434"/>
                    <a:pt x="610" y="434"/>
                    <a:pt x="610" y="430"/>
                  </a:cubicBezTo>
                  <a:cubicBezTo>
                    <a:pt x="610" y="418"/>
                    <a:pt x="593" y="415"/>
                    <a:pt x="593" y="403"/>
                  </a:cubicBezTo>
                  <a:cubicBezTo>
                    <a:pt x="593" y="396"/>
                    <a:pt x="593" y="394"/>
                    <a:pt x="593" y="390"/>
                  </a:cubicBezTo>
                  <a:cubicBezTo>
                    <a:pt x="601" y="388"/>
                    <a:pt x="608" y="386"/>
                    <a:pt x="608" y="377"/>
                  </a:cubicBezTo>
                  <a:cubicBezTo>
                    <a:pt x="608" y="371"/>
                    <a:pt x="608" y="367"/>
                    <a:pt x="608" y="358"/>
                  </a:cubicBezTo>
                  <a:cubicBezTo>
                    <a:pt x="608" y="343"/>
                    <a:pt x="597" y="337"/>
                    <a:pt x="587" y="326"/>
                  </a:cubicBezTo>
                  <a:cubicBezTo>
                    <a:pt x="580" y="320"/>
                    <a:pt x="582" y="314"/>
                    <a:pt x="576" y="305"/>
                  </a:cubicBezTo>
                  <a:cubicBezTo>
                    <a:pt x="576" y="303"/>
                    <a:pt x="574" y="303"/>
                    <a:pt x="574" y="299"/>
                  </a:cubicBezTo>
                  <a:cubicBezTo>
                    <a:pt x="574" y="295"/>
                    <a:pt x="578" y="295"/>
                    <a:pt x="580" y="290"/>
                  </a:cubicBezTo>
                  <a:cubicBezTo>
                    <a:pt x="582" y="286"/>
                    <a:pt x="582" y="280"/>
                    <a:pt x="587" y="280"/>
                  </a:cubicBezTo>
                  <a:cubicBezTo>
                    <a:pt x="591" y="280"/>
                    <a:pt x="591" y="282"/>
                    <a:pt x="593" y="282"/>
                  </a:cubicBezTo>
                  <a:cubicBezTo>
                    <a:pt x="599" y="282"/>
                    <a:pt x="601" y="276"/>
                    <a:pt x="608" y="269"/>
                  </a:cubicBezTo>
                  <a:cubicBezTo>
                    <a:pt x="610" y="267"/>
                    <a:pt x="614" y="267"/>
                    <a:pt x="618" y="263"/>
                  </a:cubicBezTo>
                  <a:cubicBezTo>
                    <a:pt x="623" y="256"/>
                    <a:pt x="621" y="250"/>
                    <a:pt x="625" y="242"/>
                  </a:cubicBezTo>
                  <a:cubicBezTo>
                    <a:pt x="625" y="235"/>
                    <a:pt x="631" y="235"/>
                    <a:pt x="635" y="231"/>
                  </a:cubicBezTo>
                  <a:cubicBezTo>
                    <a:pt x="640" y="223"/>
                    <a:pt x="638" y="214"/>
                    <a:pt x="638" y="204"/>
                  </a:cubicBezTo>
                  <a:cubicBezTo>
                    <a:pt x="638" y="191"/>
                    <a:pt x="623" y="189"/>
                    <a:pt x="623" y="174"/>
                  </a:cubicBezTo>
                  <a:cubicBezTo>
                    <a:pt x="623" y="168"/>
                    <a:pt x="623" y="163"/>
                    <a:pt x="623" y="155"/>
                  </a:cubicBezTo>
                  <a:cubicBezTo>
                    <a:pt x="623" y="151"/>
                    <a:pt x="623" y="148"/>
                    <a:pt x="623" y="144"/>
                  </a:cubicBezTo>
                  <a:cubicBezTo>
                    <a:pt x="623" y="134"/>
                    <a:pt x="614" y="129"/>
                    <a:pt x="612" y="121"/>
                  </a:cubicBezTo>
                  <a:cubicBezTo>
                    <a:pt x="606" y="106"/>
                    <a:pt x="604" y="98"/>
                    <a:pt x="595" y="85"/>
                  </a:cubicBezTo>
                  <a:cubicBezTo>
                    <a:pt x="589" y="72"/>
                    <a:pt x="578" y="72"/>
                    <a:pt x="572" y="59"/>
                  </a:cubicBezTo>
                  <a:cubicBezTo>
                    <a:pt x="565" y="62"/>
                    <a:pt x="565" y="62"/>
                    <a:pt x="565" y="62"/>
                  </a:cubicBezTo>
                  <a:cubicBezTo>
                    <a:pt x="559" y="59"/>
                    <a:pt x="557" y="59"/>
                    <a:pt x="551" y="57"/>
                  </a:cubicBezTo>
                  <a:cubicBezTo>
                    <a:pt x="546" y="55"/>
                    <a:pt x="542" y="55"/>
                    <a:pt x="542" y="51"/>
                  </a:cubicBezTo>
                  <a:cubicBezTo>
                    <a:pt x="542" y="45"/>
                    <a:pt x="544" y="40"/>
                    <a:pt x="546" y="34"/>
                  </a:cubicBezTo>
                  <a:cubicBezTo>
                    <a:pt x="532" y="34"/>
                    <a:pt x="532" y="34"/>
                    <a:pt x="532" y="34"/>
                  </a:cubicBezTo>
                  <a:cubicBezTo>
                    <a:pt x="532" y="17"/>
                    <a:pt x="532" y="17"/>
                    <a:pt x="532" y="17"/>
                  </a:cubicBezTo>
                  <a:cubicBezTo>
                    <a:pt x="527" y="17"/>
                    <a:pt x="521" y="15"/>
                    <a:pt x="517" y="15"/>
                  </a:cubicBezTo>
                  <a:cubicBezTo>
                    <a:pt x="508" y="15"/>
                    <a:pt x="504" y="15"/>
                    <a:pt x="498" y="15"/>
                  </a:cubicBezTo>
                  <a:cubicBezTo>
                    <a:pt x="470" y="23"/>
                    <a:pt x="470" y="23"/>
                    <a:pt x="470" y="23"/>
                  </a:cubicBezTo>
                  <a:cubicBezTo>
                    <a:pt x="451" y="21"/>
                    <a:pt x="445" y="4"/>
                    <a:pt x="423" y="4"/>
                  </a:cubicBezTo>
                  <a:cubicBezTo>
                    <a:pt x="413" y="4"/>
                    <a:pt x="406" y="11"/>
                    <a:pt x="396" y="11"/>
                  </a:cubicBezTo>
                  <a:cubicBezTo>
                    <a:pt x="385" y="11"/>
                    <a:pt x="381" y="0"/>
                    <a:pt x="370" y="0"/>
                  </a:cubicBezTo>
                  <a:cubicBezTo>
                    <a:pt x="360" y="0"/>
                    <a:pt x="364" y="15"/>
                    <a:pt x="364" y="28"/>
                  </a:cubicBezTo>
                  <a:cubicBezTo>
                    <a:pt x="360" y="28"/>
                    <a:pt x="360" y="28"/>
                    <a:pt x="356" y="28"/>
                  </a:cubicBezTo>
                  <a:cubicBezTo>
                    <a:pt x="351" y="28"/>
                    <a:pt x="349" y="23"/>
                    <a:pt x="343" y="23"/>
                  </a:cubicBezTo>
                  <a:cubicBezTo>
                    <a:pt x="339" y="23"/>
                    <a:pt x="339" y="30"/>
                    <a:pt x="332" y="30"/>
                  </a:cubicBezTo>
                  <a:cubicBezTo>
                    <a:pt x="326" y="30"/>
                    <a:pt x="324" y="21"/>
                    <a:pt x="322" y="15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5" y="19"/>
                    <a:pt x="315" y="23"/>
                    <a:pt x="311" y="23"/>
                  </a:cubicBezTo>
                  <a:cubicBezTo>
                    <a:pt x="303" y="23"/>
                    <a:pt x="303" y="11"/>
                    <a:pt x="294" y="11"/>
                  </a:cubicBezTo>
                  <a:cubicBezTo>
                    <a:pt x="286" y="11"/>
                    <a:pt x="288" y="19"/>
                    <a:pt x="281" y="23"/>
                  </a:cubicBezTo>
                  <a:cubicBezTo>
                    <a:pt x="275" y="30"/>
                    <a:pt x="271" y="36"/>
                    <a:pt x="267" y="45"/>
                  </a:cubicBezTo>
                  <a:cubicBezTo>
                    <a:pt x="254" y="40"/>
                    <a:pt x="248" y="34"/>
                    <a:pt x="237" y="23"/>
                  </a:cubicBezTo>
                  <a:cubicBezTo>
                    <a:pt x="226" y="30"/>
                    <a:pt x="222" y="36"/>
                    <a:pt x="209" y="36"/>
                  </a:cubicBezTo>
                  <a:cubicBezTo>
                    <a:pt x="201" y="36"/>
                    <a:pt x="197" y="28"/>
                    <a:pt x="188" y="23"/>
                  </a:cubicBezTo>
                  <a:cubicBezTo>
                    <a:pt x="184" y="26"/>
                    <a:pt x="180" y="23"/>
                    <a:pt x="178" y="28"/>
                  </a:cubicBezTo>
                  <a:cubicBezTo>
                    <a:pt x="171" y="30"/>
                    <a:pt x="173" y="38"/>
                    <a:pt x="169" y="40"/>
                  </a:cubicBezTo>
                  <a:cubicBezTo>
                    <a:pt x="159" y="45"/>
                    <a:pt x="152" y="38"/>
                    <a:pt x="144" y="42"/>
                  </a:cubicBezTo>
                  <a:cubicBezTo>
                    <a:pt x="135" y="45"/>
                    <a:pt x="137" y="53"/>
                    <a:pt x="133" y="62"/>
                  </a:cubicBezTo>
                  <a:cubicBezTo>
                    <a:pt x="129" y="70"/>
                    <a:pt x="123" y="74"/>
                    <a:pt x="114" y="74"/>
                  </a:cubicBezTo>
                  <a:cubicBezTo>
                    <a:pt x="112" y="74"/>
                    <a:pt x="110" y="72"/>
                    <a:pt x="108" y="72"/>
                  </a:cubicBezTo>
                  <a:cubicBezTo>
                    <a:pt x="99" y="72"/>
                    <a:pt x="97" y="81"/>
                    <a:pt x="86" y="87"/>
                  </a:cubicBezTo>
                  <a:cubicBezTo>
                    <a:pt x="80" y="89"/>
                    <a:pt x="76" y="93"/>
                    <a:pt x="70" y="98"/>
                  </a:cubicBezTo>
                  <a:cubicBezTo>
                    <a:pt x="65" y="102"/>
                    <a:pt x="59" y="102"/>
                    <a:pt x="59" y="108"/>
                  </a:cubicBezTo>
                  <a:cubicBezTo>
                    <a:pt x="59" y="112"/>
                    <a:pt x="65" y="112"/>
                    <a:pt x="67" y="117"/>
                  </a:cubicBezTo>
                  <a:cubicBezTo>
                    <a:pt x="70" y="123"/>
                    <a:pt x="70" y="127"/>
                    <a:pt x="70" y="134"/>
                  </a:cubicBezTo>
                  <a:cubicBezTo>
                    <a:pt x="70" y="140"/>
                    <a:pt x="65" y="144"/>
                    <a:pt x="65" y="151"/>
                  </a:cubicBezTo>
                  <a:cubicBezTo>
                    <a:pt x="65" y="161"/>
                    <a:pt x="65" y="165"/>
                    <a:pt x="65" y="176"/>
                  </a:cubicBezTo>
                  <a:cubicBezTo>
                    <a:pt x="78" y="193"/>
                    <a:pt x="99" y="197"/>
                    <a:pt x="99" y="218"/>
                  </a:cubicBezTo>
                  <a:cubicBezTo>
                    <a:pt x="99" y="227"/>
                    <a:pt x="97" y="240"/>
                    <a:pt x="89" y="240"/>
                  </a:cubicBezTo>
                  <a:cubicBezTo>
                    <a:pt x="76" y="240"/>
                    <a:pt x="72" y="240"/>
                    <a:pt x="59" y="240"/>
                  </a:cubicBezTo>
                  <a:cubicBezTo>
                    <a:pt x="59" y="242"/>
                    <a:pt x="59" y="244"/>
                    <a:pt x="59" y="248"/>
                  </a:cubicBezTo>
                  <a:cubicBezTo>
                    <a:pt x="59" y="254"/>
                    <a:pt x="61" y="256"/>
                    <a:pt x="61" y="263"/>
                  </a:cubicBezTo>
                  <a:cubicBezTo>
                    <a:pt x="61" y="276"/>
                    <a:pt x="55" y="280"/>
                    <a:pt x="48" y="290"/>
                  </a:cubicBezTo>
                  <a:cubicBezTo>
                    <a:pt x="48" y="297"/>
                    <a:pt x="48" y="301"/>
                    <a:pt x="46" y="305"/>
                  </a:cubicBezTo>
                  <a:cubicBezTo>
                    <a:pt x="40" y="301"/>
                    <a:pt x="36" y="299"/>
                    <a:pt x="29" y="299"/>
                  </a:cubicBezTo>
                  <a:cubicBezTo>
                    <a:pt x="25" y="299"/>
                    <a:pt x="25" y="305"/>
                    <a:pt x="23" y="312"/>
                  </a:cubicBezTo>
                  <a:cubicBezTo>
                    <a:pt x="21" y="318"/>
                    <a:pt x="19" y="320"/>
                    <a:pt x="17" y="326"/>
                  </a:cubicBezTo>
                  <a:cubicBezTo>
                    <a:pt x="12" y="335"/>
                    <a:pt x="4" y="335"/>
                    <a:pt x="0" y="345"/>
                  </a:cubicBezTo>
                  <a:lnTo>
                    <a:pt x="0" y="345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924CC5B7-8E79-4026-9978-78CFDD0DB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" y="2337"/>
              <a:ext cx="476" cy="618"/>
            </a:xfrm>
            <a:custGeom>
              <a:avLst/>
              <a:gdLst>
                <a:gd name="T0" fmla="*/ 275 w 791"/>
                <a:gd name="T1" fmla="*/ 11 h 1027"/>
                <a:gd name="T2" fmla="*/ 230 w 791"/>
                <a:gd name="T3" fmla="*/ 38 h 1027"/>
                <a:gd name="T4" fmla="*/ 184 w 791"/>
                <a:gd name="T5" fmla="*/ 55 h 1027"/>
                <a:gd name="T6" fmla="*/ 167 w 791"/>
                <a:gd name="T7" fmla="*/ 96 h 1027"/>
                <a:gd name="T8" fmla="*/ 135 w 791"/>
                <a:gd name="T9" fmla="*/ 132 h 1027"/>
                <a:gd name="T10" fmla="*/ 72 w 791"/>
                <a:gd name="T11" fmla="*/ 180 h 1027"/>
                <a:gd name="T12" fmla="*/ 91 w 791"/>
                <a:gd name="T13" fmla="*/ 221 h 1027"/>
                <a:gd name="T14" fmla="*/ 152 w 791"/>
                <a:gd name="T15" fmla="*/ 284 h 1027"/>
                <a:gd name="T16" fmla="*/ 178 w 791"/>
                <a:gd name="T17" fmla="*/ 367 h 1027"/>
                <a:gd name="T18" fmla="*/ 148 w 791"/>
                <a:gd name="T19" fmla="*/ 432 h 1027"/>
                <a:gd name="T20" fmla="*/ 114 w 791"/>
                <a:gd name="T21" fmla="*/ 462 h 1027"/>
                <a:gd name="T22" fmla="*/ 148 w 791"/>
                <a:gd name="T23" fmla="*/ 540 h 1027"/>
                <a:gd name="T24" fmla="*/ 146 w 791"/>
                <a:gd name="T25" fmla="*/ 601 h 1027"/>
                <a:gd name="T26" fmla="*/ 133 w 791"/>
                <a:gd name="T27" fmla="*/ 661 h 1027"/>
                <a:gd name="T28" fmla="*/ 78 w 791"/>
                <a:gd name="T29" fmla="*/ 707 h 1027"/>
                <a:gd name="T30" fmla="*/ 38 w 791"/>
                <a:gd name="T31" fmla="*/ 781 h 1027"/>
                <a:gd name="T32" fmla="*/ 0 w 791"/>
                <a:gd name="T33" fmla="*/ 855 h 1027"/>
                <a:gd name="T34" fmla="*/ 31 w 791"/>
                <a:gd name="T35" fmla="*/ 938 h 1027"/>
                <a:gd name="T36" fmla="*/ 42 w 791"/>
                <a:gd name="T37" fmla="*/ 1004 h 1027"/>
                <a:gd name="T38" fmla="*/ 114 w 791"/>
                <a:gd name="T39" fmla="*/ 1012 h 1027"/>
                <a:gd name="T40" fmla="*/ 175 w 791"/>
                <a:gd name="T41" fmla="*/ 936 h 1027"/>
                <a:gd name="T42" fmla="*/ 226 w 791"/>
                <a:gd name="T43" fmla="*/ 879 h 1027"/>
                <a:gd name="T44" fmla="*/ 271 w 791"/>
                <a:gd name="T45" fmla="*/ 934 h 1027"/>
                <a:gd name="T46" fmla="*/ 302 w 791"/>
                <a:gd name="T47" fmla="*/ 995 h 1027"/>
                <a:gd name="T48" fmla="*/ 338 w 791"/>
                <a:gd name="T49" fmla="*/ 896 h 1027"/>
                <a:gd name="T50" fmla="*/ 383 w 791"/>
                <a:gd name="T51" fmla="*/ 872 h 1027"/>
                <a:gd name="T52" fmla="*/ 442 w 791"/>
                <a:gd name="T53" fmla="*/ 879 h 1027"/>
                <a:gd name="T54" fmla="*/ 499 w 791"/>
                <a:gd name="T55" fmla="*/ 919 h 1027"/>
                <a:gd name="T56" fmla="*/ 540 w 791"/>
                <a:gd name="T57" fmla="*/ 919 h 1027"/>
                <a:gd name="T58" fmla="*/ 633 w 791"/>
                <a:gd name="T59" fmla="*/ 930 h 1027"/>
                <a:gd name="T60" fmla="*/ 709 w 791"/>
                <a:gd name="T61" fmla="*/ 855 h 1027"/>
                <a:gd name="T62" fmla="*/ 745 w 791"/>
                <a:gd name="T63" fmla="*/ 803 h 1027"/>
                <a:gd name="T64" fmla="*/ 758 w 791"/>
                <a:gd name="T65" fmla="*/ 773 h 1027"/>
                <a:gd name="T66" fmla="*/ 787 w 791"/>
                <a:gd name="T67" fmla="*/ 754 h 1027"/>
                <a:gd name="T68" fmla="*/ 760 w 791"/>
                <a:gd name="T69" fmla="*/ 718 h 1027"/>
                <a:gd name="T70" fmla="*/ 736 w 791"/>
                <a:gd name="T71" fmla="*/ 665 h 1027"/>
                <a:gd name="T72" fmla="*/ 684 w 791"/>
                <a:gd name="T73" fmla="*/ 669 h 1027"/>
                <a:gd name="T74" fmla="*/ 595 w 791"/>
                <a:gd name="T75" fmla="*/ 682 h 1027"/>
                <a:gd name="T76" fmla="*/ 624 w 791"/>
                <a:gd name="T77" fmla="*/ 610 h 1027"/>
                <a:gd name="T78" fmla="*/ 565 w 791"/>
                <a:gd name="T79" fmla="*/ 527 h 1027"/>
                <a:gd name="T80" fmla="*/ 531 w 791"/>
                <a:gd name="T81" fmla="*/ 468 h 1027"/>
                <a:gd name="T82" fmla="*/ 537 w 791"/>
                <a:gd name="T83" fmla="*/ 417 h 1027"/>
                <a:gd name="T84" fmla="*/ 573 w 791"/>
                <a:gd name="T85" fmla="*/ 373 h 1027"/>
                <a:gd name="T86" fmla="*/ 559 w 791"/>
                <a:gd name="T87" fmla="*/ 292 h 1027"/>
                <a:gd name="T88" fmla="*/ 588 w 791"/>
                <a:gd name="T89" fmla="*/ 246 h 1027"/>
                <a:gd name="T90" fmla="*/ 618 w 791"/>
                <a:gd name="T91" fmla="*/ 182 h 1027"/>
                <a:gd name="T92" fmla="*/ 537 w 791"/>
                <a:gd name="T93" fmla="*/ 106 h 1027"/>
                <a:gd name="T94" fmla="*/ 491 w 791"/>
                <a:gd name="T95" fmla="*/ 19 h 1027"/>
                <a:gd name="T96" fmla="*/ 457 w 791"/>
                <a:gd name="T97" fmla="*/ 68 h 1027"/>
                <a:gd name="T98" fmla="*/ 389 w 791"/>
                <a:gd name="T99" fmla="*/ 41 h 1027"/>
                <a:gd name="T100" fmla="*/ 313 w 791"/>
                <a:gd name="T101" fmla="*/ 7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91" h="1027">
                  <a:moveTo>
                    <a:pt x="313" y="7"/>
                  </a:moveTo>
                  <a:lnTo>
                    <a:pt x="313" y="7"/>
                  </a:lnTo>
                  <a:cubicBezTo>
                    <a:pt x="305" y="7"/>
                    <a:pt x="300" y="0"/>
                    <a:pt x="292" y="0"/>
                  </a:cubicBezTo>
                  <a:cubicBezTo>
                    <a:pt x="283" y="0"/>
                    <a:pt x="281" y="7"/>
                    <a:pt x="275" y="11"/>
                  </a:cubicBezTo>
                  <a:cubicBezTo>
                    <a:pt x="269" y="13"/>
                    <a:pt x="262" y="13"/>
                    <a:pt x="260" y="17"/>
                  </a:cubicBezTo>
                  <a:cubicBezTo>
                    <a:pt x="256" y="24"/>
                    <a:pt x="258" y="30"/>
                    <a:pt x="254" y="34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37" y="34"/>
                    <a:pt x="237" y="38"/>
                    <a:pt x="230" y="38"/>
                  </a:cubicBezTo>
                  <a:cubicBezTo>
                    <a:pt x="224" y="38"/>
                    <a:pt x="222" y="32"/>
                    <a:pt x="216" y="26"/>
                  </a:cubicBezTo>
                  <a:cubicBezTo>
                    <a:pt x="211" y="32"/>
                    <a:pt x="207" y="36"/>
                    <a:pt x="203" y="43"/>
                  </a:cubicBezTo>
                  <a:cubicBezTo>
                    <a:pt x="197" y="49"/>
                    <a:pt x="197" y="58"/>
                    <a:pt x="188" y="58"/>
                  </a:cubicBezTo>
                  <a:cubicBezTo>
                    <a:pt x="186" y="58"/>
                    <a:pt x="186" y="55"/>
                    <a:pt x="184" y="55"/>
                  </a:cubicBezTo>
                  <a:cubicBezTo>
                    <a:pt x="182" y="55"/>
                    <a:pt x="182" y="58"/>
                    <a:pt x="182" y="58"/>
                  </a:cubicBezTo>
                  <a:cubicBezTo>
                    <a:pt x="182" y="64"/>
                    <a:pt x="175" y="70"/>
                    <a:pt x="167" y="7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7"/>
                    <a:pt x="167" y="89"/>
                    <a:pt x="167" y="96"/>
                  </a:cubicBezTo>
                  <a:cubicBezTo>
                    <a:pt x="167" y="102"/>
                    <a:pt x="180" y="102"/>
                    <a:pt x="180" y="108"/>
                  </a:cubicBezTo>
                  <a:cubicBezTo>
                    <a:pt x="180" y="117"/>
                    <a:pt x="173" y="119"/>
                    <a:pt x="165" y="123"/>
                  </a:cubicBezTo>
                  <a:cubicBezTo>
                    <a:pt x="158" y="127"/>
                    <a:pt x="156" y="134"/>
                    <a:pt x="148" y="134"/>
                  </a:cubicBezTo>
                  <a:cubicBezTo>
                    <a:pt x="142" y="134"/>
                    <a:pt x="139" y="132"/>
                    <a:pt x="135" y="132"/>
                  </a:cubicBezTo>
                  <a:cubicBezTo>
                    <a:pt x="129" y="132"/>
                    <a:pt x="125" y="134"/>
                    <a:pt x="118" y="134"/>
                  </a:cubicBezTo>
                  <a:cubicBezTo>
                    <a:pt x="112" y="134"/>
                    <a:pt x="110" y="132"/>
                    <a:pt x="103" y="132"/>
                  </a:cubicBezTo>
                  <a:cubicBezTo>
                    <a:pt x="95" y="132"/>
                    <a:pt x="91" y="140"/>
                    <a:pt x="86" y="149"/>
                  </a:cubicBezTo>
                  <a:cubicBezTo>
                    <a:pt x="80" y="159"/>
                    <a:pt x="80" y="170"/>
                    <a:pt x="72" y="180"/>
                  </a:cubicBezTo>
                  <a:cubicBezTo>
                    <a:pt x="72" y="197"/>
                    <a:pt x="72" y="197"/>
                    <a:pt x="72" y="197"/>
                  </a:cubicBezTo>
                  <a:cubicBezTo>
                    <a:pt x="86" y="197"/>
                    <a:pt x="86" y="197"/>
                    <a:pt x="86" y="197"/>
                  </a:cubicBezTo>
                  <a:cubicBezTo>
                    <a:pt x="84" y="204"/>
                    <a:pt x="82" y="208"/>
                    <a:pt x="82" y="214"/>
                  </a:cubicBezTo>
                  <a:cubicBezTo>
                    <a:pt x="82" y="218"/>
                    <a:pt x="86" y="218"/>
                    <a:pt x="91" y="221"/>
                  </a:cubicBezTo>
                  <a:cubicBezTo>
                    <a:pt x="97" y="223"/>
                    <a:pt x="99" y="223"/>
                    <a:pt x="106" y="225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8" y="235"/>
                    <a:pt x="129" y="235"/>
                    <a:pt x="135" y="248"/>
                  </a:cubicBezTo>
                  <a:cubicBezTo>
                    <a:pt x="144" y="261"/>
                    <a:pt x="146" y="269"/>
                    <a:pt x="152" y="284"/>
                  </a:cubicBezTo>
                  <a:cubicBezTo>
                    <a:pt x="154" y="292"/>
                    <a:pt x="163" y="297"/>
                    <a:pt x="163" y="307"/>
                  </a:cubicBezTo>
                  <a:cubicBezTo>
                    <a:pt x="163" y="312"/>
                    <a:pt x="163" y="314"/>
                    <a:pt x="163" y="318"/>
                  </a:cubicBezTo>
                  <a:cubicBezTo>
                    <a:pt x="163" y="326"/>
                    <a:pt x="163" y="331"/>
                    <a:pt x="163" y="337"/>
                  </a:cubicBezTo>
                  <a:cubicBezTo>
                    <a:pt x="163" y="352"/>
                    <a:pt x="178" y="354"/>
                    <a:pt x="178" y="367"/>
                  </a:cubicBezTo>
                  <a:cubicBezTo>
                    <a:pt x="178" y="377"/>
                    <a:pt x="180" y="386"/>
                    <a:pt x="175" y="394"/>
                  </a:cubicBezTo>
                  <a:cubicBezTo>
                    <a:pt x="171" y="398"/>
                    <a:pt x="165" y="398"/>
                    <a:pt x="165" y="405"/>
                  </a:cubicBezTo>
                  <a:cubicBezTo>
                    <a:pt x="161" y="413"/>
                    <a:pt x="163" y="419"/>
                    <a:pt x="158" y="426"/>
                  </a:cubicBezTo>
                  <a:cubicBezTo>
                    <a:pt x="154" y="430"/>
                    <a:pt x="150" y="430"/>
                    <a:pt x="148" y="432"/>
                  </a:cubicBezTo>
                  <a:cubicBezTo>
                    <a:pt x="142" y="439"/>
                    <a:pt x="139" y="445"/>
                    <a:pt x="133" y="445"/>
                  </a:cubicBezTo>
                  <a:cubicBezTo>
                    <a:pt x="131" y="445"/>
                    <a:pt x="131" y="443"/>
                    <a:pt x="127" y="443"/>
                  </a:cubicBezTo>
                  <a:cubicBezTo>
                    <a:pt x="122" y="443"/>
                    <a:pt x="122" y="449"/>
                    <a:pt x="120" y="453"/>
                  </a:cubicBezTo>
                  <a:cubicBezTo>
                    <a:pt x="118" y="458"/>
                    <a:pt x="114" y="458"/>
                    <a:pt x="114" y="462"/>
                  </a:cubicBezTo>
                  <a:cubicBezTo>
                    <a:pt x="114" y="466"/>
                    <a:pt x="116" y="466"/>
                    <a:pt x="116" y="468"/>
                  </a:cubicBezTo>
                  <a:cubicBezTo>
                    <a:pt x="122" y="477"/>
                    <a:pt x="120" y="483"/>
                    <a:pt x="127" y="489"/>
                  </a:cubicBezTo>
                  <a:cubicBezTo>
                    <a:pt x="137" y="500"/>
                    <a:pt x="148" y="506"/>
                    <a:pt x="148" y="521"/>
                  </a:cubicBezTo>
                  <a:cubicBezTo>
                    <a:pt x="148" y="530"/>
                    <a:pt x="148" y="534"/>
                    <a:pt x="148" y="540"/>
                  </a:cubicBezTo>
                  <a:cubicBezTo>
                    <a:pt x="148" y="549"/>
                    <a:pt x="142" y="551"/>
                    <a:pt x="133" y="553"/>
                  </a:cubicBezTo>
                  <a:cubicBezTo>
                    <a:pt x="133" y="557"/>
                    <a:pt x="133" y="559"/>
                    <a:pt x="133" y="566"/>
                  </a:cubicBezTo>
                  <a:cubicBezTo>
                    <a:pt x="133" y="578"/>
                    <a:pt x="150" y="580"/>
                    <a:pt x="150" y="593"/>
                  </a:cubicBezTo>
                  <a:cubicBezTo>
                    <a:pt x="150" y="597"/>
                    <a:pt x="148" y="597"/>
                    <a:pt x="146" y="601"/>
                  </a:cubicBezTo>
                  <a:cubicBezTo>
                    <a:pt x="142" y="612"/>
                    <a:pt x="144" y="621"/>
                    <a:pt x="144" y="631"/>
                  </a:cubicBezTo>
                  <a:cubicBezTo>
                    <a:pt x="144" y="644"/>
                    <a:pt x="150" y="650"/>
                    <a:pt x="150" y="661"/>
                  </a:cubicBezTo>
                  <a:cubicBezTo>
                    <a:pt x="150" y="665"/>
                    <a:pt x="148" y="667"/>
                    <a:pt x="146" y="667"/>
                  </a:cubicBezTo>
                  <a:cubicBezTo>
                    <a:pt x="139" y="667"/>
                    <a:pt x="137" y="663"/>
                    <a:pt x="133" y="661"/>
                  </a:cubicBezTo>
                  <a:cubicBezTo>
                    <a:pt x="125" y="661"/>
                    <a:pt x="120" y="663"/>
                    <a:pt x="114" y="661"/>
                  </a:cubicBezTo>
                  <a:cubicBezTo>
                    <a:pt x="110" y="659"/>
                    <a:pt x="108" y="654"/>
                    <a:pt x="101" y="654"/>
                  </a:cubicBezTo>
                  <a:cubicBezTo>
                    <a:pt x="93" y="654"/>
                    <a:pt x="97" y="665"/>
                    <a:pt x="95" y="671"/>
                  </a:cubicBezTo>
                  <a:cubicBezTo>
                    <a:pt x="91" y="686"/>
                    <a:pt x="86" y="695"/>
                    <a:pt x="78" y="707"/>
                  </a:cubicBezTo>
                  <a:cubicBezTo>
                    <a:pt x="70" y="716"/>
                    <a:pt x="61" y="720"/>
                    <a:pt x="55" y="731"/>
                  </a:cubicBezTo>
                  <a:cubicBezTo>
                    <a:pt x="48" y="739"/>
                    <a:pt x="40" y="741"/>
                    <a:pt x="40" y="752"/>
                  </a:cubicBezTo>
                  <a:cubicBezTo>
                    <a:pt x="40" y="758"/>
                    <a:pt x="48" y="758"/>
                    <a:pt x="48" y="764"/>
                  </a:cubicBezTo>
                  <a:cubicBezTo>
                    <a:pt x="48" y="773"/>
                    <a:pt x="40" y="775"/>
                    <a:pt x="38" y="781"/>
                  </a:cubicBezTo>
                  <a:cubicBezTo>
                    <a:pt x="31" y="788"/>
                    <a:pt x="38" y="796"/>
                    <a:pt x="31" y="803"/>
                  </a:cubicBezTo>
                  <a:cubicBezTo>
                    <a:pt x="27" y="809"/>
                    <a:pt x="17" y="807"/>
                    <a:pt x="17" y="815"/>
                  </a:cubicBezTo>
                  <a:cubicBezTo>
                    <a:pt x="17" y="824"/>
                    <a:pt x="23" y="828"/>
                    <a:pt x="23" y="836"/>
                  </a:cubicBezTo>
                  <a:cubicBezTo>
                    <a:pt x="23" y="847"/>
                    <a:pt x="10" y="851"/>
                    <a:pt x="0" y="855"/>
                  </a:cubicBezTo>
                  <a:cubicBezTo>
                    <a:pt x="0" y="866"/>
                    <a:pt x="10" y="870"/>
                    <a:pt x="10" y="881"/>
                  </a:cubicBezTo>
                  <a:cubicBezTo>
                    <a:pt x="10" y="887"/>
                    <a:pt x="6" y="889"/>
                    <a:pt x="6" y="894"/>
                  </a:cubicBezTo>
                  <a:cubicBezTo>
                    <a:pt x="6" y="900"/>
                    <a:pt x="14" y="900"/>
                    <a:pt x="17" y="904"/>
                  </a:cubicBezTo>
                  <a:cubicBezTo>
                    <a:pt x="21" y="919"/>
                    <a:pt x="31" y="925"/>
                    <a:pt x="31" y="938"/>
                  </a:cubicBezTo>
                  <a:cubicBezTo>
                    <a:pt x="31" y="942"/>
                    <a:pt x="29" y="944"/>
                    <a:pt x="27" y="949"/>
                  </a:cubicBezTo>
                  <a:cubicBezTo>
                    <a:pt x="29" y="963"/>
                    <a:pt x="29" y="963"/>
                    <a:pt x="29" y="963"/>
                  </a:cubicBezTo>
                  <a:cubicBezTo>
                    <a:pt x="27" y="974"/>
                    <a:pt x="25" y="978"/>
                    <a:pt x="21" y="987"/>
                  </a:cubicBezTo>
                  <a:cubicBezTo>
                    <a:pt x="29" y="991"/>
                    <a:pt x="42" y="995"/>
                    <a:pt x="42" y="1004"/>
                  </a:cubicBezTo>
                  <a:cubicBezTo>
                    <a:pt x="42" y="1012"/>
                    <a:pt x="42" y="1016"/>
                    <a:pt x="42" y="1023"/>
                  </a:cubicBezTo>
                  <a:cubicBezTo>
                    <a:pt x="42" y="1027"/>
                    <a:pt x="42" y="1027"/>
                    <a:pt x="42" y="1027"/>
                  </a:cubicBezTo>
                  <a:cubicBezTo>
                    <a:pt x="50" y="1014"/>
                    <a:pt x="55" y="1004"/>
                    <a:pt x="70" y="1004"/>
                  </a:cubicBezTo>
                  <a:cubicBezTo>
                    <a:pt x="86" y="1004"/>
                    <a:pt x="97" y="1012"/>
                    <a:pt x="114" y="1012"/>
                  </a:cubicBezTo>
                  <a:cubicBezTo>
                    <a:pt x="122" y="1012"/>
                    <a:pt x="129" y="1014"/>
                    <a:pt x="133" y="1010"/>
                  </a:cubicBezTo>
                  <a:cubicBezTo>
                    <a:pt x="139" y="1004"/>
                    <a:pt x="137" y="997"/>
                    <a:pt x="144" y="989"/>
                  </a:cubicBezTo>
                  <a:cubicBezTo>
                    <a:pt x="152" y="978"/>
                    <a:pt x="154" y="972"/>
                    <a:pt x="154" y="959"/>
                  </a:cubicBezTo>
                  <a:cubicBezTo>
                    <a:pt x="154" y="946"/>
                    <a:pt x="175" y="946"/>
                    <a:pt x="175" y="936"/>
                  </a:cubicBezTo>
                  <a:cubicBezTo>
                    <a:pt x="175" y="932"/>
                    <a:pt x="171" y="930"/>
                    <a:pt x="171" y="927"/>
                  </a:cubicBezTo>
                  <a:cubicBezTo>
                    <a:pt x="171" y="923"/>
                    <a:pt x="175" y="921"/>
                    <a:pt x="178" y="919"/>
                  </a:cubicBezTo>
                  <a:cubicBezTo>
                    <a:pt x="182" y="911"/>
                    <a:pt x="186" y="906"/>
                    <a:pt x="192" y="902"/>
                  </a:cubicBezTo>
                  <a:cubicBezTo>
                    <a:pt x="205" y="891"/>
                    <a:pt x="209" y="879"/>
                    <a:pt x="226" y="879"/>
                  </a:cubicBezTo>
                  <a:cubicBezTo>
                    <a:pt x="237" y="879"/>
                    <a:pt x="237" y="891"/>
                    <a:pt x="237" y="902"/>
                  </a:cubicBezTo>
                  <a:cubicBezTo>
                    <a:pt x="245" y="902"/>
                    <a:pt x="249" y="902"/>
                    <a:pt x="256" y="902"/>
                  </a:cubicBezTo>
                  <a:cubicBezTo>
                    <a:pt x="260" y="902"/>
                    <a:pt x="260" y="906"/>
                    <a:pt x="260" y="911"/>
                  </a:cubicBezTo>
                  <a:cubicBezTo>
                    <a:pt x="266" y="917"/>
                    <a:pt x="269" y="925"/>
                    <a:pt x="271" y="934"/>
                  </a:cubicBezTo>
                  <a:cubicBezTo>
                    <a:pt x="275" y="940"/>
                    <a:pt x="281" y="942"/>
                    <a:pt x="281" y="949"/>
                  </a:cubicBezTo>
                  <a:cubicBezTo>
                    <a:pt x="281" y="957"/>
                    <a:pt x="281" y="959"/>
                    <a:pt x="281" y="968"/>
                  </a:cubicBezTo>
                  <a:cubicBezTo>
                    <a:pt x="281" y="985"/>
                    <a:pt x="292" y="995"/>
                    <a:pt x="298" y="1012"/>
                  </a:cubicBezTo>
                  <a:cubicBezTo>
                    <a:pt x="302" y="1008"/>
                    <a:pt x="302" y="1002"/>
                    <a:pt x="302" y="995"/>
                  </a:cubicBezTo>
                  <a:cubicBezTo>
                    <a:pt x="307" y="980"/>
                    <a:pt x="311" y="972"/>
                    <a:pt x="315" y="957"/>
                  </a:cubicBezTo>
                  <a:cubicBezTo>
                    <a:pt x="319" y="946"/>
                    <a:pt x="315" y="938"/>
                    <a:pt x="324" y="927"/>
                  </a:cubicBezTo>
                  <a:cubicBezTo>
                    <a:pt x="328" y="921"/>
                    <a:pt x="338" y="921"/>
                    <a:pt x="338" y="915"/>
                  </a:cubicBezTo>
                  <a:cubicBezTo>
                    <a:pt x="338" y="906"/>
                    <a:pt x="336" y="902"/>
                    <a:pt x="338" y="896"/>
                  </a:cubicBezTo>
                  <a:cubicBezTo>
                    <a:pt x="343" y="898"/>
                    <a:pt x="347" y="896"/>
                    <a:pt x="353" y="896"/>
                  </a:cubicBezTo>
                  <a:cubicBezTo>
                    <a:pt x="362" y="896"/>
                    <a:pt x="366" y="900"/>
                    <a:pt x="374" y="904"/>
                  </a:cubicBezTo>
                  <a:cubicBezTo>
                    <a:pt x="381" y="902"/>
                    <a:pt x="381" y="902"/>
                    <a:pt x="381" y="902"/>
                  </a:cubicBezTo>
                  <a:cubicBezTo>
                    <a:pt x="381" y="891"/>
                    <a:pt x="383" y="885"/>
                    <a:pt x="383" y="872"/>
                  </a:cubicBezTo>
                  <a:cubicBezTo>
                    <a:pt x="383" y="872"/>
                    <a:pt x="385" y="872"/>
                    <a:pt x="387" y="872"/>
                  </a:cubicBezTo>
                  <a:cubicBezTo>
                    <a:pt x="391" y="872"/>
                    <a:pt x="393" y="879"/>
                    <a:pt x="400" y="879"/>
                  </a:cubicBezTo>
                  <a:cubicBezTo>
                    <a:pt x="413" y="879"/>
                    <a:pt x="413" y="860"/>
                    <a:pt x="425" y="860"/>
                  </a:cubicBezTo>
                  <a:cubicBezTo>
                    <a:pt x="436" y="860"/>
                    <a:pt x="440" y="868"/>
                    <a:pt x="442" y="879"/>
                  </a:cubicBezTo>
                  <a:cubicBezTo>
                    <a:pt x="444" y="891"/>
                    <a:pt x="448" y="898"/>
                    <a:pt x="453" y="908"/>
                  </a:cubicBezTo>
                  <a:cubicBezTo>
                    <a:pt x="457" y="917"/>
                    <a:pt x="457" y="925"/>
                    <a:pt x="463" y="932"/>
                  </a:cubicBezTo>
                  <a:cubicBezTo>
                    <a:pt x="472" y="925"/>
                    <a:pt x="476" y="919"/>
                    <a:pt x="484" y="919"/>
                  </a:cubicBezTo>
                  <a:cubicBezTo>
                    <a:pt x="491" y="919"/>
                    <a:pt x="493" y="921"/>
                    <a:pt x="499" y="919"/>
                  </a:cubicBezTo>
                  <a:cubicBezTo>
                    <a:pt x="499" y="902"/>
                    <a:pt x="499" y="902"/>
                    <a:pt x="499" y="902"/>
                  </a:cubicBezTo>
                  <a:cubicBezTo>
                    <a:pt x="504" y="904"/>
                    <a:pt x="508" y="902"/>
                    <a:pt x="512" y="902"/>
                  </a:cubicBezTo>
                  <a:cubicBezTo>
                    <a:pt x="523" y="902"/>
                    <a:pt x="518" y="921"/>
                    <a:pt x="529" y="921"/>
                  </a:cubicBezTo>
                  <a:cubicBezTo>
                    <a:pt x="533" y="921"/>
                    <a:pt x="535" y="919"/>
                    <a:pt x="540" y="919"/>
                  </a:cubicBezTo>
                  <a:cubicBezTo>
                    <a:pt x="546" y="919"/>
                    <a:pt x="548" y="927"/>
                    <a:pt x="554" y="932"/>
                  </a:cubicBezTo>
                  <a:cubicBezTo>
                    <a:pt x="569" y="942"/>
                    <a:pt x="578" y="949"/>
                    <a:pt x="590" y="963"/>
                  </a:cubicBezTo>
                  <a:cubicBezTo>
                    <a:pt x="605" y="953"/>
                    <a:pt x="609" y="938"/>
                    <a:pt x="614" y="921"/>
                  </a:cubicBezTo>
                  <a:cubicBezTo>
                    <a:pt x="622" y="921"/>
                    <a:pt x="624" y="927"/>
                    <a:pt x="633" y="930"/>
                  </a:cubicBezTo>
                  <a:cubicBezTo>
                    <a:pt x="635" y="921"/>
                    <a:pt x="633" y="915"/>
                    <a:pt x="639" y="906"/>
                  </a:cubicBezTo>
                  <a:cubicBezTo>
                    <a:pt x="648" y="896"/>
                    <a:pt x="658" y="898"/>
                    <a:pt x="673" y="898"/>
                  </a:cubicBezTo>
                  <a:cubicBezTo>
                    <a:pt x="677" y="898"/>
                    <a:pt x="684" y="900"/>
                    <a:pt x="688" y="896"/>
                  </a:cubicBezTo>
                  <a:cubicBezTo>
                    <a:pt x="700" y="885"/>
                    <a:pt x="690" y="855"/>
                    <a:pt x="709" y="855"/>
                  </a:cubicBezTo>
                  <a:cubicBezTo>
                    <a:pt x="717" y="855"/>
                    <a:pt x="724" y="855"/>
                    <a:pt x="732" y="855"/>
                  </a:cubicBezTo>
                  <a:cubicBezTo>
                    <a:pt x="732" y="826"/>
                    <a:pt x="732" y="826"/>
                    <a:pt x="732" y="826"/>
                  </a:cubicBezTo>
                  <a:cubicBezTo>
                    <a:pt x="743" y="826"/>
                    <a:pt x="753" y="824"/>
                    <a:pt x="753" y="815"/>
                  </a:cubicBezTo>
                  <a:cubicBezTo>
                    <a:pt x="745" y="803"/>
                    <a:pt x="745" y="803"/>
                    <a:pt x="745" y="803"/>
                  </a:cubicBezTo>
                  <a:cubicBezTo>
                    <a:pt x="749" y="794"/>
                    <a:pt x="758" y="792"/>
                    <a:pt x="758" y="786"/>
                  </a:cubicBezTo>
                  <a:cubicBezTo>
                    <a:pt x="758" y="781"/>
                    <a:pt x="755" y="781"/>
                    <a:pt x="753" y="777"/>
                  </a:cubicBezTo>
                  <a:cubicBezTo>
                    <a:pt x="755" y="775"/>
                    <a:pt x="755" y="775"/>
                    <a:pt x="755" y="775"/>
                  </a:cubicBezTo>
                  <a:cubicBezTo>
                    <a:pt x="755" y="775"/>
                    <a:pt x="758" y="773"/>
                    <a:pt x="758" y="773"/>
                  </a:cubicBezTo>
                  <a:cubicBezTo>
                    <a:pt x="766" y="773"/>
                    <a:pt x="768" y="784"/>
                    <a:pt x="775" y="784"/>
                  </a:cubicBezTo>
                  <a:cubicBezTo>
                    <a:pt x="779" y="784"/>
                    <a:pt x="781" y="781"/>
                    <a:pt x="781" y="779"/>
                  </a:cubicBezTo>
                  <a:cubicBezTo>
                    <a:pt x="781" y="773"/>
                    <a:pt x="775" y="771"/>
                    <a:pt x="775" y="767"/>
                  </a:cubicBezTo>
                  <a:cubicBezTo>
                    <a:pt x="775" y="758"/>
                    <a:pt x="783" y="758"/>
                    <a:pt x="787" y="754"/>
                  </a:cubicBezTo>
                  <a:cubicBezTo>
                    <a:pt x="791" y="750"/>
                    <a:pt x="791" y="743"/>
                    <a:pt x="791" y="737"/>
                  </a:cubicBezTo>
                  <a:cubicBezTo>
                    <a:pt x="791" y="731"/>
                    <a:pt x="787" y="726"/>
                    <a:pt x="783" y="720"/>
                  </a:cubicBezTo>
                  <a:cubicBezTo>
                    <a:pt x="781" y="718"/>
                    <a:pt x="781" y="712"/>
                    <a:pt x="775" y="712"/>
                  </a:cubicBezTo>
                  <a:cubicBezTo>
                    <a:pt x="768" y="712"/>
                    <a:pt x="766" y="718"/>
                    <a:pt x="760" y="718"/>
                  </a:cubicBezTo>
                  <a:cubicBezTo>
                    <a:pt x="753" y="718"/>
                    <a:pt x="753" y="709"/>
                    <a:pt x="751" y="705"/>
                  </a:cubicBezTo>
                  <a:cubicBezTo>
                    <a:pt x="747" y="701"/>
                    <a:pt x="741" y="699"/>
                    <a:pt x="741" y="695"/>
                  </a:cubicBezTo>
                  <a:cubicBezTo>
                    <a:pt x="741" y="688"/>
                    <a:pt x="747" y="686"/>
                    <a:pt x="747" y="682"/>
                  </a:cubicBezTo>
                  <a:cubicBezTo>
                    <a:pt x="747" y="673"/>
                    <a:pt x="745" y="665"/>
                    <a:pt x="736" y="665"/>
                  </a:cubicBezTo>
                  <a:cubicBezTo>
                    <a:pt x="732" y="665"/>
                    <a:pt x="730" y="671"/>
                    <a:pt x="726" y="671"/>
                  </a:cubicBezTo>
                  <a:cubicBezTo>
                    <a:pt x="722" y="671"/>
                    <a:pt x="722" y="665"/>
                    <a:pt x="717" y="663"/>
                  </a:cubicBezTo>
                  <a:cubicBezTo>
                    <a:pt x="713" y="659"/>
                    <a:pt x="709" y="659"/>
                    <a:pt x="703" y="659"/>
                  </a:cubicBezTo>
                  <a:cubicBezTo>
                    <a:pt x="694" y="659"/>
                    <a:pt x="690" y="665"/>
                    <a:pt x="684" y="669"/>
                  </a:cubicBezTo>
                  <a:cubicBezTo>
                    <a:pt x="671" y="680"/>
                    <a:pt x="662" y="682"/>
                    <a:pt x="645" y="682"/>
                  </a:cubicBezTo>
                  <a:cubicBezTo>
                    <a:pt x="635" y="682"/>
                    <a:pt x="633" y="669"/>
                    <a:pt x="622" y="669"/>
                  </a:cubicBezTo>
                  <a:cubicBezTo>
                    <a:pt x="614" y="669"/>
                    <a:pt x="612" y="682"/>
                    <a:pt x="603" y="682"/>
                  </a:cubicBezTo>
                  <a:cubicBezTo>
                    <a:pt x="601" y="682"/>
                    <a:pt x="599" y="682"/>
                    <a:pt x="595" y="682"/>
                  </a:cubicBezTo>
                  <a:cubicBezTo>
                    <a:pt x="595" y="669"/>
                    <a:pt x="595" y="663"/>
                    <a:pt x="595" y="650"/>
                  </a:cubicBezTo>
                  <a:cubicBezTo>
                    <a:pt x="595" y="642"/>
                    <a:pt x="609" y="644"/>
                    <a:pt x="616" y="637"/>
                  </a:cubicBezTo>
                  <a:cubicBezTo>
                    <a:pt x="620" y="635"/>
                    <a:pt x="620" y="631"/>
                    <a:pt x="620" y="627"/>
                  </a:cubicBezTo>
                  <a:cubicBezTo>
                    <a:pt x="620" y="621"/>
                    <a:pt x="624" y="616"/>
                    <a:pt x="624" y="610"/>
                  </a:cubicBezTo>
                  <a:cubicBezTo>
                    <a:pt x="624" y="601"/>
                    <a:pt x="614" y="601"/>
                    <a:pt x="612" y="595"/>
                  </a:cubicBezTo>
                  <a:cubicBezTo>
                    <a:pt x="609" y="585"/>
                    <a:pt x="616" y="574"/>
                    <a:pt x="607" y="568"/>
                  </a:cubicBezTo>
                  <a:cubicBezTo>
                    <a:pt x="592" y="557"/>
                    <a:pt x="582" y="557"/>
                    <a:pt x="569" y="544"/>
                  </a:cubicBezTo>
                  <a:cubicBezTo>
                    <a:pt x="565" y="538"/>
                    <a:pt x="569" y="532"/>
                    <a:pt x="565" y="527"/>
                  </a:cubicBezTo>
                  <a:cubicBezTo>
                    <a:pt x="561" y="517"/>
                    <a:pt x="559" y="513"/>
                    <a:pt x="556" y="502"/>
                  </a:cubicBezTo>
                  <a:cubicBezTo>
                    <a:pt x="554" y="496"/>
                    <a:pt x="546" y="496"/>
                    <a:pt x="542" y="491"/>
                  </a:cubicBezTo>
                  <a:cubicBezTo>
                    <a:pt x="537" y="487"/>
                    <a:pt x="540" y="481"/>
                    <a:pt x="537" y="474"/>
                  </a:cubicBezTo>
                  <a:cubicBezTo>
                    <a:pt x="535" y="472"/>
                    <a:pt x="531" y="472"/>
                    <a:pt x="531" y="468"/>
                  </a:cubicBezTo>
                  <a:cubicBezTo>
                    <a:pt x="531" y="466"/>
                    <a:pt x="535" y="464"/>
                    <a:pt x="535" y="462"/>
                  </a:cubicBezTo>
                  <a:cubicBezTo>
                    <a:pt x="537" y="453"/>
                    <a:pt x="537" y="449"/>
                    <a:pt x="537" y="443"/>
                  </a:cubicBezTo>
                  <a:cubicBezTo>
                    <a:pt x="537" y="434"/>
                    <a:pt x="544" y="432"/>
                    <a:pt x="544" y="426"/>
                  </a:cubicBezTo>
                  <a:cubicBezTo>
                    <a:pt x="544" y="422"/>
                    <a:pt x="540" y="422"/>
                    <a:pt x="537" y="417"/>
                  </a:cubicBezTo>
                  <a:cubicBezTo>
                    <a:pt x="533" y="409"/>
                    <a:pt x="527" y="405"/>
                    <a:pt x="527" y="394"/>
                  </a:cubicBezTo>
                  <a:cubicBezTo>
                    <a:pt x="527" y="390"/>
                    <a:pt x="533" y="388"/>
                    <a:pt x="537" y="388"/>
                  </a:cubicBezTo>
                  <a:cubicBezTo>
                    <a:pt x="548" y="383"/>
                    <a:pt x="554" y="383"/>
                    <a:pt x="565" y="379"/>
                  </a:cubicBezTo>
                  <a:cubicBezTo>
                    <a:pt x="569" y="377"/>
                    <a:pt x="573" y="377"/>
                    <a:pt x="573" y="373"/>
                  </a:cubicBezTo>
                  <a:cubicBezTo>
                    <a:pt x="573" y="364"/>
                    <a:pt x="563" y="362"/>
                    <a:pt x="563" y="352"/>
                  </a:cubicBezTo>
                  <a:cubicBezTo>
                    <a:pt x="563" y="343"/>
                    <a:pt x="567" y="341"/>
                    <a:pt x="567" y="333"/>
                  </a:cubicBezTo>
                  <a:cubicBezTo>
                    <a:pt x="567" y="326"/>
                    <a:pt x="559" y="322"/>
                    <a:pt x="556" y="316"/>
                  </a:cubicBezTo>
                  <a:cubicBezTo>
                    <a:pt x="559" y="307"/>
                    <a:pt x="559" y="301"/>
                    <a:pt x="559" y="292"/>
                  </a:cubicBezTo>
                  <a:cubicBezTo>
                    <a:pt x="559" y="282"/>
                    <a:pt x="552" y="278"/>
                    <a:pt x="552" y="269"/>
                  </a:cubicBezTo>
                  <a:cubicBezTo>
                    <a:pt x="552" y="265"/>
                    <a:pt x="556" y="265"/>
                    <a:pt x="561" y="263"/>
                  </a:cubicBezTo>
                  <a:cubicBezTo>
                    <a:pt x="563" y="261"/>
                    <a:pt x="563" y="259"/>
                    <a:pt x="565" y="256"/>
                  </a:cubicBezTo>
                  <a:cubicBezTo>
                    <a:pt x="571" y="250"/>
                    <a:pt x="584" y="252"/>
                    <a:pt x="588" y="246"/>
                  </a:cubicBezTo>
                  <a:cubicBezTo>
                    <a:pt x="595" y="240"/>
                    <a:pt x="599" y="240"/>
                    <a:pt x="605" y="233"/>
                  </a:cubicBezTo>
                  <a:cubicBezTo>
                    <a:pt x="607" y="231"/>
                    <a:pt x="605" y="227"/>
                    <a:pt x="609" y="225"/>
                  </a:cubicBezTo>
                  <a:cubicBezTo>
                    <a:pt x="616" y="225"/>
                    <a:pt x="622" y="225"/>
                    <a:pt x="622" y="218"/>
                  </a:cubicBezTo>
                  <a:cubicBezTo>
                    <a:pt x="622" y="204"/>
                    <a:pt x="616" y="197"/>
                    <a:pt x="618" y="182"/>
                  </a:cubicBezTo>
                  <a:cubicBezTo>
                    <a:pt x="620" y="165"/>
                    <a:pt x="618" y="144"/>
                    <a:pt x="601" y="144"/>
                  </a:cubicBezTo>
                  <a:cubicBezTo>
                    <a:pt x="597" y="144"/>
                    <a:pt x="595" y="151"/>
                    <a:pt x="590" y="151"/>
                  </a:cubicBezTo>
                  <a:cubicBezTo>
                    <a:pt x="576" y="151"/>
                    <a:pt x="576" y="127"/>
                    <a:pt x="563" y="127"/>
                  </a:cubicBezTo>
                  <a:cubicBezTo>
                    <a:pt x="550" y="127"/>
                    <a:pt x="537" y="119"/>
                    <a:pt x="537" y="106"/>
                  </a:cubicBezTo>
                  <a:cubicBezTo>
                    <a:pt x="537" y="100"/>
                    <a:pt x="537" y="94"/>
                    <a:pt x="537" y="85"/>
                  </a:cubicBezTo>
                  <a:cubicBezTo>
                    <a:pt x="537" y="79"/>
                    <a:pt x="531" y="77"/>
                    <a:pt x="527" y="72"/>
                  </a:cubicBezTo>
                  <a:cubicBezTo>
                    <a:pt x="520" y="66"/>
                    <a:pt x="520" y="60"/>
                    <a:pt x="516" y="51"/>
                  </a:cubicBezTo>
                  <a:cubicBezTo>
                    <a:pt x="510" y="36"/>
                    <a:pt x="506" y="26"/>
                    <a:pt x="491" y="19"/>
                  </a:cubicBezTo>
                  <a:cubicBezTo>
                    <a:pt x="489" y="30"/>
                    <a:pt x="484" y="36"/>
                    <a:pt x="474" y="38"/>
                  </a:cubicBezTo>
                  <a:cubicBezTo>
                    <a:pt x="476" y="43"/>
                    <a:pt x="478" y="45"/>
                    <a:pt x="478" y="51"/>
                  </a:cubicBezTo>
                  <a:cubicBezTo>
                    <a:pt x="478" y="55"/>
                    <a:pt x="472" y="58"/>
                    <a:pt x="465" y="60"/>
                  </a:cubicBezTo>
                  <a:cubicBezTo>
                    <a:pt x="461" y="62"/>
                    <a:pt x="463" y="68"/>
                    <a:pt x="457" y="68"/>
                  </a:cubicBezTo>
                  <a:cubicBezTo>
                    <a:pt x="442" y="68"/>
                    <a:pt x="444" y="41"/>
                    <a:pt x="427" y="41"/>
                  </a:cubicBezTo>
                  <a:cubicBezTo>
                    <a:pt x="417" y="41"/>
                    <a:pt x="419" y="60"/>
                    <a:pt x="406" y="60"/>
                  </a:cubicBezTo>
                  <a:cubicBezTo>
                    <a:pt x="398" y="60"/>
                    <a:pt x="396" y="49"/>
                    <a:pt x="396" y="41"/>
                  </a:cubicBezTo>
                  <a:cubicBezTo>
                    <a:pt x="393" y="41"/>
                    <a:pt x="391" y="41"/>
                    <a:pt x="389" y="41"/>
                  </a:cubicBezTo>
                  <a:cubicBezTo>
                    <a:pt x="377" y="41"/>
                    <a:pt x="377" y="58"/>
                    <a:pt x="366" y="58"/>
                  </a:cubicBezTo>
                  <a:cubicBezTo>
                    <a:pt x="360" y="58"/>
                    <a:pt x="360" y="51"/>
                    <a:pt x="353" y="47"/>
                  </a:cubicBezTo>
                  <a:cubicBezTo>
                    <a:pt x="345" y="38"/>
                    <a:pt x="336" y="36"/>
                    <a:pt x="326" y="28"/>
                  </a:cubicBezTo>
                  <a:cubicBezTo>
                    <a:pt x="319" y="22"/>
                    <a:pt x="319" y="15"/>
                    <a:pt x="313" y="7"/>
                  </a:cubicBezTo>
                  <a:lnTo>
                    <a:pt x="313" y="7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DF3A361A-4767-434C-9333-2710237CA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8" y="2337"/>
              <a:ext cx="476" cy="618"/>
            </a:xfrm>
            <a:custGeom>
              <a:avLst/>
              <a:gdLst>
                <a:gd name="T0" fmla="*/ 275 w 791"/>
                <a:gd name="T1" fmla="*/ 11 h 1027"/>
                <a:gd name="T2" fmla="*/ 230 w 791"/>
                <a:gd name="T3" fmla="*/ 38 h 1027"/>
                <a:gd name="T4" fmla="*/ 184 w 791"/>
                <a:gd name="T5" fmla="*/ 55 h 1027"/>
                <a:gd name="T6" fmla="*/ 167 w 791"/>
                <a:gd name="T7" fmla="*/ 96 h 1027"/>
                <a:gd name="T8" fmla="*/ 135 w 791"/>
                <a:gd name="T9" fmla="*/ 132 h 1027"/>
                <a:gd name="T10" fmla="*/ 72 w 791"/>
                <a:gd name="T11" fmla="*/ 180 h 1027"/>
                <a:gd name="T12" fmla="*/ 91 w 791"/>
                <a:gd name="T13" fmla="*/ 221 h 1027"/>
                <a:gd name="T14" fmla="*/ 152 w 791"/>
                <a:gd name="T15" fmla="*/ 284 h 1027"/>
                <a:gd name="T16" fmla="*/ 178 w 791"/>
                <a:gd name="T17" fmla="*/ 367 h 1027"/>
                <a:gd name="T18" fmla="*/ 148 w 791"/>
                <a:gd name="T19" fmla="*/ 432 h 1027"/>
                <a:gd name="T20" fmla="*/ 114 w 791"/>
                <a:gd name="T21" fmla="*/ 462 h 1027"/>
                <a:gd name="T22" fmla="*/ 148 w 791"/>
                <a:gd name="T23" fmla="*/ 540 h 1027"/>
                <a:gd name="T24" fmla="*/ 146 w 791"/>
                <a:gd name="T25" fmla="*/ 601 h 1027"/>
                <a:gd name="T26" fmla="*/ 133 w 791"/>
                <a:gd name="T27" fmla="*/ 661 h 1027"/>
                <a:gd name="T28" fmla="*/ 78 w 791"/>
                <a:gd name="T29" fmla="*/ 707 h 1027"/>
                <a:gd name="T30" fmla="*/ 38 w 791"/>
                <a:gd name="T31" fmla="*/ 781 h 1027"/>
                <a:gd name="T32" fmla="*/ 0 w 791"/>
                <a:gd name="T33" fmla="*/ 855 h 1027"/>
                <a:gd name="T34" fmla="*/ 31 w 791"/>
                <a:gd name="T35" fmla="*/ 938 h 1027"/>
                <a:gd name="T36" fmla="*/ 42 w 791"/>
                <a:gd name="T37" fmla="*/ 1004 h 1027"/>
                <a:gd name="T38" fmla="*/ 114 w 791"/>
                <a:gd name="T39" fmla="*/ 1012 h 1027"/>
                <a:gd name="T40" fmla="*/ 175 w 791"/>
                <a:gd name="T41" fmla="*/ 936 h 1027"/>
                <a:gd name="T42" fmla="*/ 226 w 791"/>
                <a:gd name="T43" fmla="*/ 879 h 1027"/>
                <a:gd name="T44" fmla="*/ 271 w 791"/>
                <a:gd name="T45" fmla="*/ 934 h 1027"/>
                <a:gd name="T46" fmla="*/ 302 w 791"/>
                <a:gd name="T47" fmla="*/ 995 h 1027"/>
                <a:gd name="T48" fmla="*/ 338 w 791"/>
                <a:gd name="T49" fmla="*/ 896 h 1027"/>
                <a:gd name="T50" fmla="*/ 383 w 791"/>
                <a:gd name="T51" fmla="*/ 872 h 1027"/>
                <a:gd name="T52" fmla="*/ 442 w 791"/>
                <a:gd name="T53" fmla="*/ 879 h 1027"/>
                <a:gd name="T54" fmla="*/ 499 w 791"/>
                <a:gd name="T55" fmla="*/ 919 h 1027"/>
                <a:gd name="T56" fmla="*/ 540 w 791"/>
                <a:gd name="T57" fmla="*/ 919 h 1027"/>
                <a:gd name="T58" fmla="*/ 633 w 791"/>
                <a:gd name="T59" fmla="*/ 930 h 1027"/>
                <a:gd name="T60" fmla="*/ 709 w 791"/>
                <a:gd name="T61" fmla="*/ 855 h 1027"/>
                <a:gd name="T62" fmla="*/ 745 w 791"/>
                <a:gd name="T63" fmla="*/ 803 h 1027"/>
                <a:gd name="T64" fmla="*/ 758 w 791"/>
                <a:gd name="T65" fmla="*/ 773 h 1027"/>
                <a:gd name="T66" fmla="*/ 787 w 791"/>
                <a:gd name="T67" fmla="*/ 754 h 1027"/>
                <a:gd name="T68" fmla="*/ 760 w 791"/>
                <a:gd name="T69" fmla="*/ 718 h 1027"/>
                <a:gd name="T70" fmla="*/ 736 w 791"/>
                <a:gd name="T71" fmla="*/ 665 h 1027"/>
                <a:gd name="T72" fmla="*/ 684 w 791"/>
                <a:gd name="T73" fmla="*/ 669 h 1027"/>
                <a:gd name="T74" fmla="*/ 595 w 791"/>
                <a:gd name="T75" fmla="*/ 682 h 1027"/>
                <a:gd name="T76" fmla="*/ 624 w 791"/>
                <a:gd name="T77" fmla="*/ 610 h 1027"/>
                <a:gd name="T78" fmla="*/ 565 w 791"/>
                <a:gd name="T79" fmla="*/ 527 h 1027"/>
                <a:gd name="T80" fmla="*/ 531 w 791"/>
                <a:gd name="T81" fmla="*/ 468 h 1027"/>
                <a:gd name="T82" fmla="*/ 537 w 791"/>
                <a:gd name="T83" fmla="*/ 417 h 1027"/>
                <a:gd name="T84" fmla="*/ 573 w 791"/>
                <a:gd name="T85" fmla="*/ 373 h 1027"/>
                <a:gd name="T86" fmla="*/ 559 w 791"/>
                <a:gd name="T87" fmla="*/ 292 h 1027"/>
                <a:gd name="T88" fmla="*/ 588 w 791"/>
                <a:gd name="T89" fmla="*/ 246 h 1027"/>
                <a:gd name="T90" fmla="*/ 618 w 791"/>
                <a:gd name="T91" fmla="*/ 182 h 1027"/>
                <a:gd name="T92" fmla="*/ 537 w 791"/>
                <a:gd name="T93" fmla="*/ 106 h 1027"/>
                <a:gd name="T94" fmla="*/ 491 w 791"/>
                <a:gd name="T95" fmla="*/ 19 h 1027"/>
                <a:gd name="T96" fmla="*/ 457 w 791"/>
                <a:gd name="T97" fmla="*/ 68 h 1027"/>
                <a:gd name="T98" fmla="*/ 389 w 791"/>
                <a:gd name="T99" fmla="*/ 41 h 1027"/>
                <a:gd name="T100" fmla="*/ 313 w 791"/>
                <a:gd name="T101" fmla="*/ 7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91" h="1027">
                  <a:moveTo>
                    <a:pt x="313" y="7"/>
                  </a:moveTo>
                  <a:lnTo>
                    <a:pt x="313" y="7"/>
                  </a:lnTo>
                  <a:cubicBezTo>
                    <a:pt x="305" y="7"/>
                    <a:pt x="300" y="0"/>
                    <a:pt x="292" y="0"/>
                  </a:cubicBezTo>
                  <a:cubicBezTo>
                    <a:pt x="283" y="0"/>
                    <a:pt x="281" y="7"/>
                    <a:pt x="275" y="11"/>
                  </a:cubicBezTo>
                  <a:cubicBezTo>
                    <a:pt x="269" y="13"/>
                    <a:pt x="262" y="13"/>
                    <a:pt x="260" y="17"/>
                  </a:cubicBezTo>
                  <a:cubicBezTo>
                    <a:pt x="256" y="24"/>
                    <a:pt x="258" y="30"/>
                    <a:pt x="254" y="34"/>
                  </a:cubicBezTo>
                  <a:cubicBezTo>
                    <a:pt x="243" y="32"/>
                    <a:pt x="243" y="32"/>
                    <a:pt x="243" y="32"/>
                  </a:cubicBezTo>
                  <a:cubicBezTo>
                    <a:pt x="237" y="34"/>
                    <a:pt x="237" y="38"/>
                    <a:pt x="230" y="38"/>
                  </a:cubicBezTo>
                  <a:cubicBezTo>
                    <a:pt x="224" y="38"/>
                    <a:pt x="222" y="32"/>
                    <a:pt x="216" y="26"/>
                  </a:cubicBezTo>
                  <a:cubicBezTo>
                    <a:pt x="211" y="32"/>
                    <a:pt x="207" y="36"/>
                    <a:pt x="203" y="43"/>
                  </a:cubicBezTo>
                  <a:cubicBezTo>
                    <a:pt x="197" y="49"/>
                    <a:pt x="197" y="58"/>
                    <a:pt x="188" y="58"/>
                  </a:cubicBezTo>
                  <a:cubicBezTo>
                    <a:pt x="186" y="58"/>
                    <a:pt x="186" y="55"/>
                    <a:pt x="184" y="55"/>
                  </a:cubicBezTo>
                  <a:cubicBezTo>
                    <a:pt x="182" y="55"/>
                    <a:pt x="182" y="58"/>
                    <a:pt x="182" y="58"/>
                  </a:cubicBezTo>
                  <a:cubicBezTo>
                    <a:pt x="182" y="64"/>
                    <a:pt x="175" y="70"/>
                    <a:pt x="167" y="7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7"/>
                    <a:pt x="167" y="89"/>
                    <a:pt x="167" y="96"/>
                  </a:cubicBezTo>
                  <a:cubicBezTo>
                    <a:pt x="167" y="102"/>
                    <a:pt x="180" y="102"/>
                    <a:pt x="180" y="108"/>
                  </a:cubicBezTo>
                  <a:cubicBezTo>
                    <a:pt x="180" y="117"/>
                    <a:pt x="173" y="119"/>
                    <a:pt x="165" y="123"/>
                  </a:cubicBezTo>
                  <a:cubicBezTo>
                    <a:pt x="158" y="127"/>
                    <a:pt x="156" y="134"/>
                    <a:pt x="148" y="134"/>
                  </a:cubicBezTo>
                  <a:cubicBezTo>
                    <a:pt x="142" y="134"/>
                    <a:pt x="139" y="132"/>
                    <a:pt x="135" y="132"/>
                  </a:cubicBezTo>
                  <a:cubicBezTo>
                    <a:pt x="129" y="132"/>
                    <a:pt x="125" y="134"/>
                    <a:pt x="118" y="134"/>
                  </a:cubicBezTo>
                  <a:cubicBezTo>
                    <a:pt x="112" y="134"/>
                    <a:pt x="110" y="132"/>
                    <a:pt x="103" y="132"/>
                  </a:cubicBezTo>
                  <a:cubicBezTo>
                    <a:pt x="95" y="132"/>
                    <a:pt x="91" y="140"/>
                    <a:pt x="86" y="149"/>
                  </a:cubicBezTo>
                  <a:cubicBezTo>
                    <a:pt x="80" y="159"/>
                    <a:pt x="80" y="170"/>
                    <a:pt x="72" y="180"/>
                  </a:cubicBezTo>
                  <a:cubicBezTo>
                    <a:pt x="72" y="197"/>
                    <a:pt x="72" y="197"/>
                    <a:pt x="72" y="197"/>
                  </a:cubicBezTo>
                  <a:cubicBezTo>
                    <a:pt x="86" y="197"/>
                    <a:pt x="86" y="197"/>
                    <a:pt x="86" y="197"/>
                  </a:cubicBezTo>
                  <a:cubicBezTo>
                    <a:pt x="84" y="204"/>
                    <a:pt x="82" y="208"/>
                    <a:pt x="82" y="214"/>
                  </a:cubicBezTo>
                  <a:cubicBezTo>
                    <a:pt x="82" y="218"/>
                    <a:pt x="86" y="218"/>
                    <a:pt x="91" y="221"/>
                  </a:cubicBezTo>
                  <a:cubicBezTo>
                    <a:pt x="97" y="223"/>
                    <a:pt x="99" y="223"/>
                    <a:pt x="106" y="225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8" y="235"/>
                    <a:pt x="129" y="235"/>
                    <a:pt x="135" y="248"/>
                  </a:cubicBezTo>
                  <a:cubicBezTo>
                    <a:pt x="144" y="261"/>
                    <a:pt x="146" y="269"/>
                    <a:pt x="152" y="284"/>
                  </a:cubicBezTo>
                  <a:cubicBezTo>
                    <a:pt x="154" y="292"/>
                    <a:pt x="163" y="297"/>
                    <a:pt x="163" y="307"/>
                  </a:cubicBezTo>
                  <a:cubicBezTo>
                    <a:pt x="163" y="312"/>
                    <a:pt x="163" y="314"/>
                    <a:pt x="163" y="318"/>
                  </a:cubicBezTo>
                  <a:cubicBezTo>
                    <a:pt x="163" y="326"/>
                    <a:pt x="163" y="331"/>
                    <a:pt x="163" y="337"/>
                  </a:cubicBezTo>
                  <a:cubicBezTo>
                    <a:pt x="163" y="352"/>
                    <a:pt x="178" y="354"/>
                    <a:pt x="178" y="367"/>
                  </a:cubicBezTo>
                  <a:cubicBezTo>
                    <a:pt x="178" y="377"/>
                    <a:pt x="180" y="386"/>
                    <a:pt x="175" y="394"/>
                  </a:cubicBezTo>
                  <a:cubicBezTo>
                    <a:pt x="171" y="398"/>
                    <a:pt x="165" y="398"/>
                    <a:pt x="165" y="405"/>
                  </a:cubicBezTo>
                  <a:cubicBezTo>
                    <a:pt x="161" y="413"/>
                    <a:pt x="163" y="419"/>
                    <a:pt x="158" y="426"/>
                  </a:cubicBezTo>
                  <a:cubicBezTo>
                    <a:pt x="154" y="430"/>
                    <a:pt x="150" y="430"/>
                    <a:pt x="148" y="432"/>
                  </a:cubicBezTo>
                  <a:cubicBezTo>
                    <a:pt x="142" y="439"/>
                    <a:pt x="139" y="445"/>
                    <a:pt x="133" y="445"/>
                  </a:cubicBezTo>
                  <a:cubicBezTo>
                    <a:pt x="131" y="445"/>
                    <a:pt x="131" y="443"/>
                    <a:pt x="127" y="443"/>
                  </a:cubicBezTo>
                  <a:cubicBezTo>
                    <a:pt x="122" y="443"/>
                    <a:pt x="122" y="449"/>
                    <a:pt x="120" y="453"/>
                  </a:cubicBezTo>
                  <a:cubicBezTo>
                    <a:pt x="118" y="458"/>
                    <a:pt x="114" y="458"/>
                    <a:pt x="114" y="462"/>
                  </a:cubicBezTo>
                  <a:cubicBezTo>
                    <a:pt x="114" y="466"/>
                    <a:pt x="116" y="466"/>
                    <a:pt x="116" y="468"/>
                  </a:cubicBezTo>
                  <a:cubicBezTo>
                    <a:pt x="122" y="477"/>
                    <a:pt x="120" y="483"/>
                    <a:pt x="127" y="489"/>
                  </a:cubicBezTo>
                  <a:cubicBezTo>
                    <a:pt x="137" y="500"/>
                    <a:pt x="148" y="506"/>
                    <a:pt x="148" y="521"/>
                  </a:cubicBezTo>
                  <a:cubicBezTo>
                    <a:pt x="148" y="530"/>
                    <a:pt x="148" y="534"/>
                    <a:pt x="148" y="540"/>
                  </a:cubicBezTo>
                  <a:cubicBezTo>
                    <a:pt x="148" y="549"/>
                    <a:pt x="142" y="551"/>
                    <a:pt x="133" y="553"/>
                  </a:cubicBezTo>
                  <a:cubicBezTo>
                    <a:pt x="133" y="557"/>
                    <a:pt x="133" y="559"/>
                    <a:pt x="133" y="566"/>
                  </a:cubicBezTo>
                  <a:cubicBezTo>
                    <a:pt x="133" y="578"/>
                    <a:pt x="150" y="580"/>
                    <a:pt x="150" y="593"/>
                  </a:cubicBezTo>
                  <a:cubicBezTo>
                    <a:pt x="150" y="597"/>
                    <a:pt x="148" y="597"/>
                    <a:pt x="146" y="601"/>
                  </a:cubicBezTo>
                  <a:cubicBezTo>
                    <a:pt x="142" y="612"/>
                    <a:pt x="144" y="621"/>
                    <a:pt x="144" y="631"/>
                  </a:cubicBezTo>
                  <a:cubicBezTo>
                    <a:pt x="144" y="644"/>
                    <a:pt x="150" y="650"/>
                    <a:pt x="150" y="661"/>
                  </a:cubicBezTo>
                  <a:cubicBezTo>
                    <a:pt x="150" y="665"/>
                    <a:pt x="148" y="667"/>
                    <a:pt x="146" y="667"/>
                  </a:cubicBezTo>
                  <a:cubicBezTo>
                    <a:pt x="139" y="667"/>
                    <a:pt x="137" y="663"/>
                    <a:pt x="133" y="661"/>
                  </a:cubicBezTo>
                  <a:cubicBezTo>
                    <a:pt x="125" y="661"/>
                    <a:pt x="120" y="663"/>
                    <a:pt x="114" y="661"/>
                  </a:cubicBezTo>
                  <a:cubicBezTo>
                    <a:pt x="110" y="659"/>
                    <a:pt x="108" y="654"/>
                    <a:pt x="101" y="654"/>
                  </a:cubicBezTo>
                  <a:cubicBezTo>
                    <a:pt x="93" y="654"/>
                    <a:pt x="97" y="665"/>
                    <a:pt x="95" y="671"/>
                  </a:cubicBezTo>
                  <a:cubicBezTo>
                    <a:pt x="91" y="686"/>
                    <a:pt x="86" y="695"/>
                    <a:pt x="78" y="707"/>
                  </a:cubicBezTo>
                  <a:cubicBezTo>
                    <a:pt x="70" y="716"/>
                    <a:pt x="61" y="720"/>
                    <a:pt x="55" y="731"/>
                  </a:cubicBezTo>
                  <a:cubicBezTo>
                    <a:pt x="48" y="739"/>
                    <a:pt x="40" y="741"/>
                    <a:pt x="40" y="752"/>
                  </a:cubicBezTo>
                  <a:cubicBezTo>
                    <a:pt x="40" y="758"/>
                    <a:pt x="48" y="758"/>
                    <a:pt x="48" y="764"/>
                  </a:cubicBezTo>
                  <a:cubicBezTo>
                    <a:pt x="48" y="773"/>
                    <a:pt x="40" y="775"/>
                    <a:pt x="38" y="781"/>
                  </a:cubicBezTo>
                  <a:cubicBezTo>
                    <a:pt x="31" y="788"/>
                    <a:pt x="38" y="796"/>
                    <a:pt x="31" y="803"/>
                  </a:cubicBezTo>
                  <a:cubicBezTo>
                    <a:pt x="27" y="809"/>
                    <a:pt x="17" y="807"/>
                    <a:pt x="17" y="815"/>
                  </a:cubicBezTo>
                  <a:cubicBezTo>
                    <a:pt x="17" y="824"/>
                    <a:pt x="23" y="828"/>
                    <a:pt x="23" y="836"/>
                  </a:cubicBezTo>
                  <a:cubicBezTo>
                    <a:pt x="23" y="847"/>
                    <a:pt x="10" y="851"/>
                    <a:pt x="0" y="855"/>
                  </a:cubicBezTo>
                  <a:cubicBezTo>
                    <a:pt x="0" y="866"/>
                    <a:pt x="10" y="870"/>
                    <a:pt x="10" y="881"/>
                  </a:cubicBezTo>
                  <a:cubicBezTo>
                    <a:pt x="10" y="887"/>
                    <a:pt x="6" y="889"/>
                    <a:pt x="6" y="894"/>
                  </a:cubicBezTo>
                  <a:cubicBezTo>
                    <a:pt x="6" y="900"/>
                    <a:pt x="14" y="900"/>
                    <a:pt x="17" y="904"/>
                  </a:cubicBezTo>
                  <a:cubicBezTo>
                    <a:pt x="21" y="919"/>
                    <a:pt x="31" y="925"/>
                    <a:pt x="31" y="938"/>
                  </a:cubicBezTo>
                  <a:cubicBezTo>
                    <a:pt x="31" y="942"/>
                    <a:pt x="29" y="944"/>
                    <a:pt x="27" y="949"/>
                  </a:cubicBezTo>
                  <a:cubicBezTo>
                    <a:pt x="29" y="963"/>
                    <a:pt x="29" y="963"/>
                    <a:pt x="29" y="963"/>
                  </a:cubicBezTo>
                  <a:cubicBezTo>
                    <a:pt x="27" y="974"/>
                    <a:pt x="25" y="978"/>
                    <a:pt x="21" y="987"/>
                  </a:cubicBezTo>
                  <a:cubicBezTo>
                    <a:pt x="29" y="991"/>
                    <a:pt x="42" y="995"/>
                    <a:pt x="42" y="1004"/>
                  </a:cubicBezTo>
                  <a:cubicBezTo>
                    <a:pt x="42" y="1012"/>
                    <a:pt x="42" y="1016"/>
                    <a:pt x="42" y="1023"/>
                  </a:cubicBezTo>
                  <a:cubicBezTo>
                    <a:pt x="42" y="1027"/>
                    <a:pt x="42" y="1027"/>
                    <a:pt x="42" y="1027"/>
                  </a:cubicBezTo>
                  <a:cubicBezTo>
                    <a:pt x="50" y="1014"/>
                    <a:pt x="55" y="1004"/>
                    <a:pt x="70" y="1004"/>
                  </a:cubicBezTo>
                  <a:cubicBezTo>
                    <a:pt x="86" y="1004"/>
                    <a:pt x="97" y="1012"/>
                    <a:pt x="114" y="1012"/>
                  </a:cubicBezTo>
                  <a:cubicBezTo>
                    <a:pt x="122" y="1012"/>
                    <a:pt x="129" y="1014"/>
                    <a:pt x="133" y="1010"/>
                  </a:cubicBezTo>
                  <a:cubicBezTo>
                    <a:pt x="139" y="1004"/>
                    <a:pt x="137" y="997"/>
                    <a:pt x="144" y="989"/>
                  </a:cubicBezTo>
                  <a:cubicBezTo>
                    <a:pt x="152" y="978"/>
                    <a:pt x="154" y="972"/>
                    <a:pt x="154" y="959"/>
                  </a:cubicBezTo>
                  <a:cubicBezTo>
                    <a:pt x="154" y="946"/>
                    <a:pt x="175" y="946"/>
                    <a:pt x="175" y="936"/>
                  </a:cubicBezTo>
                  <a:cubicBezTo>
                    <a:pt x="175" y="932"/>
                    <a:pt x="171" y="930"/>
                    <a:pt x="171" y="927"/>
                  </a:cubicBezTo>
                  <a:cubicBezTo>
                    <a:pt x="171" y="923"/>
                    <a:pt x="175" y="921"/>
                    <a:pt x="178" y="919"/>
                  </a:cubicBezTo>
                  <a:cubicBezTo>
                    <a:pt x="182" y="911"/>
                    <a:pt x="186" y="906"/>
                    <a:pt x="192" y="902"/>
                  </a:cubicBezTo>
                  <a:cubicBezTo>
                    <a:pt x="205" y="891"/>
                    <a:pt x="209" y="879"/>
                    <a:pt x="226" y="879"/>
                  </a:cubicBezTo>
                  <a:cubicBezTo>
                    <a:pt x="237" y="879"/>
                    <a:pt x="237" y="891"/>
                    <a:pt x="237" y="902"/>
                  </a:cubicBezTo>
                  <a:cubicBezTo>
                    <a:pt x="245" y="902"/>
                    <a:pt x="249" y="902"/>
                    <a:pt x="256" y="902"/>
                  </a:cubicBezTo>
                  <a:cubicBezTo>
                    <a:pt x="260" y="902"/>
                    <a:pt x="260" y="906"/>
                    <a:pt x="260" y="911"/>
                  </a:cubicBezTo>
                  <a:cubicBezTo>
                    <a:pt x="266" y="917"/>
                    <a:pt x="269" y="925"/>
                    <a:pt x="271" y="934"/>
                  </a:cubicBezTo>
                  <a:cubicBezTo>
                    <a:pt x="275" y="940"/>
                    <a:pt x="281" y="942"/>
                    <a:pt x="281" y="949"/>
                  </a:cubicBezTo>
                  <a:cubicBezTo>
                    <a:pt x="281" y="957"/>
                    <a:pt x="281" y="959"/>
                    <a:pt x="281" y="968"/>
                  </a:cubicBezTo>
                  <a:cubicBezTo>
                    <a:pt x="281" y="985"/>
                    <a:pt x="292" y="995"/>
                    <a:pt x="298" y="1012"/>
                  </a:cubicBezTo>
                  <a:cubicBezTo>
                    <a:pt x="302" y="1008"/>
                    <a:pt x="302" y="1002"/>
                    <a:pt x="302" y="995"/>
                  </a:cubicBezTo>
                  <a:cubicBezTo>
                    <a:pt x="307" y="980"/>
                    <a:pt x="311" y="972"/>
                    <a:pt x="315" y="957"/>
                  </a:cubicBezTo>
                  <a:cubicBezTo>
                    <a:pt x="319" y="946"/>
                    <a:pt x="315" y="938"/>
                    <a:pt x="324" y="927"/>
                  </a:cubicBezTo>
                  <a:cubicBezTo>
                    <a:pt x="328" y="921"/>
                    <a:pt x="338" y="921"/>
                    <a:pt x="338" y="915"/>
                  </a:cubicBezTo>
                  <a:cubicBezTo>
                    <a:pt x="338" y="906"/>
                    <a:pt x="336" y="902"/>
                    <a:pt x="338" y="896"/>
                  </a:cubicBezTo>
                  <a:cubicBezTo>
                    <a:pt x="343" y="898"/>
                    <a:pt x="347" y="896"/>
                    <a:pt x="353" y="896"/>
                  </a:cubicBezTo>
                  <a:cubicBezTo>
                    <a:pt x="362" y="896"/>
                    <a:pt x="366" y="900"/>
                    <a:pt x="374" y="904"/>
                  </a:cubicBezTo>
                  <a:cubicBezTo>
                    <a:pt x="381" y="902"/>
                    <a:pt x="381" y="902"/>
                    <a:pt x="381" y="902"/>
                  </a:cubicBezTo>
                  <a:cubicBezTo>
                    <a:pt x="381" y="891"/>
                    <a:pt x="383" y="885"/>
                    <a:pt x="383" y="872"/>
                  </a:cubicBezTo>
                  <a:cubicBezTo>
                    <a:pt x="383" y="872"/>
                    <a:pt x="385" y="872"/>
                    <a:pt x="387" y="872"/>
                  </a:cubicBezTo>
                  <a:cubicBezTo>
                    <a:pt x="391" y="872"/>
                    <a:pt x="393" y="879"/>
                    <a:pt x="400" y="879"/>
                  </a:cubicBezTo>
                  <a:cubicBezTo>
                    <a:pt x="413" y="879"/>
                    <a:pt x="413" y="860"/>
                    <a:pt x="425" y="860"/>
                  </a:cubicBezTo>
                  <a:cubicBezTo>
                    <a:pt x="436" y="860"/>
                    <a:pt x="440" y="868"/>
                    <a:pt x="442" y="879"/>
                  </a:cubicBezTo>
                  <a:cubicBezTo>
                    <a:pt x="444" y="891"/>
                    <a:pt x="448" y="898"/>
                    <a:pt x="453" y="908"/>
                  </a:cubicBezTo>
                  <a:cubicBezTo>
                    <a:pt x="457" y="917"/>
                    <a:pt x="457" y="925"/>
                    <a:pt x="463" y="932"/>
                  </a:cubicBezTo>
                  <a:cubicBezTo>
                    <a:pt x="472" y="925"/>
                    <a:pt x="476" y="919"/>
                    <a:pt x="484" y="919"/>
                  </a:cubicBezTo>
                  <a:cubicBezTo>
                    <a:pt x="491" y="919"/>
                    <a:pt x="493" y="921"/>
                    <a:pt x="499" y="919"/>
                  </a:cubicBezTo>
                  <a:cubicBezTo>
                    <a:pt x="499" y="902"/>
                    <a:pt x="499" y="902"/>
                    <a:pt x="499" y="902"/>
                  </a:cubicBezTo>
                  <a:cubicBezTo>
                    <a:pt x="504" y="904"/>
                    <a:pt x="508" y="902"/>
                    <a:pt x="512" y="902"/>
                  </a:cubicBezTo>
                  <a:cubicBezTo>
                    <a:pt x="523" y="902"/>
                    <a:pt x="518" y="921"/>
                    <a:pt x="529" y="921"/>
                  </a:cubicBezTo>
                  <a:cubicBezTo>
                    <a:pt x="533" y="921"/>
                    <a:pt x="535" y="919"/>
                    <a:pt x="540" y="919"/>
                  </a:cubicBezTo>
                  <a:cubicBezTo>
                    <a:pt x="546" y="919"/>
                    <a:pt x="548" y="927"/>
                    <a:pt x="554" y="932"/>
                  </a:cubicBezTo>
                  <a:cubicBezTo>
                    <a:pt x="569" y="942"/>
                    <a:pt x="578" y="949"/>
                    <a:pt x="590" y="963"/>
                  </a:cubicBezTo>
                  <a:cubicBezTo>
                    <a:pt x="605" y="953"/>
                    <a:pt x="609" y="938"/>
                    <a:pt x="614" y="921"/>
                  </a:cubicBezTo>
                  <a:cubicBezTo>
                    <a:pt x="622" y="921"/>
                    <a:pt x="624" y="927"/>
                    <a:pt x="633" y="930"/>
                  </a:cubicBezTo>
                  <a:cubicBezTo>
                    <a:pt x="635" y="921"/>
                    <a:pt x="633" y="915"/>
                    <a:pt x="639" y="906"/>
                  </a:cubicBezTo>
                  <a:cubicBezTo>
                    <a:pt x="648" y="896"/>
                    <a:pt x="658" y="898"/>
                    <a:pt x="673" y="898"/>
                  </a:cubicBezTo>
                  <a:cubicBezTo>
                    <a:pt x="677" y="898"/>
                    <a:pt x="684" y="900"/>
                    <a:pt x="688" y="896"/>
                  </a:cubicBezTo>
                  <a:cubicBezTo>
                    <a:pt x="700" y="885"/>
                    <a:pt x="690" y="855"/>
                    <a:pt x="709" y="855"/>
                  </a:cubicBezTo>
                  <a:cubicBezTo>
                    <a:pt x="717" y="855"/>
                    <a:pt x="724" y="855"/>
                    <a:pt x="732" y="855"/>
                  </a:cubicBezTo>
                  <a:cubicBezTo>
                    <a:pt x="732" y="826"/>
                    <a:pt x="732" y="826"/>
                    <a:pt x="732" y="826"/>
                  </a:cubicBezTo>
                  <a:cubicBezTo>
                    <a:pt x="743" y="826"/>
                    <a:pt x="753" y="824"/>
                    <a:pt x="753" y="815"/>
                  </a:cubicBezTo>
                  <a:cubicBezTo>
                    <a:pt x="745" y="803"/>
                    <a:pt x="745" y="803"/>
                    <a:pt x="745" y="803"/>
                  </a:cubicBezTo>
                  <a:cubicBezTo>
                    <a:pt x="749" y="794"/>
                    <a:pt x="758" y="792"/>
                    <a:pt x="758" y="786"/>
                  </a:cubicBezTo>
                  <a:cubicBezTo>
                    <a:pt x="758" y="781"/>
                    <a:pt x="755" y="781"/>
                    <a:pt x="753" y="777"/>
                  </a:cubicBezTo>
                  <a:cubicBezTo>
                    <a:pt x="755" y="775"/>
                    <a:pt x="755" y="775"/>
                    <a:pt x="755" y="775"/>
                  </a:cubicBezTo>
                  <a:cubicBezTo>
                    <a:pt x="755" y="775"/>
                    <a:pt x="758" y="773"/>
                    <a:pt x="758" y="773"/>
                  </a:cubicBezTo>
                  <a:cubicBezTo>
                    <a:pt x="766" y="773"/>
                    <a:pt x="768" y="784"/>
                    <a:pt x="775" y="784"/>
                  </a:cubicBezTo>
                  <a:cubicBezTo>
                    <a:pt x="779" y="784"/>
                    <a:pt x="781" y="781"/>
                    <a:pt x="781" y="779"/>
                  </a:cubicBezTo>
                  <a:cubicBezTo>
                    <a:pt x="781" y="773"/>
                    <a:pt x="775" y="771"/>
                    <a:pt x="775" y="767"/>
                  </a:cubicBezTo>
                  <a:cubicBezTo>
                    <a:pt x="775" y="758"/>
                    <a:pt x="783" y="758"/>
                    <a:pt x="787" y="754"/>
                  </a:cubicBezTo>
                  <a:cubicBezTo>
                    <a:pt x="791" y="750"/>
                    <a:pt x="791" y="743"/>
                    <a:pt x="791" y="737"/>
                  </a:cubicBezTo>
                  <a:cubicBezTo>
                    <a:pt x="791" y="731"/>
                    <a:pt x="787" y="726"/>
                    <a:pt x="783" y="720"/>
                  </a:cubicBezTo>
                  <a:cubicBezTo>
                    <a:pt x="781" y="718"/>
                    <a:pt x="781" y="712"/>
                    <a:pt x="775" y="712"/>
                  </a:cubicBezTo>
                  <a:cubicBezTo>
                    <a:pt x="768" y="712"/>
                    <a:pt x="766" y="718"/>
                    <a:pt x="760" y="718"/>
                  </a:cubicBezTo>
                  <a:cubicBezTo>
                    <a:pt x="753" y="718"/>
                    <a:pt x="753" y="709"/>
                    <a:pt x="751" y="705"/>
                  </a:cubicBezTo>
                  <a:cubicBezTo>
                    <a:pt x="747" y="701"/>
                    <a:pt x="741" y="699"/>
                    <a:pt x="741" y="695"/>
                  </a:cubicBezTo>
                  <a:cubicBezTo>
                    <a:pt x="741" y="688"/>
                    <a:pt x="747" y="686"/>
                    <a:pt x="747" y="682"/>
                  </a:cubicBezTo>
                  <a:cubicBezTo>
                    <a:pt x="747" y="673"/>
                    <a:pt x="745" y="665"/>
                    <a:pt x="736" y="665"/>
                  </a:cubicBezTo>
                  <a:cubicBezTo>
                    <a:pt x="732" y="665"/>
                    <a:pt x="730" y="671"/>
                    <a:pt x="726" y="671"/>
                  </a:cubicBezTo>
                  <a:cubicBezTo>
                    <a:pt x="722" y="671"/>
                    <a:pt x="722" y="665"/>
                    <a:pt x="717" y="663"/>
                  </a:cubicBezTo>
                  <a:cubicBezTo>
                    <a:pt x="713" y="659"/>
                    <a:pt x="709" y="659"/>
                    <a:pt x="703" y="659"/>
                  </a:cubicBezTo>
                  <a:cubicBezTo>
                    <a:pt x="694" y="659"/>
                    <a:pt x="690" y="665"/>
                    <a:pt x="684" y="669"/>
                  </a:cubicBezTo>
                  <a:cubicBezTo>
                    <a:pt x="671" y="680"/>
                    <a:pt x="662" y="682"/>
                    <a:pt x="645" y="682"/>
                  </a:cubicBezTo>
                  <a:cubicBezTo>
                    <a:pt x="635" y="682"/>
                    <a:pt x="633" y="669"/>
                    <a:pt x="622" y="669"/>
                  </a:cubicBezTo>
                  <a:cubicBezTo>
                    <a:pt x="614" y="669"/>
                    <a:pt x="612" y="682"/>
                    <a:pt x="603" y="682"/>
                  </a:cubicBezTo>
                  <a:cubicBezTo>
                    <a:pt x="601" y="682"/>
                    <a:pt x="599" y="682"/>
                    <a:pt x="595" y="682"/>
                  </a:cubicBezTo>
                  <a:cubicBezTo>
                    <a:pt x="595" y="669"/>
                    <a:pt x="595" y="663"/>
                    <a:pt x="595" y="650"/>
                  </a:cubicBezTo>
                  <a:cubicBezTo>
                    <a:pt x="595" y="642"/>
                    <a:pt x="609" y="644"/>
                    <a:pt x="616" y="637"/>
                  </a:cubicBezTo>
                  <a:cubicBezTo>
                    <a:pt x="620" y="635"/>
                    <a:pt x="620" y="631"/>
                    <a:pt x="620" y="627"/>
                  </a:cubicBezTo>
                  <a:cubicBezTo>
                    <a:pt x="620" y="621"/>
                    <a:pt x="624" y="616"/>
                    <a:pt x="624" y="610"/>
                  </a:cubicBezTo>
                  <a:cubicBezTo>
                    <a:pt x="624" y="601"/>
                    <a:pt x="614" y="601"/>
                    <a:pt x="612" y="595"/>
                  </a:cubicBezTo>
                  <a:cubicBezTo>
                    <a:pt x="609" y="585"/>
                    <a:pt x="616" y="574"/>
                    <a:pt x="607" y="568"/>
                  </a:cubicBezTo>
                  <a:cubicBezTo>
                    <a:pt x="592" y="557"/>
                    <a:pt x="582" y="557"/>
                    <a:pt x="569" y="544"/>
                  </a:cubicBezTo>
                  <a:cubicBezTo>
                    <a:pt x="565" y="538"/>
                    <a:pt x="569" y="532"/>
                    <a:pt x="565" y="527"/>
                  </a:cubicBezTo>
                  <a:cubicBezTo>
                    <a:pt x="561" y="517"/>
                    <a:pt x="559" y="513"/>
                    <a:pt x="556" y="502"/>
                  </a:cubicBezTo>
                  <a:cubicBezTo>
                    <a:pt x="554" y="496"/>
                    <a:pt x="546" y="496"/>
                    <a:pt x="542" y="491"/>
                  </a:cubicBezTo>
                  <a:cubicBezTo>
                    <a:pt x="537" y="487"/>
                    <a:pt x="540" y="481"/>
                    <a:pt x="537" y="474"/>
                  </a:cubicBezTo>
                  <a:cubicBezTo>
                    <a:pt x="535" y="472"/>
                    <a:pt x="531" y="472"/>
                    <a:pt x="531" y="468"/>
                  </a:cubicBezTo>
                  <a:cubicBezTo>
                    <a:pt x="531" y="466"/>
                    <a:pt x="535" y="464"/>
                    <a:pt x="535" y="462"/>
                  </a:cubicBezTo>
                  <a:cubicBezTo>
                    <a:pt x="537" y="453"/>
                    <a:pt x="537" y="449"/>
                    <a:pt x="537" y="443"/>
                  </a:cubicBezTo>
                  <a:cubicBezTo>
                    <a:pt x="537" y="434"/>
                    <a:pt x="544" y="432"/>
                    <a:pt x="544" y="426"/>
                  </a:cubicBezTo>
                  <a:cubicBezTo>
                    <a:pt x="544" y="422"/>
                    <a:pt x="540" y="422"/>
                    <a:pt x="537" y="417"/>
                  </a:cubicBezTo>
                  <a:cubicBezTo>
                    <a:pt x="533" y="409"/>
                    <a:pt x="527" y="405"/>
                    <a:pt x="527" y="394"/>
                  </a:cubicBezTo>
                  <a:cubicBezTo>
                    <a:pt x="527" y="390"/>
                    <a:pt x="533" y="388"/>
                    <a:pt x="537" y="388"/>
                  </a:cubicBezTo>
                  <a:cubicBezTo>
                    <a:pt x="548" y="383"/>
                    <a:pt x="554" y="383"/>
                    <a:pt x="565" y="379"/>
                  </a:cubicBezTo>
                  <a:cubicBezTo>
                    <a:pt x="569" y="377"/>
                    <a:pt x="573" y="377"/>
                    <a:pt x="573" y="373"/>
                  </a:cubicBezTo>
                  <a:cubicBezTo>
                    <a:pt x="573" y="364"/>
                    <a:pt x="563" y="362"/>
                    <a:pt x="563" y="352"/>
                  </a:cubicBezTo>
                  <a:cubicBezTo>
                    <a:pt x="563" y="343"/>
                    <a:pt x="567" y="341"/>
                    <a:pt x="567" y="333"/>
                  </a:cubicBezTo>
                  <a:cubicBezTo>
                    <a:pt x="567" y="326"/>
                    <a:pt x="559" y="322"/>
                    <a:pt x="556" y="316"/>
                  </a:cubicBezTo>
                  <a:cubicBezTo>
                    <a:pt x="559" y="307"/>
                    <a:pt x="559" y="301"/>
                    <a:pt x="559" y="292"/>
                  </a:cubicBezTo>
                  <a:cubicBezTo>
                    <a:pt x="559" y="282"/>
                    <a:pt x="552" y="278"/>
                    <a:pt x="552" y="269"/>
                  </a:cubicBezTo>
                  <a:cubicBezTo>
                    <a:pt x="552" y="265"/>
                    <a:pt x="556" y="265"/>
                    <a:pt x="561" y="263"/>
                  </a:cubicBezTo>
                  <a:cubicBezTo>
                    <a:pt x="563" y="261"/>
                    <a:pt x="563" y="259"/>
                    <a:pt x="565" y="256"/>
                  </a:cubicBezTo>
                  <a:cubicBezTo>
                    <a:pt x="571" y="250"/>
                    <a:pt x="584" y="252"/>
                    <a:pt x="588" y="246"/>
                  </a:cubicBezTo>
                  <a:cubicBezTo>
                    <a:pt x="595" y="240"/>
                    <a:pt x="599" y="240"/>
                    <a:pt x="605" y="233"/>
                  </a:cubicBezTo>
                  <a:cubicBezTo>
                    <a:pt x="607" y="231"/>
                    <a:pt x="605" y="227"/>
                    <a:pt x="609" y="225"/>
                  </a:cubicBezTo>
                  <a:cubicBezTo>
                    <a:pt x="616" y="225"/>
                    <a:pt x="622" y="225"/>
                    <a:pt x="622" y="218"/>
                  </a:cubicBezTo>
                  <a:cubicBezTo>
                    <a:pt x="622" y="204"/>
                    <a:pt x="616" y="197"/>
                    <a:pt x="618" y="182"/>
                  </a:cubicBezTo>
                  <a:cubicBezTo>
                    <a:pt x="620" y="165"/>
                    <a:pt x="618" y="144"/>
                    <a:pt x="601" y="144"/>
                  </a:cubicBezTo>
                  <a:cubicBezTo>
                    <a:pt x="597" y="144"/>
                    <a:pt x="595" y="151"/>
                    <a:pt x="590" y="151"/>
                  </a:cubicBezTo>
                  <a:cubicBezTo>
                    <a:pt x="576" y="151"/>
                    <a:pt x="576" y="127"/>
                    <a:pt x="563" y="127"/>
                  </a:cubicBezTo>
                  <a:cubicBezTo>
                    <a:pt x="550" y="127"/>
                    <a:pt x="537" y="119"/>
                    <a:pt x="537" y="106"/>
                  </a:cubicBezTo>
                  <a:cubicBezTo>
                    <a:pt x="537" y="100"/>
                    <a:pt x="537" y="94"/>
                    <a:pt x="537" y="85"/>
                  </a:cubicBezTo>
                  <a:cubicBezTo>
                    <a:pt x="537" y="79"/>
                    <a:pt x="531" y="77"/>
                    <a:pt x="527" y="72"/>
                  </a:cubicBezTo>
                  <a:cubicBezTo>
                    <a:pt x="520" y="66"/>
                    <a:pt x="520" y="60"/>
                    <a:pt x="516" y="51"/>
                  </a:cubicBezTo>
                  <a:cubicBezTo>
                    <a:pt x="510" y="36"/>
                    <a:pt x="506" y="26"/>
                    <a:pt x="491" y="19"/>
                  </a:cubicBezTo>
                  <a:cubicBezTo>
                    <a:pt x="489" y="30"/>
                    <a:pt x="484" y="36"/>
                    <a:pt x="474" y="38"/>
                  </a:cubicBezTo>
                  <a:cubicBezTo>
                    <a:pt x="476" y="43"/>
                    <a:pt x="478" y="45"/>
                    <a:pt x="478" y="51"/>
                  </a:cubicBezTo>
                  <a:cubicBezTo>
                    <a:pt x="478" y="55"/>
                    <a:pt x="472" y="58"/>
                    <a:pt x="465" y="60"/>
                  </a:cubicBezTo>
                  <a:cubicBezTo>
                    <a:pt x="461" y="62"/>
                    <a:pt x="463" y="68"/>
                    <a:pt x="457" y="68"/>
                  </a:cubicBezTo>
                  <a:cubicBezTo>
                    <a:pt x="442" y="68"/>
                    <a:pt x="444" y="41"/>
                    <a:pt x="427" y="41"/>
                  </a:cubicBezTo>
                  <a:cubicBezTo>
                    <a:pt x="417" y="41"/>
                    <a:pt x="419" y="60"/>
                    <a:pt x="406" y="60"/>
                  </a:cubicBezTo>
                  <a:cubicBezTo>
                    <a:pt x="398" y="60"/>
                    <a:pt x="396" y="49"/>
                    <a:pt x="396" y="41"/>
                  </a:cubicBezTo>
                  <a:cubicBezTo>
                    <a:pt x="393" y="41"/>
                    <a:pt x="391" y="41"/>
                    <a:pt x="389" y="41"/>
                  </a:cubicBezTo>
                  <a:cubicBezTo>
                    <a:pt x="377" y="41"/>
                    <a:pt x="377" y="58"/>
                    <a:pt x="366" y="58"/>
                  </a:cubicBezTo>
                  <a:cubicBezTo>
                    <a:pt x="360" y="58"/>
                    <a:pt x="360" y="51"/>
                    <a:pt x="353" y="47"/>
                  </a:cubicBezTo>
                  <a:cubicBezTo>
                    <a:pt x="345" y="38"/>
                    <a:pt x="336" y="36"/>
                    <a:pt x="326" y="28"/>
                  </a:cubicBezTo>
                  <a:cubicBezTo>
                    <a:pt x="319" y="22"/>
                    <a:pt x="319" y="15"/>
                    <a:pt x="313" y="7"/>
                  </a:cubicBezTo>
                  <a:lnTo>
                    <a:pt x="313" y="7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F8F315CB-A842-42AF-91BD-BDEEEA4E5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" y="1833"/>
              <a:ext cx="661" cy="630"/>
            </a:xfrm>
            <a:custGeom>
              <a:avLst/>
              <a:gdLst>
                <a:gd name="T0" fmla="*/ 104 w 1100"/>
                <a:gd name="T1" fmla="*/ 451 h 1047"/>
                <a:gd name="T2" fmla="*/ 146 w 1100"/>
                <a:gd name="T3" fmla="*/ 453 h 1047"/>
                <a:gd name="T4" fmla="*/ 163 w 1100"/>
                <a:gd name="T5" fmla="*/ 402 h 1047"/>
                <a:gd name="T6" fmla="*/ 288 w 1100"/>
                <a:gd name="T7" fmla="*/ 377 h 1047"/>
                <a:gd name="T8" fmla="*/ 358 w 1100"/>
                <a:gd name="T9" fmla="*/ 337 h 1047"/>
                <a:gd name="T10" fmla="*/ 455 w 1100"/>
                <a:gd name="T11" fmla="*/ 294 h 1047"/>
                <a:gd name="T12" fmla="*/ 506 w 1100"/>
                <a:gd name="T13" fmla="*/ 252 h 1047"/>
                <a:gd name="T14" fmla="*/ 484 w 1100"/>
                <a:gd name="T15" fmla="*/ 135 h 1047"/>
                <a:gd name="T16" fmla="*/ 497 w 1100"/>
                <a:gd name="T17" fmla="*/ 25 h 1047"/>
                <a:gd name="T18" fmla="*/ 561 w 1100"/>
                <a:gd name="T19" fmla="*/ 25 h 1047"/>
                <a:gd name="T20" fmla="*/ 601 w 1100"/>
                <a:gd name="T21" fmla="*/ 38 h 1047"/>
                <a:gd name="T22" fmla="*/ 666 w 1100"/>
                <a:gd name="T23" fmla="*/ 27 h 1047"/>
                <a:gd name="T24" fmla="*/ 732 w 1100"/>
                <a:gd name="T25" fmla="*/ 21 h 1047"/>
                <a:gd name="T26" fmla="*/ 810 w 1100"/>
                <a:gd name="T27" fmla="*/ 53 h 1047"/>
                <a:gd name="T28" fmla="*/ 876 w 1100"/>
                <a:gd name="T29" fmla="*/ 63 h 1047"/>
                <a:gd name="T30" fmla="*/ 980 w 1100"/>
                <a:gd name="T31" fmla="*/ 135 h 1047"/>
                <a:gd name="T32" fmla="*/ 1100 w 1100"/>
                <a:gd name="T33" fmla="*/ 201 h 1047"/>
                <a:gd name="T34" fmla="*/ 1081 w 1100"/>
                <a:gd name="T35" fmla="*/ 239 h 1047"/>
                <a:gd name="T36" fmla="*/ 1081 w 1100"/>
                <a:gd name="T37" fmla="*/ 294 h 1047"/>
                <a:gd name="T38" fmla="*/ 1003 w 1100"/>
                <a:gd name="T39" fmla="*/ 407 h 1047"/>
                <a:gd name="T40" fmla="*/ 931 w 1100"/>
                <a:gd name="T41" fmla="*/ 443 h 1047"/>
                <a:gd name="T42" fmla="*/ 886 w 1100"/>
                <a:gd name="T43" fmla="*/ 451 h 1047"/>
                <a:gd name="T44" fmla="*/ 863 w 1100"/>
                <a:gd name="T45" fmla="*/ 551 h 1047"/>
                <a:gd name="T46" fmla="*/ 800 w 1100"/>
                <a:gd name="T47" fmla="*/ 665 h 1047"/>
                <a:gd name="T48" fmla="*/ 772 w 1100"/>
                <a:gd name="T49" fmla="*/ 703 h 1047"/>
                <a:gd name="T50" fmla="*/ 698 w 1100"/>
                <a:gd name="T51" fmla="*/ 688 h 1047"/>
                <a:gd name="T52" fmla="*/ 641 w 1100"/>
                <a:gd name="T53" fmla="*/ 693 h 1047"/>
                <a:gd name="T54" fmla="*/ 556 w 1100"/>
                <a:gd name="T55" fmla="*/ 720 h 1047"/>
                <a:gd name="T56" fmla="*/ 542 w 1100"/>
                <a:gd name="T57" fmla="*/ 773 h 1047"/>
                <a:gd name="T58" fmla="*/ 588 w 1100"/>
                <a:gd name="T59" fmla="*/ 864 h 1047"/>
                <a:gd name="T60" fmla="*/ 601 w 1100"/>
                <a:gd name="T61" fmla="*/ 907 h 1047"/>
                <a:gd name="T62" fmla="*/ 599 w 1100"/>
                <a:gd name="T63" fmla="*/ 1004 h 1047"/>
                <a:gd name="T64" fmla="*/ 569 w 1100"/>
                <a:gd name="T65" fmla="*/ 1040 h 1047"/>
                <a:gd name="T66" fmla="*/ 495 w 1100"/>
                <a:gd name="T67" fmla="*/ 1023 h 1047"/>
                <a:gd name="T68" fmla="*/ 440 w 1100"/>
                <a:gd name="T69" fmla="*/ 1038 h 1047"/>
                <a:gd name="T70" fmla="*/ 402 w 1100"/>
                <a:gd name="T71" fmla="*/ 1030 h 1047"/>
                <a:gd name="T72" fmla="*/ 381 w 1100"/>
                <a:gd name="T73" fmla="*/ 1017 h 1047"/>
                <a:gd name="T74" fmla="*/ 377 w 1100"/>
                <a:gd name="T75" fmla="*/ 1036 h 1047"/>
                <a:gd name="T76" fmla="*/ 317 w 1100"/>
                <a:gd name="T77" fmla="*/ 991 h 1047"/>
                <a:gd name="T78" fmla="*/ 250 w 1100"/>
                <a:gd name="T79" fmla="*/ 968 h 1047"/>
                <a:gd name="T80" fmla="*/ 212 w 1100"/>
                <a:gd name="T81" fmla="*/ 934 h 1047"/>
                <a:gd name="T82" fmla="*/ 157 w 1100"/>
                <a:gd name="T83" fmla="*/ 824 h 1047"/>
                <a:gd name="T84" fmla="*/ 131 w 1100"/>
                <a:gd name="T85" fmla="*/ 731 h 1047"/>
                <a:gd name="T86" fmla="*/ 182 w 1100"/>
                <a:gd name="T87" fmla="*/ 682 h 1047"/>
                <a:gd name="T88" fmla="*/ 142 w 1100"/>
                <a:gd name="T89" fmla="*/ 644 h 1047"/>
                <a:gd name="T90" fmla="*/ 93 w 1100"/>
                <a:gd name="T91" fmla="*/ 621 h 1047"/>
                <a:gd name="T92" fmla="*/ 129 w 1100"/>
                <a:gd name="T93" fmla="*/ 561 h 1047"/>
                <a:gd name="T94" fmla="*/ 264 w 1100"/>
                <a:gd name="T95" fmla="*/ 608 h 1047"/>
                <a:gd name="T96" fmla="*/ 254 w 1100"/>
                <a:gd name="T97" fmla="*/ 601 h 1047"/>
                <a:gd name="T98" fmla="*/ 171 w 1100"/>
                <a:gd name="T99" fmla="*/ 548 h 1047"/>
                <a:gd name="T100" fmla="*/ 99 w 1100"/>
                <a:gd name="T101" fmla="*/ 576 h 1047"/>
                <a:gd name="T102" fmla="*/ 23 w 1100"/>
                <a:gd name="T103" fmla="*/ 568 h 1047"/>
                <a:gd name="T104" fmla="*/ 25 w 1100"/>
                <a:gd name="T105" fmla="*/ 548 h 1047"/>
                <a:gd name="T106" fmla="*/ 36 w 1100"/>
                <a:gd name="T107" fmla="*/ 493 h 1047"/>
                <a:gd name="T108" fmla="*/ 34 w 1100"/>
                <a:gd name="T109" fmla="*/ 832 h 1047"/>
                <a:gd name="T110" fmla="*/ 47 w 1100"/>
                <a:gd name="T111" fmla="*/ 809 h 1047"/>
                <a:gd name="T112" fmla="*/ 70 w 1100"/>
                <a:gd name="T113" fmla="*/ 667 h 1047"/>
                <a:gd name="T114" fmla="*/ 89 w 1100"/>
                <a:gd name="T115" fmla="*/ 705 h 1047"/>
                <a:gd name="T116" fmla="*/ 108 w 1100"/>
                <a:gd name="T117" fmla="*/ 707 h 1047"/>
                <a:gd name="T118" fmla="*/ 76 w 1100"/>
                <a:gd name="T119" fmla="*/ 669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0" h="1047">
                  <a:moveTo>
                    <a:pt x="36" y="493"/>
                  </a:moveTo>
                  <a:lnTo>
                    <a:pt x="36" y="493"/>
                  </a:lnTo>
                  <a:cubicBezTo>
                    <a:pt x="44" y="489"/>
                    <a:pt x="49" y="481"/>
                    <a:pt x="59" y="481"/>
                  </a:cubicBezTo>
                  <a:cubicBezTo>
                    <a:pt x="70" y="481"/>
                    <a:pt x="76" y="483"/>
                    <a:pt x="87" y="487"/>
                  </a:cubicBezTo>
                  <a:cubicBezTo>
                    <a:pt x="93" y="474"/>
                    <a:pt x="91" y="459"/>
                    <a:pt x="104" y="451"/>
                  </a:cubicBezTo>
                  <a:cubicBezTo>
                    <a:pt x="106" y="459"/>
                    <a:pt x="108" y="464"/>
                    <a:pt x="112" y="470"/>
                  </a:cubicBezTo>
                  <a:cubicBezTo>
                    <a:pt x="116" y="466"/>
                    <a:pt x="119" y="459"/>
                    <a:pt x="127" y="459"/>
                  </a:cubicBezTo>
                  <a:cubicBezTo>
                    <a:pt x="129" y="459"/>
                    <a:pt x="129" y="464"/>
                    <a:pt x="131" y="466"/>
                  </a:cubicBezTo>
                  <a:cubicBezTo>
                    <a:pt x="135" y="468"/>
                    <a:pt x="138" y="470"/>
                    <a:pt x="142" y="472"/>
                  </a:cubicBezTo>
                  <a:cubicBezTo>
                    <a:pt x="144" y="464"/>
                    <a:pt x="142" y="459"/>
                    <a:pt x="146" y="453"/>
                  </a:cubicBezTo>
                  <a:cubicBezTo>
                    <a:pt x="150" y="449"/>
                    <a:pt x="154" y="451"/>
                    <a:pt x="157" y="449"/>
                  </a:cubicBezTo>
                  <a:cubicBezTo>
                    <a:pt x="161" y="445"/>
                    <a:pt x="157" y="438"/>
                    <a:pt x="159" y="434"/>
                  </a:cubicBezTo>
                  <a:cubicBezTo>
                    <a:pt x="159" y="426"/>
                    <a:pt x="165" y="421"/>
                    <a:pt x="165" y="415"/>
                  </a:cubicBezTo>
                  <a:cubicBezTo>
                    <a:pt x="165" y="411"/>
                    <a:pt x="163" y="409"/>
                    <a:pt x="161" y="407"/>
                  </a:cubicBezTo>
                  <a:cubicBezTo>
                    <a:pt x="163" y="402"/>
                    <a:pt x="163" y="402"/>
                    <a:pt x="163" y="402"/>
                  </a:cubicBezTo>
                  <a:cubicBezTo>
                    <a:pt x="178" y="402"/>
                    <a:pt x="182" y="383"/>
                    <a:pt x="199" y="383"/>
                  </a:cubicBezTo>
                  <a:cubicBezTo>
                    <a:pt x="205" y="383"/>
                    <a:pt x="209" y="387"/>
                    <a:pt x="216" y="387"/>
                  </a:cubicBezTo>
                  <a:cubicBezTo>
                    <a:pt x="222" y="387"/>
                    <a:pt x="224" y="383"/>
                    <a:pt x="231" y="381"/>
                  </a:cubicBezTo>
                  <a:cubicBezTo>
                    <a:pt x="243" y="377"/>
                    <a:pt x="252" y="377"/>
                    <a:pt x="267" y="377"/>
                  </a:cubicBezTo>
                  <a:cubicBezTo>
                    <a:pt x="288" y="377"/>
                    <a:pt x="288" y="377"/>
                    <a:pt x="288" y="377"/>
                  </a:cubicBezTo>
                  <a:cubicBezTo>
                    <a:pt x="294" y="377"/>
                    <a:pt x="300" y="375"/>
                    <a:pt x="305" y="368"/>
                  </a:cubicBezTo>
                  <a:cubicBezTo>
                    <a:pt x="309" y="362"/>
                    <a:pt x="307" y="356"/>
                    <a:pt x="311" y="349"/>
                  </a:cubicBezTo>
                  <a:cubicBezTo>
                    <a:pt x="317" y="345"/>
                    <a:pt x="324" y="349"/>
                    <a:pt x="330" y="347"/>
                  </a:cubicBezTo>
                  <a:cubicBezTo>
                    <a:pt x="334" y="347"/>
                    <a:pt x="336" y="345"/>
                    <a:pt x="341" y="343"/>
                  </a:cubicBezTo>
                  <a:cubicBezTo>
                    <a:pt x="347" y="341"/>
                    <a:pt x="353" y="341"/>
                    <a:pt x="358" y="337"/>
                  </a:cubicBezTo>
                  <a:cubicBezTo>
                    <a:pt x="360" y="330"/>
                    <a:pt x="360" y="322"/>
                    <a:pt x="366" y="322"/>
                  </a:cubicBezTo>
                  <a:cubicBezTo>
                    <a:pt x="372" y="322"/>
                    <a:pt x="372" y="328"/>
                    <a:pt x="379" y="328"/>
                  </a:cubicBezTo>
                  <a:cubicBezTo>
                    <a:pt x="383" y="330"/>
                    <a:pt x="387" y="326"/>
                    <a:pt x="391" y="328"/>
                  </a:cubicBezTo>
                  <a:cubicBezTo>
                    <a:pt x="406" y="337"/>
                    <a:pt x="413" y="345"/>
                    <a:pt x="427" y="351"/>
                  </a:cubicBezTo>
                  <a:cubicBezTo>
                    <a:pt x="436" y="328"/>
                    <a:pt x="444" y="315"/>
                    <a:pt x="455" y="294"/>
                  </a:cubicBezTo>
                  <a:cubicBezTo>
                    <a:pt x="457" y="286"/>
                    <a:pt x="457" y="281"/>
                    <a:pt x="459" y="275"/>
                  </a:cubicBezTo>
                  <a:cubicBezTo>
                    <a:pt x="461" y="269"/>
                    <a:pt x="465" y="267"/>
                    <a:pt x="470" y="262"/>
                  </a:cubicBezTo>
                  <a:cubicBezTo>
                    <a:pt x="476" y="258"/>
                    <a:pt x="480" y="254"/>
                    <a:pt x="489" y="254"/>
                  </a:cubicBezTo>
                  <a:cubicBezTo>
                    <a:pt x="495" y="254"/>
                    <a:pt x="499" y="256"/>
                    <a:pt x="506" y="256"/>
                  </a:cubicBezTo>
                  <a:cubicBezTo>
                    <a:pt x="506" y="254"/>
                    <a:pt x="506" y="254"/>
                    <a:pt x="506" y="252"/>
                  </a:cubicBezTo>
                  <a:cubicBezTo>
                    <a:pt x="506" y="245"/>
                    <a:pt x="501" y="243"/>
                    <a:pt x="501" y="235"/>
                  </a:cubicBezTo>
                  <a:cubicBezTo>
                    <a:pt x="501" y="233"/>
                    <a:pt x="501" y="231"/>
                    <a:pt x="501" y="226"/>
                  </a:cubicBezTo>
                  <a:cubicBezTo>
                    <a:pt x="501" y="216"/>
                    <a:pt x="491" y="209"/>
                    <a:pt x="491" y="197"/>
                  </a:cubicBezTo>
                  <a:cubicBezTo>
                    <a:pt x="491" y="167"/>
                    <a:pt x="491" y="167"/>
                    <a:pt x="491" y="167"/>
                  </a:cubicBezTo>
                  <a:cubicBezTo>
                    <a:pt x="491" y="154"/>
                    <a:pt x="484" y="148"/>
                    <a:pt x="484" y="135"/>
                  </a:cubicBezTo>
                  <a:cubicBezTo>
                    <a:pt x="484" y="129"/>
                    <a:pt x="491" y="129"/>
                    <a:pt x="493" y="123"/>
                  </a:cubicBezTo>
                  <a:cubicBezTo>
                    <a:pt x="497" y="110"/>
                    <a:pt x="506" y="103"/>
                    <a:pt x="506" y="89"/>
                  </a:cubicBezTo>
                  <a:cubicBezTo>
                    <a:pt x="506" y="84"/>
                    <a:pt x="499" y="82"/>
                    <a:pt x="499" y="78"/>
                  </a:cubicBezTo>
                  <a:cubicBezTo>
                    <a:pt x="495" y="70"/>
                    <a:pt x="497" y="65"/>
                    <a:pt x="497" y="57"/>
                  </a:cubicBezTo>
                  <a:cubicBezTo>
                    <a:pt x="497" y="25"/>
                    <a:pt x="497" y="25"/>
                    <a:pt x="497" y="25"/>
                  </a:cubicBezTo>
                  <a:cubicBezTo>
                    <a:pt x="497" y="21"/>
                    <a:pt x="497" y="19"/>
                    <a:pt x="499" y="17"/>
                  </a:cubicBezTo>
                  <a:cubicBezTo>
                    <a:pt x="510" y="14"/>
                    <a:pt x="510" y="14"/>
                    <a:pt x="510" y="14"/>
                  </a:cubicBezTo>
                  <a:cubicBezTo>
                    <a:pt x="516" y="19"/>
                    <a:pt x="518" y="25"/>
                    <a:pt x="525" y="25"/>
                  </a:cubicBezTo>
                  <a:cubicBezTo>
                    <a:pt x="533" y="25"/>
                    <a:pt x="533" y="12"/>
                    <a:pt x="542" y="12"/>
                  </a:cubicBezTo>
                  <a:cubicBezTo>
                    <a:pt x="550" y="12"/>
                    <a:pt x="552" y="25"/>
                    <a:pt x="561" y="25"/>
                  </a:cubicBezTo>
                  <a:cubicBezTo>
                    <a:pt x="563" y="25"/>
                    <a:pt x="565" y="23"/>
                    <a:pt x="567" y="21"/>
                  </a:cubicBezTo>
                  <a:cubicBezTo>
                    <a:pt x="571" y="25"/>
                    <a:pt x="573" y="29"/>
                    <a:pt x="578" y="34"/>
                  </a:cubicBezTo>
                  <a:cubicBezTo>
                    <a:pt x="580" y="38"/>
                    <a:pt x="586" y="36"/>
                    <a:pt x="588" y="40"/>
                  </a:cubicBezTo>
                  <a:cubicBezTo>
                    <a:pt x="590" y="46"/>
                    <a:pt x="590" y="50"/>
                    <a:pt x="595" y="53"/>
                  </a:cubicBezTo>
                  <a:cubicBezTo>
                    <a:pt x="599" y="50"/>
                    <a:pt x="597" y="42"/>
                    <a:pt x="601" y="38"/>
                  </a:cubicBezTo>
                  <a:cubicBezTo>
                    <a:pt x="607" y="34"/>
                    <a:pt x="616" y="38"/>
                    <a:pt x="622" y="34"/>
                  </a:cubicBezTo>
                  <a:cubicBezTo>
                    <a:pt x="624" y="40"/>
                    <a:pt x="626" y="44"/>
                    <a:pt x="630" y="48"/>
                  </a:cubicBezTo>
                  <a:cubicBezTo>
                    <a:pt x="637" y="44"/>
                    <a:pt x="639" y="42"/>
                    <a:pt x="645" y="40"/>
                  </a:cubicBezTo>
                  <a:cubicBezTo>
                    <a:pt x="652" y="38"/>
                    <a:pt x="656" y="40"/>
                    <a:pt x="660" y="38"/>
                  </a:cubicBezTo>
                  <a:cubicBezTo>
                    <a:pt x="664" y="36"/>
                    <a:pt x="662" y="29"/>
                    <a:pt x="666" y="27"/>
                  </a:cubicBezTo>
                  <a:cubicBezTo>
                    <a:pt x="673" y="25"/>
                    <a:pt x="679" y="29"/>
                    <a:pt x="685" y="25"/>
                  </a:cubicBezTo>
                  <a:cubicBezTo>
                    <a:pt x="688" y="23"/>
                    <a:pt x="688" y="19"/>
                    <a:pt x="692" y="19"/>
                  </a:cubicBezTo>
                  <a:cubicBezTo>
                    <a:pt x="696" y="19"/>
                    <a:pt x="696" y="23"/>
                    <a:pt x="698" y="25"/>
                  </a:cubicBezTo>
                  <a:cubicBezTo>
                    <a:pt x="709" y="29"/>
                    <a:pt x="715" y="29"/>
                    <a:pt x="724" y="34"/>
                  </a:cubicBezTo>
                  <a:cubicBezTo>
                    <a:pt x="724" y="27"/>
                    <a:pt x="726" y="21"/>
                    <a:pt x="732" y="21"/>
                  </a:cubicBezTo>
                  <a:cubicBezTo>
                    <a:pt x="736" y="21"/>
                    <a:pt x="740" y="23"/>
                    <a:pt x="743" y="21"/>
                  </a:cubicBezTo>
                  <a:cubicBezTo>
                    <a:pt x="751" y="14"/>
                    <a:pt x="747" y="0"/>
                    <a:pt x="757" y="0"/>
                  </a:cubicBezTo>
                  <a:cubicBezTo>
                    <a:pt x="772" y="0"/>
                    <a:pt x="785" y="10"/>
                    <a:pt x="785" y="23"/>
                  </a:cubicBezTo>
                  <a:cubicBezTo>
                    <a:pt x="785" y="27"/>
                    <a:pt x="783" y="29"/>
                    <a:pt x="783" y="31"/>
                  </a:cubicBezTo>
                  <a:cubicBezTo>
                    <a:pt x="783" y="46"/>
                    <a:pt x="795" y="57"/>
                    <a:pt x="810" y="53"/>
                  </a:cubicBezTo>
                  <a:cubicBezTo>
                    <a:pt x="812" y="67"/>
                    <a:pt x="810" y="80"/>
                    <a:pt x="821" y="89"/>
                  </a:cubicBezTo>
                  <a:cubicBezTo>
                    <a:pt x="823" y="87"/>
                    <a:pt x="825" y="84"/>
                    <a:pt x="827" y="84"/>
                  </a:cubicBezTo>
                  <a:cubicBezTo>
                    <a:pt x="831" y="84"/>
                    <a:pt x="834" y="89"/>
                    <a:pt x="840" y="89"/>
                  </a:cubicBezTo>
                  <a:cubicBezTo>
                    <a:pt x="853" y="89"/>
                    <a:pt x="850" y="70"/>
                    <a:pt x="861" y="65"/>
                  </a:cubicBezTo>
                  <a:cubicBezTo>
                    <a:pt x="867" y="63"/>
                    <a:pt x="872" y="65"/>
                    <a:pt x="876" y="63"/>
                  </a:cubicBezTo>
                  <a:cubicBezTo>
                    <a:pt x="880" y="57"/>
                    <a:pt x="882" y="48"/>
                    <a:pt x="889" y="48"/>
                  </a:cubicBezTo>
                  <a:cubicBezTo>
                    <a:pt x="899" y="48"/>
                    <a:pt x="905" y="48"/>
                    <a:pt x="916" y="48"/>
                  </a:cubicBezTo>
                  <a:cubicBezTo>
                    <a:pt x="933" y="48"/>
                    <a:pt x="944" y="61"/>
                    <a:pt x="946" y="76"/>
                  </a:cubicBezTo>
                  <a:cubicBezTo>
                    <a:pt x="948" y="91"/>
                    <a:pt x="944" y="99"/>
                    <a:pt x="948" y="112"/>
                  </a:cubicBezTo>
                  <a:cubicBezTo>
                    <a:pt x="954" y="127"/>
                    <a:pt x="971" y="123"/>
                    <a:pt x="980" y="135"/>
                  </a:cubicBezTo>
                  <a:cubicBezTo>
                    <a:pt x="988" y="148"/>
                    <a:pt x="994" y="161"/>
                    <a:pt x="1009" y="161"/>
                  </a:cubicBezTo>
                  <a:cubicBezTo>
                    <a:pt x="1018" y="161"/>
                    <a:pt x="1022" y="150"/>
                    <a:pt x="1032" y="150"/>
                  </a:cubicBezTo>
                  <a:cubicBezTo>
                    <a:pt x="1039" y="150"/>
                    <a:pt x="1037" y="159"/>
                    <a:pt x="1039" y="165"/>
                  </a:cubicBezTo>
                  <a:cubicBezTo>
                    <a:pt x="1045" y="178"/>
                    <a:pt x="1056" y="184"/>
                    <a:pt x="1071" y="184"/>
                  </a:cubicBezTo>
                  <a:cubicBezTo>
                    <a:pt x="1075" y="197"/>
                    <a:pt x="1087" y="197"/>
                    <a:pt x="1100" y="201"/>
                  </a:cubicBezTo>
                  <a:cubicBezTo>
                    <a:pt x="1100" y="203"/>
                    <a:pt x="1100" y="203"/>
                    <a:pt x="1100" y="203"/>
                  </a:cubicBezTo>
                  <a:cubicBezTo>
                    <a:pt x="1094" y="207"/>
                    <a:pt x="1094" y="214"/>
                    <a:pt x="1087" y="218"/>
                  </a:cubicBezTo>
                  <a:cubicBezTo>
                    <a:pt x="1085" y="222"/>
                    <a:pt x="1081" y="222"/>
                    <a:pt x="1081" y="226"/>
                  </a:cubicBezTo>
                  <a:cubicBezTo>
                    <a:pt x="1081" y="231"/>
                    <a:pt x="1081" y="233"/>
                    <a:pt x="1083" y="235"/>
                  </a:cubicBezTo>
                  <a:cubicBezTo>
                    <a:pt x="1081" y="239"/>
                    <a:pt x="1081" y="239"/>
                    <a:pt x="1081" y="239"/>
                  </a:cubicBezTo>
                  <a:cubicBezTo>
                    <a:pt x="1071" y="239"/>
                    <a:pt x="1071" y="239"/>
                    <a:pt x="1071" y="239"/>
                  </a:cubicBezTo>
                  <a:cubicBezTo>
                    <a:pt x="1071" y="241"/>
                    <a:pt x="1071" y="243"/>
                    <a:pt x="1071" y="248"/>
                  </a:cubicBezTo>
                  <a:cubicBezTo>
                    <a:pt x="1071" y="254"/>
                    <a:pt x="1081" y="256"/>
                    <a:pt x="1081" y="265"/>
                  </a:cubicBezTo>
                  <a:cubicBezTo>
                    <a:pt x="1081" y="271"/>
                    <a:pt x="1077" y="275"/>
                    <a:pt x="1077" y="284"/>
                  </a:cubicBezTo>
                  <a:cubicBezTo>
                    <a:pt x="1077" y="288"/>
                    <a:pt x="1081" y="290"/>
                    <a:pt x="1081" y="294"/>
                  </a:cubicBezTo>
                  <a:cubicBezTo>
                    <a:pt x="1081" y="305"/>
                    <a:pt x="1073" y="309"/>
                    <a:pt x="1075" y="320"/>
                  </a:cubicBezTo>
                  <a:cubicBezTo>
                    <a:pt x="1071" y="317"/>
                    <a:pt x="1068" y="317"/>
                    <a:pt x="1064" y="315"/>
                  </a:cubicBezTo>
                  <a:cubicBezTo>
                    <a:pt x="1056" y="328"/>
                    <a:pt x="1062" y="339"/>
                    <a:pt x="1058" y="351"/>
                  </a:cubicBezTo>
                  <a:cubicBezTo>
                    <a:pt x="1056" y="362"/>
                    <a:pt x="1047" y="362"/>
                    <a:pt x="1041" y="373"/>
                  </a:cubicBezTo>
                  <a:cubicBezTo>
                    <a:pt x="1030" y="390"/>
                    <a:pt x="1003" y="387"/>
                    <a:pt x="1003" y="407"/>
                  </a:cubicBezTo>
                  <a:cubicBezTo>
                    <a:pt x="1003" y="411"/>
                    <a:pt x="1007" y="413"/>
                    <a:pt x="1007" y="417"/>
                  </a:cubicBezTo>
                  <a:cubicBezTo>
                    <a:pt x="1007" y="428"/>
                    <a:pt x="992" y="428"/>
                    <a:pt x="982" y="432"/>
                  </a:cubicBezTo>
                  <a:cubicBezTo>
                    <a:pt x="971" y="436"/>
                    <a:pt x="967" y="447"/>
                    <a:pt x="954" y="447"/>
                  </a:cubicBezTo>
                  <a:cubicBezTo>
                    <a:pt x="948" y="447"/>
                    <a:pt x="944" y="438"/>
                    <a:pt x="937" y="438"/>
                  </a:cubicBezTo>
                  <a:cubicBezTo>
                    <a:pt x="933" y="438"/>
                    <a:pt x="931" y="440"/>
                    <a:pt x="931" y="443"/>
                  </a:cubicBezTo>
                  <a:cubicBezTo>
                    <a:pt x="931" y="449"/>
                    <a:pt x="935" y="451"/>
                    <a:pt x="937" y="453"/>
                  </a:cubicBezTo>
                  <a:cubicBezTo>
                    <a:pt x="937" y="472"/>
                    <a:pt x="937" y="472"/>
                    <a:pt x="937" y="472"/>
                  </a:cubicBezTo>
                  <a:cubicBezTo>
                    <a:pt x="927" y="472"/>
                    <a:pt x="927" y="472"/>
                    <a:pt x="927" y="472"/>
                  </a:cubicBezTo>
                  <a:cubicBezTo>
                    <a:pt x="918" y="472"/>
                    <a:pt x="916" y="462"/>
                    <a:pt x="908" y="455"/>
                  </a:cubicBezTo>
                  <a:cubicBezTo>
                    <a:pt x="901" y="451"/>
                    <a:pt x="895" y="453"/>
                    <a:pt x="886" y="451"/>
                  </a:cubicBezTo>
                  <a:cubicBezTo>
                    <a:pt x="886" y="464"/>
                    <a:pt x="880" y="468"/>
                    <a:pt x="880" y="481"/>
                  </a:cubicBezTo>
                  <a:cubicBezTo>
                    <a:pt x="880" y="485"/>
                    <a:pt x="884" y="485"/>
                    <a:pt x="884" y="489"/>
                  </a:cubicBezTo>
                  <a:cubicBezTo>
                    <a:pt x="884" y="496"/>
                    <a:pt x="880" y="498"/>
                    <a:pt x="880" y="502"/>
                  </a:cubicBezTo>
                  <a:cubicBezTo>
                    <a:pt x="876" y="510"/>
                    <a:pt x="876" y="517"/>
                    <a:pt x="874" y="523"/>
                  </a:cubicBezTo>
                  <a:cubicBezTo>
                    <a:pt x="870" y="534"/>
                    <a:pt x="863" y="538"/>
                    <a:pt x="863" y="551"/>
                  </a:cubicBezTo>
                  <a:cubicBezTo>
                    <a:pt x="863" y="553"/>
                    <a:pt x="865" y="553"/>
                    <a:pt x="865" y="557"/>
                  </a:cubicBezTo>
                  <a:cubicBezTo>
                    <a:pt x="865" y="563"/>
                    <a:pt x="859" y="563"/>
                    <a:pt x="855" y="570"/>
                  </a:cubicBezTo>
                  <a:cubicBezTo>
                    <a:pt x="844" y="580"/>
                    <a:pt x="844" y="591"/>
                    <a:pt x="840" y="604"/>
                  </a:cubicBezTo>
                  <a:cubicBezTo>
                    <a:pt x="834" y="625"/>
                    <a:pt x="831" y="637"/>
                    <a:pt x="823" y="657"/>
                  </a:cubicBezTo>
                  <a:cubicBezTo>
                    <a:pt x="812" y="659"/>
                    <a:pt x="806" y="659"/>
                    <a:pt x="800" y="665"/>
                  </a:cubicBezTo>
                  <a:cubicBezTo>
                    <a:pt x="798" y="669"/>
                    <a:pt x="793" y="671"/>
                    <a:pt x="793" y="676"/>
                  </a:cubicBezTo>
                  <a:cubicBezTo>
                    <a:pt x="791" y="680"/>
                    <a:pt x="795" y="688"/>
                    <a:pt x="789" y="688"/>
                  </a:cubicBezTo>
                  <a:cubicBezTo>
                    <a:pt x="787" y="688"/>
                    <a:pt x="787" y="686"/>
                    <a:pt x="785" y="686"/>
                  </a:cubicBezTo>
                  <a:cubicBezTo>
                    <a:pt x="781" y="688"/>
                    <a:pt x="781" y="688"/>
                    <a:pt x="781" y="688"/>
                  </a:cubicBezTo>
                  <a:cubicBezTo>
                    <a:pt x="781" y="695"/>
                    <a:pt x="779" y="703"/>
                    <a:pt x="772" y="703"/>
                  </a:cubicBezTo>
                  <a:cubicBezTo>
                    <a:pt x="766" y="703"/>
                    <a:pt x="757" y="703"/>
                    <a:pt x="757" y="697"/>
                  </a:cubicBezTo>
                  <a:cubicBezTo>
                    <a:pt x="757" y="690"/>
                    <a:pt x="760" y="684"/>
                    <a:pt x="755" y="678"/>
                  </a:cubicBezTo>
                  <a:cubicBezTo>
                    <a:pt x="751" y="680"/>
                    <a:pt x="749" y="684"/>
                    <a:pt x="743" y="684"/>
                  </a:cubicBezTo>
                  <a:cubicBezTo>
                    <a:pt x="736" y="684"/>
                    <a:pt x="732" y="678"/>
                    <a:pt x="724" y="678"/>
                  </a:cubicBezTo>
                  <a:cubicBezTo>
                    <a:pt x="713" y="678"/>
                    <a:pt x="709" y="688"/>
                    <a:pt x="698" y="688"/>
                  </a:cubicBezTo>
                  <a:cubicBezTo>
                    <a:pt x="696" y="688"/>
                    <a:pt x="696" y="684"/>
                    <a:pt x="692" y="684"/>
                  </a:cubicBezTo>
                  <a:cubicBezTo>
                    <a:pt x="681" y="684"/>
                    <a:pt x="679" y="699"/>
                    <a:pt x="669" y="699"/>
                  </a:cubicBezTo>
                  <a:cubicBezTo>
                    <a:pt x="664" y="699"/>
                    <a:pt x="660" y="697"/>
                    <a:pt x="658" y="695"/>
                  </a:cubicBezTo>
                  <a:cubicBezTo>
                    <a:pt x="656" y="693"/>
                    <a:pt x="656" y="686"/>
                    <a:pt x="652" y="686"/>
                  </a:cubicBezTo>
                  <a:cubicBezTo>
                    <a:pt x="647" y="686"/>
                    <a:pt x="645" y="693"/>
                    <a:pt x="641" y="693"/>
                  </a:cubicBezTo>
                  <a:cubicBezTo>
                    <a:pt x="639" y="695"/>
                    <a:pt x="635" y="695"/>
                    <a:pt x="635" y="697"/>
                  </a:cubicBezTo>
                  <a:cubicBezTo>
                    <a:pt x="630" y="701"/>
                    <a:pt x="633" y="705"/>
                    <a:pt x="630" y="712"/>
                  </a:cubicBezTo>
                  <a:cubicBezTo>
                    <a:pt x="624" y="722"/>
                    <a:pt x="614" y="727"/>
                    <a:pt x="603" y="727"/>
                  </a:cubicBezTo>
                  <a:cubicBezTo>
                    <a:pt x="588" y="727"/>
                    <a:pt x="580" y="729"/>
                    <a:pt x="567" y="724"/>
                  </a:cubicBezTo>
                  <a:cubicBezTo>
                    <a:pt x="563" y="724"/>
                    <a:pt x="561" y="720"/>
                    <a:pt x="556" y="720"/>
                  </a:cubicBezTo>
                  <a:cubicBezTo>
                    <a:pt x="544" y="720"/>
                    <a:pt x="540" y="733"/>
                    <a:pt x="525" y="733"/>
                  </a:cubicBezTo>
                  <a:cubicBezTo>
                    <a:pt x="527" y="737"/>
                    <a:pt x="529" y="739"/>
                    <a:pt x="529" y="741"/>
                  </a:cubicBezTo>
                  <a:cubicBezTo>
                    <a:pt x="529" y="746"/>
                    <a:pt x="527" y="748"/>
                    <a:pt x="529" y="752"/>
                  </a:cubicBezTo>
                  <a:cubicBezTo>
                    <a:pt x="533" y="754"/>
                    <a:pt x="537" y="754"/>
                    <a:pt x="540" y="758"/>
                  </a:cubicBezTo>
                  <a:cubicBezTo>
                    <a:pt x="542" y="763"/>
                    <a:pt x="540" y="767"/>
                    <a:pt x="542" y="773"/>
                  </a:cubicBezTo>
                  <a:cubicBezTo>
                    <a:pt x="542" y="777"/>
                    <a:pt x="548" y="777"/>
                    <a:pt x="550" y="784"/>
                  </a:cubicBezTo>
                  <a:cubicBezTo>
                    <a:pt x="552" y="788"/>
                    <a:pt x="550" y="796"/>
                    <a:pt x="556" y="799"/>
                  </a:cubicBezTo>
                  <a:cubicBezTo>
                    <a:pt x="567" y="801"/>
                    <a:pt x="571" y="803"/>
                    <a:pt x="582" y="807"/>
                  </a:cubicBezTo>
                  <a:cubicBezTo>
                    <a:pt x="578" y="818"/>
                    <a:pt x="571" y="822"/>
                    <a:pt x="571" y="835"/>
                  </a:cubicBezTo>
                  <a:cubicBezTo>
                    <a:pt x="571" y="847"/>
                    <a:pt x="588" y="852"/>
                    <a:pt x="588" y="864"/>
                  </a:cubicBezTo>
                  <a:cubicBezTo>
                    <a:pt x="588" y="866"/>
                    <a:pt x="586" y="866"/>
                    <a:pt x="586" y="868"/>
                  </a:cubicBezTo>
                  <a:cubicBezTo>
                    <a:pt x="586" y="873"/>
                    <a:pt x="592" y="877"/>
                    <a:pt x="592" y="881"/>
                  </a:cubicBezTo>
                  <a:cubicBezTo>
                    <a:pt x="592" y="885"/>
                    <a:pt x="590" y="885"/>
                    <a:pt x="590" y="890"/>
                  </a:cubicBezTo>
                  <a:cubicBezTo>
                    <a:pt x="590" y="894"/>
                    <a:pt x="597" y="894"/>
                    <a:pt x="599" y="896"/>
                  </a:cubicBezTo>
                  <a:cubicBezTo>
                    <a:pt x="603" y="898"/>
                    <a:pt x="601" y="902"/>
                    <a:pt x="601" y="907"/>
                  </a:cubicBezTo>
                  <a:cubicBezTo>
                    <a:pt x="601" y="924"/>
                    <a:pt x="601" y="924"/>
                    <a:pt x="601" y="924"/>
                  </a:cubicBezTo>
                  <a:cubicBezTo>
                    <a:pt x="601" y="928"/>
                    <a:pt x="603" y="930"/>
                    <a:pt x="603" y="936"/>
                  </a:cubicBezTo>
                  <a:cubicBezTo>
                    <a:pt x="603" y="943"/>
                    <a:pt x="590" y="941"/>
                    <a:pt x="590" y="949"/>
                  </a:cubicBezTo>
                  <a:cubicBezTo>
                    <a:pt x="590" y="953"/>
                    <a:pt x="595" y="957"/>
                    <a:pt x="595" y="962"/>
                  </a:cubicBezTo>
                  <a:cubicBezTo>
                    <a:pt x="599" y="977"/>
                    <a:pt x="595" y="989"/>
                    <a:pt x="599" y="1004"/>
                  </a:cubicBezTo>
                  <a:cubicBezTo>
                    <a:pt x="601" y="1004"/>
                    <a:pt x="603" y="1002"/>
                    <a:pt x="605" y="1002"/>
                  </a:cubicBezTo>
                  <a:cubicBezTo>
                    <a:pt x="611" y="1002"/>
                    <a:pt x="620" y="1008"/>
                    <a:pt x="620" y="1015"/>
                  </a:cubicBezTo>
                  <a:cubicBezTo>
                    <a:pt x="620" y="1025"/>
                    <a:pt x="609" y="1025"/>
                    <a:pt x="601" y="1030"/>
                  </a:cubicBezTo>
                  <a:cubicBezTo>
                    <a:pt x="595" y="1034"/>
                    <a:pt x="592" y="1044"/>
                    <a:pt x="584" y="1044"/>
                  </a:cubicBezTo>
                  <a:cubicBezTo>
                    <a:pt x="578" y="1044"/>
                    <a:pt x="575" y="1040"/>
                    <a:pt x="569" y="1040"/>
                  </a:cubicBezTo>
                  <a:cubicBezTo>
                    <a:pt x="565" y="1040"/>
                    <a:pt x="565" y="1044"/>
                    <a:pt x="561" y="1044"/>
                  </a:cubicBezTo>
                  <a:cubicBezTo>
                    <a:pt x="548" y="1044"/>
                    <a:pt x="546" y="1027"/>
                    <a:pt x="533" y="1027"/>
                  </a:cubicBezTo>
                  <a:cubicBezTo>
                    <a:pt x="520" y="1027"/>
                    <a:pt x="514" y="1040"/>
                    <a:pt x="501" y="1040"/>
                  </a:cubicBezTo>
                  <a:cubicBezTo>
                    <a:pt x="495" y="1040"/>
                    <a:pt x="493" y="1036"/>
                    <a:pt x="493" y="1032"/>
                  </a:cubicBezTo>
                  <a:cubicBezTo>
                    <a:pt x="493" y="1030"/>
                    <a:pt x="495" y="1027"/>
                    <a:pt x="495" y="1023"/>
                  </a:cubicBezTo>
                  <a:cubicBezTo>
                    <a:pt x="495" y="1021"/>
                    <a:pt x="491" y="1021"/>
                    <a:pt x="489" y="1021"/>
                  </a:cubicBezTo>
                  <a:cubicBezTo>
                    <a:pt x="480" y="1021"/>
                    <a:pt x="476" y="1025"/>
                    <a:pt x="470" y="1025"/>
                  </a:cubicBezTo>
                  <a:cubicBezTo>
                    <a:pt x="463" y="1027"/>
                    <a:pt x="457" y="1025"/>
                    <a:pt x="455" y="1030"/>
                  </a:cubicBezTo>
                  <a:cubicBezTo>
                    <a:pt x="453" y="1032"/>
                    <a:pt x="455" y="1034"/>
                    <a:pt x="453" y="1036"/>
                  </a:cubicBezTo>
                  <a:cubicBezTo>
                    <a:pt x="451" y="1038"/>
                    <a:pt x="444" y="1038"/>
                    <a:pt x="440" y="1038"/>
                  </a:cubicBezTo>
                  <a:cubicBezTo>
                    <a:pt x="438" y="1036"/>
                    <a:pt x="432" y="1036"/>
                    <a:pt x="427" y="1032"/>
                  </a:cubicBezTo>
                  <a:cubicBezTo>
                    <a:pt x="425" y="1027"/>
                    <a:pt x="425" y="1023"/>
                    <a:pt x="423" y="1019"/>
                  </a:cubicBezTo>
                  <a:cubicBezTo>
                    <a:pt x="419" y="1021"/>
                    <a:pt x="417" y="1025"/>
                    <a:pt x="413" y="1025"/>
                  </a:cubicBezTo>
                  <a:cubicBezTo>
                    <a:pt x="410" y="1025"/>
                    <a:pt x="408" y="1025"/>
                    <a:pt x="406" y="1027"/>
                  </a:cubicBezTo>
                  <a:cubicBezTo>
                    <a:pt x="404" y="1027"/>
                    <a:pt x="402" y="1027"/>
                    <a:pt x="402" y="1030"/>
                  </a:cubicBezTo>
                  <a:cubicBezTo>
                    <a:pt x="402" y="1036"/>
                    <a:pt x="408" y="1038"/>
                    <a:pt x="408" y="1044"/>
                  </a:cubicBezTo>
                  <a:cubicBezTo>
                    <a:pt x="408" y="1044"/>
                    <a:pt x="408" y="1047"/>
                    <a:pt x="408" y="1047"/>
                  </a:cubicBezTo>
                  <a:cubicBezTo>
                    <a:pt x="400" y="1047"/>
                    <a:pt x="396" y="1040"/>
                    <a:pt x="391" y="1032"/>
                  </a:cubicBezTo>
                  <a:cubicBezTo>
                    <a:pt x="389" y="1027"/>
                    <a:pt x="389" y="1025"/>
                    <a:pt x="385" y="1021"/>
                  </a:cubicBezTo>
                  <a:cubicBezTo>
                    <a:pt x="383" y="1019"/>
                    <a:pt x="383" y="1019"/>
                    <a:pt x="381" y="1017"/>
                  </a:cubicBezTo>
                  <a:cubicBezTo>
                    <a:pt x="379" y="1010"/>
                    <a:pt x="381" y="1004"/>
                    <a:pt x="374" y="1000"/>
                  </a:cubicBezTo>
                  <a:cubicBezTo>
                    <a:pt x="377" y="1008"/>
                    <a:pt x="377" y="1013"/>
                    <a:pt x="379" y="1021"/>
                  </a:cubicBezTo>
                  <a:cubicBezTo>
                    <a:pt x="379" y="1023"/>
                    <a:pt x="381" y="1025"/>
                    <a:pt x="381" y="1027"/>
                  </a:cubicBezTo>
                  <a:cubicBezTo>
                    <a:pt x="381" y="1030"/>
                    <a:pt x="381" y="1032"/>
                    <a:pt x="381" y="1036"/>
                  </a:cubicBezTo>
                  <a:cubicBezTo>
                    <a:pt x="377" y="1036"/>
                    <a:pt x="377" y="1036"/>
                    <a:pt x="377" y="1036"/>
                  </a:cubicBezTo>
                  <a:cubicBezTo>
                    <a:pt x="374" y="1036"/>
                    <a:pt x="372" y="1034"/>
                    <a:pt x="372" y="1032"/>
                  </a:cubicBezTo>
                  <a:cubicBezTo>
                    <a:pt x="366" y="1025"/>
                    <a:pt x="366" y="1021"/>
                    <a:pt x="362" y="1015"/>
                  </a:cubicBezTo>
                  <a:cubicBezTo>
                    <a:pt x="360" y="1008"/>
                    <a:pt x="353" y="1004"/>
                    <a:pt x="347" y="1004"/>
                  </a:cubicBezTo>
                  <a:cubicBezTo>
                    <a:pt x="339" y="1004"/>
                    <a:pt x="332" y="1004"/>
                    <a:pt x="326" y="1002"/>
                  </a:cubicBezTo>
                  <a:cubicBezTo>
                    <a:pt x="319" y="1000"/>
                    <a:pt x="322" y="996"/>
                    <a:pt x="317" y="991"/>
                  </a:cubicBezTo>
                  <a:cubicBezTo>
                    <a:pt x="315" y="987"/>
                    <a:pt x="309" y="991"/>
                    <a:pt x="305" y="989"/>
                  </a:cubicBezTo>
                  <a:cubicBezTo>
                    <a:pt x="298" y="987"/>
                    <a:pt x="296" y="987"/>
                    <a:pt x="292" y="985"/>
                  </a:cubicBezTo>
                  <a:cubicBezTo>
                    <a:pt x="281" y="983"/>
                    <a:pt x="275" y="985"/>
                    <a:pt x="269" y="981"/>
                  </a:cubicBezTo>
                  <a:cubicBezTo>
                    <a:pt x="264" y="981"/>
                    <a:pt x="264" y="977"/>
                    <a:pt x="262" y="974"/>
                  </a:cubicBezTo>
                  <a:cubicBezTo>
                    <a:pt x="260" y="970"/>
                    <a:pt x="254" y="970"/>
                    <a:pt x="250" y="968"/>
                  </a:cubicBezTo>
                  <a:cubicBezTo>
                    <a:pt x="245" y="964"/>
                    <a:pt x="248" y="957"/>
                    <a:pt x="241" y="955"/>
                  </a:cubicBezTo>
                  <a:cubicBezTo>
                    <a:pt x="239" y="953"/>
                    <a:pt x="235" y="953"/>
                    <a:pt x="233" y="953"/>
                  </a:cubicBezTo>
                  <a:cubicBezTo>
                    <a:pt x="229" y="951"/>
                    <a:pt x="229" y="949"/>
                    <a:pt x="226" y="947"/>
                  </a:cubicBezTo>
                  <a:cubicBezTo>
                    <a:pt x="222" y="943"/>
                    <a:pt x="222" y="938"/>
                    <a:pt x="218" y="936"/>
                  </a:cubicBezTo>
                  <a:cubicBezTo>
                    <a:pt x="216" y="936"/>
                    <a:pt x="214" y="936"/>
                    <a:pt x="212" y="934"/>
                  </a:cubicBezTo>
                  <a:cubicBezTo>
                    <a:pt x="203" y="924"/>
                    <a:pt x="199" y="917"/>
                    <a:pt x="197" y="907"/>
                  </a:cubicBezTo>
                  <a:cubicBezTo>
                    <a:pt x="190" y="888"/>
                    <a:pt x="190" y="877"/>
                    <a:pt x="180" y="860"/>
                  </a:cubicBezTo>
                  <a:cubicBezTo>
                    <a:pt x="180" y="856"/>
                    <a:pt x="178" y="854"/>
                    <a:pt x="176" y="849"/>
                  </a:cubicBezTo>
                  <a:cubicBezTo>
                    <a:pt x="171" y="843"/>
                    <a:pt x="167" y="841"/>
                    <a:pt x="161" y="835"/>
                  </a:cubicBezTo>
                  <a:cubicBezTo>
                    <a:pt x="159" y="832"/>
                    <a:pt x="159" y="828"/>
                    <a:pt x="157" y="824"/>
                  </a:cubicBezTo>
                  <a:cubicBezTo>
                    <a:pt x="152" y="820"/>
                    <a:pt x="150" y="816"/>
                    <a:pt x="144" y="811"/>
                  </a:cubicBezTo>
                  <a:cubicBezTo>
                    <a:pt x="133" y="799"/>
                    <a:pt x="123" y="794"/>
                    <a:pt x="119" y="779"/>
                  </a:cubicBezTo>
                  <a:cubicBezTo>
                    <a:pt x="116" y="771"/>
                    <a:pt x="114" y="769"/>
                    <a:pt x="114" y="760"/>
                  </a:cubicBezTo>
                  <a:cubicBezTo>
                    <a:pt x="114" y="754"/>
                    <a:pt x="119" y="750"/>
                    <a:pt x="123" y="748"/>
                  </a:cubicBezTo>
                  <a:cubicBezTo>
                    <a:pt x="127" y="743"/>
                    <a:pt x="127" y="735"/>
                    <a:pt x="131" y="731"/>
                  </a:cubicBezTo>
                  <a:cubicBezTo>
                    <a:pt x="140" y="724"/>
                    <a:pt x="146" y="720"/>
                    <a:pt x="150" y="712"/>
                  </a:cubicBezTo>
                  <a:cubicBezTo>
                    <a:pt x="152" y="705"/>
                    <a:pt x="157" y="703"/>
                    <a:pt x="159" y="697"/>
                  </a:cubicBezTo>
                  <a:cubicBezTo>
                    <a:pt x="159" y="693"/>
                    <a:pt x="157" y="688"/>
                    <a:pt x="161" y="686"/>
                  </a:cubicBezTo>
                  <a:cubicBezTo>
                    <a:pt x="165" y="682"/>
                    <a:pt x="171" y="682"/>
                    <a:pt x="178" y="682"/>
                  </a:cubicBezTo>
                  <a:cubicBezTo>
                    <a:pt x="180" y="682"/>
                    <a:pt x="180" y="682"/>
                    <a:pt x="182" y="682"/>
                  </a:cubicBezTo>
                  <a:cubicBezTo>
                    <a:pt x="182" y="682"/>
                    <a:pt x="184" y="682"/>
                    <a:pt x="184" y="682"/>
                  </a:cubicBezTo>
                  <a:cubicBezTo>
                    <a:pt x="182" y="676"/>
                    <a:pt x="180" y="671"/>
                    <a:pt x="174" y="669"/>
                  </a:cubicBezTo>
                  <a:cubicBezTo>
                    <a:pt x="169" y="667"/>
                    <a:pt x="169" y="663"/>
                    <a:pt x="165" y="661"/>
                  </a:cubicBezTo>
                  <a:cubicBezTo>
                    <a:pt x="159" y="657"/>
                    <a:pt x="157" y="654"/>
                    <a:pt x="150" y="650"/>
                  </a:cubicBezTo>
                  <a:cubicBezTo>
                    <a:pt x="146" y="648"/>
                    <a:pt x="146" y="644"/>
                    <a:pt x="142" y="644"/>
                  </a:cubicBezTo>
                  <a:cubicBezTo>
                    <a:pt x="135" y="642"/>
                    <a:pt x="131" y="644"/>
                    <a:pt x="127" y="642"/>
                  </a:cubicBezTo>
                  <a:cubicBezTo>
                    <a:pt x="121" y="640"/>
                    <a:pt x="121" y="637"/>
                    <a:pt x="114" y="633"/>
                  </a:cubicBezTo>
                  <a:cubicBezTo>
                    <a:pt x="110" y="631"/>
                    <a:pt x="106" y="633"/>
                    <a:pt x="102" y="631"/>
                  </a:cubicBezTo>
                  <a:cubicBezTo>
                    <a:pt x="99" y="629"/>
                    <a:pt x="97" y="627"/>
                    <a:pt x="93" y="627"/>
                  </a:cubicBezTo>
                  <a:cubicBezTo>
                    <a:pt x="93" y="625"/>
                    <a:pt x="93" y="623"/>
                    <a:pt x="93" y="621"/>
                  </a:cubicBezTo>
                  <a:cubicBezTo>
                    <a:pt x="99" y="621"/>
                    <a:pt x="104" y="621"/>
                    <a:pt x="108" y="616"/>
                  </a:cubicBezTo>
                  <a:cubicBezTo>
                    <a:pt x="108" y="612"/>
                    <a:pt x="108" y="610"/>
                    <a:pt x="108" y="606"/>
                  </a:cubicBezTo>
                  <a:cubicBezTo>
                    <a:pt x="108" y="599"/>
                    <a:pt x="110" y="595"/>
                    <a:pt x="112" y="587"/>
                  </a:cubicBezTo>
                  <a:cubicBezTo>
                    <a:pt x="114" y="580"/>
                    <a:pt x="112" y="576"/>
                    <a:pt x="114" y="570"/>
                  </a:cubicBezTo>
                  <a:cubicBezTo>
                    <a:pt x="116" y="563"/>
                    <a:pt x="123" y="561"/>
                    <a:pt x="129" y="561"/>
                  </a:cubicBezTo>
                  <a:cubicBezTo>
                    <a:pt x="138" y="557"/>
                    <a:pt x="142" y="557"/>
                    <a:pt x="152" y="557"/>
                  </a:cubicBezTo>
                  <a:cubicBezTo>
                    <a:pt x="163" y="557"/>
                    <a:pt x="167" y="561"/>
                    <a:pt x="178" y="561"/>
                  </a:cubicBezTo>
                  <a:cubicBezTo>
                    <a:pt x="184" y="561"/>
                    <a:pt x="188" y="563"/>
                    <a:pt x="193" y="568"/>
                  </a:cubicBezTo>
                  <a:cubicBezTo>
                    <a:pt x="203" y="578"/>
                    <a:pt x="209" y="587"/>
                    <a:pt x="222" y="595"/>
                  </a:cubicBezTo>
                  <a:cubicBezTo>
                    <a:pt x="237" y="604"/>
                    <a:pt x="248" y="606"/>
                    <a:pt x="264" y="608"/>
                  </a:cubicBezTo>
                  <a:cubicBezTo>
                    <a:pt x="279" y="612"/>
                    <a:pt x="286" y="616"/>
                    <a:pt x="300" y="616"/>
                  </a:cubicBezTo>
                  <a:cubicBezTo>
                    <a:pt x="307" y="616"/>
                    <a:pt x="315" y="618"/>
                    <a:pt x="317" y="612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1" y="612"/>
                    <a:pt x="279" y="608"/>
                    <a:pt x="275" y="608"/>
                  </a:cubicBezTo>
                  <a:cubicBezTo>
                    <a:pt x="267" y="606"/>
                    <a:pt x="262" y="604"/>
                    <a:pt x="254" y="601"/>
                  </a:cubicBezTo>
                  <a:cubicBezTo>
                    <a:pt x="245" y="599"/>
                    <a:pt x="239" y="597"/>
                    <a:pt x="233" y="591"/>
                  </a:cubicBezTo>
                  <a:cubicBezTo>
                    <a:pt x="226" y="585"/>
                    <a:pt x="224" y="580"/>
                    <a:pt x="218" y="574"/>
                  </a:cubicBezTo>
                  <a:cubicBezTo>
                    <a:pt x="214" y="568"/>
                    <a:pt x="209" y="565"/>
                    <a:pt x="201" y="561"/>
                  </a:cubicBezTo>
                  <a:cubicBezTo>
                    <a:pt x="195" y="557"/>
                    <a:pt x="193" y="555"/>
                    <a:pt x="184" y="553"/>
                  </a:cubicBezTo>
                  <a:cubicBezTo>
                    <a:pt x="180" y="553"/>
                    <a:pt x="176" y="548"/>
                    <a:pt x="171" y="548"/>
                  </a:cubicBezTo>
                  <a:cubicBezTo>
                    <a:pt x="161" y="548"/>
                    <a:pt x="161" y="548"/>
                    <a:pt x="161" y="548"/>
                  </a:cubicBezTo>
                  <a:cubicBezTo>
                    <a:pt x="154" y="548"/>
                    <a:pt x="150" y="546"/>
                    <a:pt x="142" y="546"/>
                  </a:cubicBezTo>
                  <a:cubicBezTo>
                    <a:pt x="131" y="546"/>
                    <a:pt x="131" y="546"/>
                    <a:pt x="131" y="546"/>
                  </a:cubicBezTo>
                  <a:cubicBezTo>
                    <a:pt x="119" y="546"/>
                    <a:pt x="112" y="555"/>
                    <a:pt x="106" y="568"/>
                  </a:cubicBezTo>
                  <a:cubicBezTo>
                    <a:pt x="104" y="572"/>
                    <a:pt x="102" y="572"/>
                    <a:pt x="99" y="576"/>
                  </a:cubicBezTo>
                  <a:cubicBezTo>
                    <a:pt x="95" y="580"/>
                    <a:pt x="93" y="582"/>
                    <a:pt x="87" y="582"/>
                  </a:cubicBezTo>
                  <a:cubicBezTo>
                    <a:pt x="80" y="582"/>
                    <a:pt x="76" y="578"/>
                    <a:pt x="70" y="576"/>
                  </a:cubicBezTo>
                  <a:cubicBezTo>
                    <a:pt x="57" y="574"/>
                    <a:pt x="53" y="568"/>
                    <a:pt x="40" y="568"/>
                  </a:cubicBezTo>
                  <a:cubicBezTo>
                    <a:pt x="30" y="568"/>
                    <a:pt x="30" y="568"/>
                    <a:pt x="30" y="568"/>
                  </a:cubicBezTo>
                  <a:cubicBezTo>
                    <a:pt x="28" y="568"/>
                    <a:pt x="25" y="568"/>
                    <a:pt x="23" y="568"/>
                  </a:cubicBezTo>
                  <a:cubicBezTo>
                    <a:pt x="15" y="568"/>
                    <a:pt x="15" y="568"/>
                    <a:pt x="15" y="568"/>
                  </a:cubicBezTo>
                  <a:cubicBezTo>
                    <a:pt x="6" y="568"/>
                    <a:pt x="0" y="561"/>
                    <a:pt x="0" y="555"/>
                  </a:cubicBezTo>
                  <a:cubicBezTo>
                    <a:pt x="2" y="553"/>
                    <a:pt x="4" y="553"/>
                    <a:pt x="8" y="553"/>
                  </a:cubicBezTo>
                  <a:cubicBezTo>
                    <a:pt x="13" y="553"/>
                    <a:pt x="15" y="555"/>
                    <a:pt x="19" y="555"/>
                  </a:cubicBezTo>
                  <a:cubicBezTo>
                    <a:pt x="23" y="555"/>
                    <a:pt x="25" y="551"/>
                    <a:pt x="25" y="548"/>
                  </a:cubicBezTo>
                  <a:cubicBezTo>
                    <a:pt x="25" y="542"/>
                    <a:pt x="19" y="542"/>
                    <a:pt x="17" y="536"/>
                  </a:cubicBezTo>
                  <a:cubicBezTo>
                    <a:pt x="17" y="532"/>
                    <a:pt x="15" y="527"/>
                    <a:pt x="15" y="521"/>
                  </a:cubicBezTo>
                  <a:cubicBezTo>
                    <a:pt x="15" y="519"/>
                    <a:pt x="15" y="517"/>
                    <a:pt x="15" y="515"/>
                  </a:cubicBezTo>
                  <a:cubicBezTo>
                    <a:pt x="21" y="512"/>
                    <a:pt x="21" y="506"/>
                    <a:pt x="25" y="502"/>
                  </a:cubicBezTo>
                  <a:cubicBezTo>
                    <a:pt x="28" y="498"/>
                    <a:pt x="32" y="496"/>
                    <a:pt x="36" y="493"/>
                  </a:cubicBezTo>
                  <a:lnTo>
                    <a:pt x="36" y="493"/>
                  </a:lnTo>
                  <a:close/>
                  <a:moveTo>
                    <a:pt x="30" y="816"/>
                  </a:moveTo>
                  <a:lnTo>
                    <a:pt x="30" y="816"/>
                  </a:lnTo>
                  <a:cubicBezTo>
                    <a:pt x="30" y="820"/>
                    <a:pt x="30" y="822"/>
                    <a:pt x="32" y="824"/>
                  </a:cubicBezTo>
                  <a:cubicBezTo>
                    <a:pt x="32" y="828"/>
                    <a:pt x="32" y="832"/>
                    <a:pt x="34" y="832"/>
                  </a:cubicBezTo>
                  <a:cubicBezTo>
                    <a:pt x="38" y="835"/>
                    <a:pt x="40" y="832"/>
                    <a:pt x="44" y="832"/>
                  </a:cubicBezTo>
                  <a:cubicBezTo>
                    <a:pt x="49" y="832"/>
                    <a:pt x="51" y="832"/>
                    <a:pt x="55" y="832"/>
                  </a:cubicBezTo>
                  <a:cubicBezTo>
                    <a:pt x="59" y="830"/>
                    <a:pt x="66" y="830"/>
                    <a:pt x="66" y="824"/>
                  </a:cubicBezTo>
                  <a:cubicBezTo>
                    <a:pt x="66" y="822"/>
                    <a:pt x="59" y="822"/>
                    <a:pt x="57" y="820"/>
                  </a:cubicBezTo>
                  <a:cubicBezTo>
                    <a:pt x="53" y="816"/>
                    <a:pt x="53" y="811"/>
                    <a:pt x="47" y="809"/>
                  </a:cubicBezTo>
                  <a:cubicBezTo>
                    <a:pt x="44" y="809"/>
                    <a:pt x="42" y="809"/>
                    <a:pt x="40" y="809"/>
                  </a:cubicBezTo>
                  <a:cubicBezTo>
                    <a:pt x="36" y="811"/>
                    <a:pt x="30" y="811"/>
                    <a:pt x="30" y="816"/>
                  </a:cubicBezTo>
                  <a:lnTo>
                    <a:pt x="30" y="816"/>
                  </a:lnTo>
                  <a:close/>
                  <a:moveTo>
                    <a:pt x="70" y="667"/>
                  </a:moveTo>
                  <a:lnTo>
                    <a:pt x="70" y="667"/>
                  </a:lnTo>
                  <a:cubicBezTo>
                    <a:pt x="66" y="667"/>
                    <a:pt x="66" y="667"/>
                    <a:pt x="66" y="667"/>
                  </a:cubicBezTo>
                  <a:cubicBezTo>
                    <a:pt x="66" y="674"/>
                    <a:pt x="66" y="674"/>
                    <a:pt x="66" y="674"/>
                  </a:cubicBezTo>
                  <a:cubicBezTo>
                    <a:pt x="66" y="682"/>
                    <a:pt x="68" y="686"/>
                    <a:pt x="70" y="695"/>
                  </a:cubicBezTo>
                  <a:cubicBezTo>
                    <a:pt x="70" y="701"/>
                    <a:pt x="74" y="707"/>
                    <a:pt x="80" y="707"/>
                  </a:cubicBezTo>
                  <a:cubicBezTo>
                    <a:pt x="83" y="707"/>
                    <a:pt x="85" y="705"/>
                    <a:pt x="89" y="705"/>
                  </a:cubicBezTo>
                  <a:cubicBezTo>
                    <a:pt x="93" y="705"/>
                    <a:pt x="93" y="712"/>
                    <a:pt x="93" y="716"/>
                  </a:cubicBezTo>
                  <a:cubicBezTo>
                    <a:pt x="95" y="720"/>
                    <a:pt x="97" y="724"/>
                    <a:pt x="99" y="729"/>
                  </a:cubicBezTo>
                  <a:cubicBezTo>
                    <a:pt x="99" y="733"/>
                    <a:pt x="102" y="737"/>
                    <a:pt x="106" y="737"/>
                  </a:cubicBezTo>
                  <a:cubicBezTo>
                    <a:pt x="110" y="737"/>
                    <a:pt x="114" y="731"/>
                    <a:pt x="114" y="724"/>
                  </a:cubicBezTo>
                  <a:cubicBezTo>
                    <a:pt x="114" y="718"/>
                    <a:pt x="112" y="714"/>
                    <a:pt x="108" y="707"/>
                  </a:cubicBezTo>
                  <a:cubicBezTo>
                    <a:pt x="108" y="705"/>
                    <a:pt x="108" y="701"/>
                    <a:pt x="106" y="701"/>
                  </a:cubicBezTo>
                  <a:cubicBezTo>
                    <a:pt x="102" y="701"/>
                    <a:pt x="97" y="701"/>
                    <a:pt x="97" y="697"/>
                  </a:cubicBezTo>
                  <a:cubicBezTo>
                    <a:pt x="97" y="693"/>
                    <a:pt x="99" y="690"/>
                    <a:pt x="99" y="684"/>
                  </a:cubicBezTo>
                  <a:cubicBezTo>
                    <a:pt x="99" y="676"/>
                    <a:pt x="97" y="667"/>
                    <a:pt x="89" y="667"/>
                  </a:cubicBezTo>
                  <a:cubicBezTo>
                    <a:pt x="85" y="667"/>
                    <a:pt x="80" y="669"/>
                    <a:pt x="76" y="669"/>
                  </a:cubicBezTo>
                  <a:cubicBezTo>
                    <a:pt x="74" y="669"/>
                    <a:pt x="72" y="667"/>
                    <a:pt x="70" y="667"/>
                  </a:cubicBezTo>
                  <a:lnTo>
                    <a:pt x="70" y="667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AFDFFF02-E289-4392-B0EE-C28EE23883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" y="1833"/>
              <a:ext cx="661" cy="630"/>
            </a:xfrm>
            <a:custGeom>
              <a:avLst/>
              <a:gdLst>
                <a:gd name="T0" fmla="*/ 104 w 1100"/>
                <a:gd name="T1" fmla="*/ 451 h 1047"/>
                <a:gd name="T2" fmla="*/ 146 w 1100"/>
                <a:gd name="T3" fmla="*/ 453 h 1047"/>
                <a:gd name="T4" fmla="*/ 163 w 1100"/>
                <a:gd name="T5" fmla="*/ 402 h 1047"/>
                <a:gd name="T6" fmla="*/ 288 w 1100"/>
                <a:gd name="T7" fmla="*/ 377 h 1047"/>
                <a:gd name="T8" fmla="*/ 358 w 1100"/>
                <a:gd name="T9" fmla="*/ 337 h 1047"/>
                <a:gd name="T10" fmla="*/ 455 w 1100"/>
                <a:gd name="T11" fmla="*/ 294 h 1047"/>
                <a:gd name="T12" fmla="*/ 506 w 1100"/>
                <a:gd name="T13" fmla="*/ 252 h 1047"/>
                <a:gd name="T14" fmla="*/ 484 w 1100"/>
                <a:gd name="T15" fmla="*/ 135 h 1047"/>
                <a:gd name="T16" fmla="*/ 497 w 1100"/>
                <a:gd name="T17" fmla="*/ 25 h 1047"/>
                <a:gd name="T18" fmla="*/ 561 w 1100"/>
                <a:gd name="T19" fmla="*/ 25 h 1047"/>
                <a:gd name="T20" fmla="*/ 601 w 1100"/>
                <a:gd name="T21" fmla="*/ 38 h 1047"/>
                <a:gd name="T22" fmla="*/ 666 w 1100"/>
                <a:gd name="T23" fmla="*/ 27 h 1047"/>
                <a:gd name="T24" fmla="*/ 732 w 1100"/>
                <a:gd name="T25" fmla="*/ 21 h 1047"/>
                <a:gd name="T26" fmla="*/ 810 w 1100"/>
                <a:gd name="T27" fmla="*/ 53 h 1047"/>
                <a:gd name="T28" fmla="*/ 876 w 1100"/>
                <a:gd name="T29" fmla="*/ 63 h 1047"/>
                <a:gd name="T30" fmla="*/ 980 w 1100"/>
                <a:gd name="T31" fmla="*/ 135 h 1047"/>
                <a:gd name="T32" fmla="*/ 1100 w 1100"/>
                <a:gd name="T33" fmla="*/ 201 h 1047"/>
                <a:gd name="T34" fmla="*/ 1081 w 1100"/>
                <a:gd name="T35" fmla="*/ 239 h 1047"/>
                <a:gd name="T36" fmla="*/ 1081 w 1100"/>
                <a:gd name="T37" fmla="*/ 294 h 1047"/>
                <a:gd name="T38" fmla="*/ 1003 w 1100"/>
                <a:gd name="T39" fmla="*/ 407 h 1047"/>
                <a:gd name="T40" fmla="*/ 931 w 1100"/>
                <a:gd name="T41" fmla="*/ 443 h 1047"/>
                <a:gd name="T42" fmla="*/ 886 w 1100"/>
                <a:gd name="T43" fmla="*/ 451 h 1047"/>
                <a:gd name="T44" fmla="*/ 863 w 1100"/>
                <a:gd name="T45" fmla="*/ 551 h 1047"/>
                <a:gd name="T46" fmla="*/ 800 w 1100"/>
                <a:gd name="T47" fmla="*/ 665 h 1047"/>
                <a:gd name="T48" fmla="*/ 772 w 1100"/>
                <a:gd name="T49" fmla="*/ 703 h 1047"/>
                <a:gd name="T50" fmla="*/ 698 w 1100"/>
                <a:gd name="T51" fmla="*/ 688 h 1047"/>
                <a:gd name="T52" fmla="*/ 641 w 1100"/>
                <a:gd name="T53" fmla="*/ 693 h 1047"/>
                <a:gd name="T54" fmla="*/ 556 w 1100"/>
                <a:gd name="T55" fmla="*/ 720 h 1047"/>
                <a:gd name="T56" fmla="*/ 542 w 1100"/>
                <a:gd name="T57" fmla="*/ 773 h 1047"/>
                <a:gd name="T58" fmla="*/ 588 w 1100"/>
                <a:gd name="T59" fmla="*/ 864 h 1047"/>
                <a:gd name="T60" fmla="*/ 601 w 1100"/>
                <a:gd name="T61" fmla="*/ 907 h 1047"/>
                <a:gd name="T62" fmla="*/ 599 w 1100"/>
                <a:gd name="T63" fmla="*/ 1004 h 1047"/>
                <a:gd name="T64" fmla="*/ 569 w 1100"/>
                <a:gd name="T65" fmla="*/ 1040 h 1047"/>
                <a:gd name="T66" fmla="*/ 495 w 1100"/>
                <a:gd name="T67" fmla="*/ 1023 h 1047"/>
                <a:gd name="T68" fmla="*/ 440 w 1100"/>
                <a:gd name="T69" fmla="*/ 1038 h 1047"/>
                <a:gd name="T70" fmla="*/ 402 w 1100"/>
                <a:gd name="T71" fmla="*/ 1030 h 1047"/>
                <a:gd name="T72" fmla="*/ 381 w 1100"/>
                <a:gd name="T73" fmla="*/ 1017 h 1047"/>
                <a:gd name="T74" fmla="*/ 377 w 1100"/>
                <a:gd name="T75" fmla="*/ 1036 h 1047"/>
                <a:gd name="T76" fmla="*/ 317 w 1100"/>
                <a:gd name="T77" fmla="*/ 991 h 1047"/>
                <a:gd name="T78" fmla="*/ 250 w 1100"/>
                <a:gd name="T79" fmla="*/ 968 h 1047"/>
                <a:gd name="T80" fmla="*/ 212 w 1100"/>
                <a:gd name="T81" fmla="*/ 934 h 1047"/>
                <a:gd name="T82" fmla="*/ 157 w 1100"/>
                <a:gd name="T83" fmla="*/ 824 h 1047"/>
                <a:gd name="T84" fmla="*/ 131 w 1100"/>
                <a:gd name="T85" fmla="*/ 731 h 1047"/>
                <a:gd name="T86" fmla="*/ 182 w 1100"/>
                <a:gd name="T87" fmla="*/ 682 h 1047"/>
                <a:gd name="T88" fmla="*/ 142 w 1100"/>
                <a:gd name="T89" fmla="*/ 644 h 1047"/>
                <a:gd name="T90" fmla="*/ 93 w 1100"/>
                <a:gd name="T91" fmla="*/ 621 h 1047"/>
                <a:gd name="T92" fmla="*/ 129 w 1100"/>
                <a:gd name="T93" fmla="*/ 561 h 1047"/>
                <a:gd name="T94" fmla="*/ 264 w 1100"/>
                <a:gd name="T95" fmla="*/ 608 h 1047"/>
                <a:gd name="T96" fmla="*/ 254 w 1100"/>
                <a:gd name="T97" fmla="*/ 601 h 1047"/>
                <a:gd name="T98" fmla="*/ 171 w 1100"/>
                <a:gd name="T99" fmla="*/ 548 h 1047"/>
                <a:gd name="T100" fmla="*/ 99 w 1100"/>
                <a:gd name="T101" fmla="*/ 576 h 1047"/>
                <a:gd name="T102" fmla="*/ 23 w 1100"/>
                <a:gd name="T103" fmla="*/ 568 h 1047"/>
                <a:gd name="T104" fmla="*/ 25 w 1100"/>
                <a:gd name="T105" fmla="*/ 548 h 1047"/>
                <a:gd name="T106" fmla="*/ 36 w 1100"/>
                <a:gd name="T107" fmla="*/ 493 h 1047"/>
                <a:gd name="T108" fmla="*/ 34 w 1100"/>
                <a:gd name="T109" fmla="*/ 832 h 1047"/>
                <a:gd name="T110" fmla="*/ 47 w 1100"/>
                <a:gd name="T111" fmla="*/ 809 h 1047"/>
                <a:gd name="T112" fmla="*/ 70 w 1100"/>
                <a:gd name="T113" fmla="*/ 667 h 1047"/>
                <a:gd name="T114" fmla="*/ 89 w 1100"/>
                <a:gd name="T115" fmla="*/ 705 h 1047"/>
                <a:gd name="T116" fmla="*/ 108 w 1100"/>
                <a:gd name="T117" fmla="*/ 707 h 1047"/>
                <a:gd name="T118" fmla="*/ 76 w 1100"/>
                <a:gd name="T119" fmla="*/ 669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0" h="1047">
                  <a:moveTo>
                    <a:pt x="36" y="493"/>
                  </a:moveTo>
                  <a:lnTo>
                    <a:pt x="36" y="493"/>
                  </a:lnTo>
                  <a:cubicBezTo>
                    <a:pt x="44" y="489"/>
                    <a:pt x="49" y="481"/>
                    <a:pt x="59" y="481"/>
                  </a:cubicBezTo>
                  <a:cubicBezTo>
                    <a:pt x="70" y="481"/>
                    <a:pt x="76" y="483"/>
                    <a:pt x="87" y="487"/>
                  </a:cubicBezTo>
                  <a:cubicBezTo>
                    <a:pt x="93" y="474"/>
                    <a:pt x="91" y="459"/>
                    <a:pt x="104" y="451"/>
                  </a:cubicBezTo>
                  <a:cubicBezTo>
                    <a:pt x="106" y="459"/>
                    <a:pt x="108" y="464"/>
                    <a:pt x="112" y="470"/>
                  </a:cubicBezTo>
                  <a:cubicBezTo>
                    <a:pt x="116" y="466"/>
                    <a:pt x="119" y="459"/>
                    <a:pt x="127" y="459"/>
                  </a:cubicBezTo>
                  <a:cubicBezTo>
                    <a:pt x="129" y="459"/>
                    <a:pt x="129" y="464"/>
                    <a:pt x="131" y="466"/>
                  </a:cubicBezTo>
                  <a:cubicBezTo>
                    <a:pt x="135" y="468"/>
                    <a:pt x="138" y="470"/>
                    <a:pt x="142" y="472"/>
                  </a:cubicBezTo>
                  <a:cubicBezTo>
                    <a:pt x="144" y="464"/>
                    <a:pt x="142" y="459"/>
                    <a:pt x="146" y="453"/>
                  </a:cubicBezTo>
                  <a:cubicBezTo>
                    <a:pt x="150" y="449"/>
                    <a:pt x="154" y="451"/>
                    <a:pt x="157" y="449"/>
                  </a:cubicBezTo>
                  <a:cubicBezTo>
                    <a:pt x="161" y="445"/>
                    <a:pt x="157" y="438"/>
                    <a:pt x="159" y="434"/>
                  </a:cubicBezTo>
                  <a:cubicBezTo>
                    <a:pt x="159" y="426"/>
                    <a:pt x="165" y="421"/>
                    <a:pt x="165" y="415"/>
                  </a:cubicBezTo>
                  <a:cubicBezTo>
                    <a:pt x="165" y="411"/>
                    <a:pt x="163" y="409"/>
                    <a:pt x="161" y="407"/>
                  </a:cubicBezTo>
                  <a:cubicBezTo>
                    <a:pt x="163" y="402"/>
                    <a:pt x="163" y="402"/>
                    <a:pt x="163" y="402"/>
                  </a:cubicBezTo>
                  <a:cubicBezTo>
                    <a:pt x="178" y="402"/>
                    <a:pt x="182" y="383"/>
                    <a:pt x="199" y="383"/>
                  </a:cubicBezTo>
                  <a:cubicBezTo>
                    <a:pt x="205" y="383"/>
                    <a:pt x="209" y="387"/>
                    <a:pt x="216" y="387"/>
                  </a:cubicBezTo>
                  <a:cubicBezTo>
                    <a:pt x="222" y="387"/>
                    <a:pt x="224" y="383"/>
                    <a:pt x="231" y="381"/>
                  </a:cubicBezTo>
                  <a:cubicBezTo>
                    <a:pt x="243" y="377"/>
                    <a:pt x="252" y="377"/>
                    <a:pt x="267" y="377"/>
                  </a:cubicBezTo>
                  <a:cubicBezTo>
                    <a:pt x="288" y="377"/>
                    <a:pt x="288" y="377"/>
                    <a:pt x="288" y="377"/>
                  </a:cubicBezTo>
                  <a:cubicBezTo>
                    <a:pt x="294" y="377"/>
                    <a:pt x="300" y="375"/>
                    <a:pt x="305" y="368"/>
                  </a:cubicBezTo>
                  <a:cubicBezTo>
                    <a:pt x="309" y="362"/>
                    <a:pt x="307" y="356"/>
                    <a:pt x="311" y="349"/>
                  </a:cubicBezTo>
                  <a:cubicBezTo>
                    <a:pt x="317" y="345"/>
                    <a:pt x="324" y="349"/>
                    <a:pt x="330" y="347"/>
                  </a:cubicBezTo>
                  <a:cubicBezTo>
                    <a:pt x="334" y="347"/>
                    <a:pt x="336" y="345"/>
                    <a:pt x="341" y="343"/>
                  </a:cubicBezTo>
                  <a:cubicBezTo>
                    <a:pt x="347" y="341"/>
                    <a:pt x="353" y="341"/>
                    <a:pt x="358" y="337"/>
                  </a:cubicBezTo>
                  <a:cubicBezTo>
                    <a:pt x="360" y="330"/>
                    <a:pt x="360" y="322"/>
                    <a:pt x="366" y="322"/>
                  </a:cubicBezTo>
                  <a:cubicBezTo>
                    <a:pt x="372" y="322"/>
                    <a:pt x="372" y="328"/>
                    <a:pt x="379" y="328"/>
                  </a:cubicBezTo>
                  <a:cubicBezTo>
                    <a:pt x="383" y="330"/>
                    <a:pt x="387" y="326"/>
                    <a:pt x="391" y="328"/>
                  </a:cubicBezTo>
                  <a:cubicBezTo>
                    <a:pt x="406" y="337"/>
                    <a:pt x="413" y="345"/>
                    <a:pt x="427" y="351"/>
                  </a:cubicBezTo>
                  <a:cubicBezTo>
                    <a:pt x="436" y="328"/>
                    <a:pt x="444" y="315"/>
                    <a:pt x="455" y="294"/>
                  </a:cubicBezTo>
                  <a:cubicBezTo>
                    <a:pt x="457" y="286"/>
                    <a:pt x="457" y="281"/>
                    <a:pt x="459" y="275"/>
                  </a:cubicBezTo>
                  <a:cubicBezTo>
                    <a:pt x="461" y="269"/>
                    <a:pt x="465" y="267"/>
                    <a:pt x="470" y="262"/>
                  </a:cubicBezTo>
                  <a:cubicBezTo>
                    <a:pt x="476" y="258"/>
                    <a:pt x="480" y="254"/>
                    <a:pt x="489" y="254"/>
                  </a:cubicBezTo>
                  <a:cubicBezTo>
                    <a:pt x="495" y="254"/>
                    <a:pt x="499" y="256"/>
                    <a:pt x="506" y="256"/>
                  </a:cubicBezTo>
                  <a:cubicBezTo>
                    <a:pt x="506" y="254"/>
                    <a:pt x="506" y="254"/>
                    <a:pt x="506" y="252"/>
                  </a:cubicBezTo>
                  <a:cubicBezTo>
                    <a:pt x="506" y="245"/>
                    <a:pt x="501" y="243"/>
                    <a:pt x="501" y="235"/>
                  </a:cubicBezTo>
                  <a:cubicBezTo>
                    <a:pt x="501" y="233"/>
                    <a:pt x="501" y="231"/>
                    <a:pt x="501" y="226"/>
                  </a:cubicBezTo>
                  <a:cubicBezTo>
                    <a:pt x="501" y="216"/>
                    <a:pt x="491" y="209"/>
                    <a:pt x="491" y="197"/>
                  </a:cubicBezTo>
                  <a:cubicBezTo>
                    <a:pt x="491" y="167"/>
                    <a:pt x="491" y="167"/>
                    <a:pt x="491" y="167"/>
                  </a:cubicBezTo>
                  <a:cubicBezTo>
                    <a:pt x="491" y="154"/>
                    <a:pt x="484" y="148"/>
                    <a:pt x="484" y="135"/>
                  </a:cubicBezTo>
                  <a:cubicBezTo>
                    <a:pt x="484" y="129"/>
                    <a:pt x="491" y="129"/>
                    <a:pt x="493" y="123"/>
                  </a:cubicBezTo>
                  <a:cubicBezTo>
                    <a:pt x="497" y="110"/>
                    <a:pt x="506" y="103"/>
                    <a:pt x="506" y="89"/>
                  </a:cubicBezTo>
                  <a:cubicBezTo>
                    <a:pt x="506" y="84"/>
                    <a:pt x="499" y="82"/>
                    <a:pt x="499" y="78"/>
                  </a:cubicBezTo>
                  <a:cubicBezTo>
                    <a:pt x="495" y="70"/>
                    <a:pt x="497" y="65"/>
                    <a:pt x="497" y="57"/>
                  </a:cubicBezTo>
                  <a:cubicBezTo>
                    <a:pt x="497" y="25"/>
                    <a:pt x="497" y="25"/>
                    <a:pt x="497" y="25"/>
                  </a:cubicBezTo>
                  <a:cubicBezTo>
                    <a:pt x="497" y="21"/>
                    <a:pt x="497" y="19"/>
                    <a:pt x="499" y="17"/>
                  </a:cubicBezTo>
                  <a:cubicBezTo>
                    <a:pt x="510" y="14"/>
                    <a:pt x="510" y="14"/>
                    <a:pt x="510" y="14"/>
                  </a:cubicBezTo>
                  <a:cubicBezTo>
                    <a:pt x="516" y="19"/>
                    <a:pt x="518" y="25"/>
                    <a:pt x="525" y="25"/>
                  </a:cubicBezTo>
                  <a:cubicBezTo>
                    <a:pt x="533" y="25"/>
                    <a:pt x="533" y="12"/>
                    <a:pt x="542" y="12"/>
                  </a:cubicBezTo>
                  <a:cubicBezTo>
                    <a:pt x="550" y="12"/>
                    <a:pt x="552" y="25"/>
                    <a:pt x="561" y="25"/>
                  </a:cubicBezTo>
                  <a:cubicBezTo>
                    <a:pt x="563" y="25"/>
                    <a:pt x="565" y="23"/>
                    <a:pt x="567" y="21"/>
                  </a:cubicBezTo>
                  <a:cubicBezTo>
                    <a:pt x="571" y="25"/>
                    <a:pt x="573" y="29"/>
                    <a:pt x="578" y="34"/>
                  </a:cubicBezTo>
                  <a:cubicBezTo>
                    <a:pt x="580" y="38"/>
                    <a:pt x="586" y="36"/>
                    <a:pt x="588" y="40"/>
                  </a:cubicBezTo>
                  <a:cubicBezTo>
                    <a:pt x="590" y="46"/>
                    <a:pt x="590" y="50"/>
                    <a:pt x="595" y="53"/>
                  </a:cubicBezTo>
                  <a:cubicBezTo>
                    <a:pt x="599" y="50"/>
                    <a:pt x="597" y="42"/>
                    <a:pt x="601" y="38"/>
                  </a:cubicBezTo>
                  <a:cubicBezTo>
                    <a:pt x="607" y="34"/>
                    <a:pt x="616" y="38"/>
                    <a:pt x="622" y="34"/>
                  </a:cubicBezTo>
                  <a:cubicBezTo>
                    <a:pt x="624" y="40"/>
                    <a:pt x="626" y="44"/>
                    <a:pt x="630" y="48"/>
                  </a:cubicBezTo>
                  <a:cubicBezTo>
                    <a:pt x="637" y="44"/>
                    <a:pt x="639" y="42"/>
                    <a:pt x="645" y="40"/>
                  </a:cubicBezTo>
                  <a:cubicBezTo>
                    <a:pt x="652" y="38"/>
                    <a:pt x="656" y="40"/>
                    <a:pt x="660" y="38"/>
                  </a:cubicBezTo>
                  <a:cubicBezTo>
                    <a:pt x="664" y="36"/>
                    <a:pt x="662" y="29"/>
                    <a:pt x="666" y="27"/>
                  </a:cubicBezTo>
                  <a:cubicBezTo>
                    <a:pt x="673" y="25"/>
                    <a:pt x="679" y="29"/>
                    <a:pt x="685" y="25"/>
                  </a:cubicBezTo>
                  <a:cubicBezTo>
                    <a:pt x="688" y="23"/>
                    <a:pt x="688" y="19"/>
                    <a:pt x="692" y="19"/>
                  </a:cubicBezTo>
                  <a:cubicBezTo>
                    <a:pt x="696" y="19"/>
                    <a:pt x="696" y="23"/>
                    <a:pt x="698" y="25"/>
                  </a:cubicBezTo>
                  <a:cubicBezTo>
                    <a:pt x="709" y="29"/>
                    <a:pt x="715" y="29"/>
                    <a:pt x="724" y="34"/>
                  </a:cubicBezTo>
                  <a:cubicBezTo>
                    <a:pt x="724" y="27"/>
                    <a:pt x="726" y="21"/>
                    <a:pt x="732" y="21"/>
                  </a:cubicBezTo>
                  <a:cubicBezTo>
                    <a:pt x="736" y="21"/>
                    <a:pt x="740" y="23"/>
                    <a:pt x="743" y="21"/>
                  </a:cubicBezTo>
                  <a:cubicBezTo>
                    <a:pt x="751" y="14"/>
                    <a:pt x="747" y="0"/>
                    <a:pt x="757" y="0"/>
                  </a:cubicBezTo>
                  <a:cubicBezTo>
                    <a:pt x="772" y="0"/>
                    <a:pt x="785" y="10"/>
                    <a:pt x="785" y="23"/>
                  </a:cubicBezTo>
                  <a:cubicBezTo>
                    <a:pt x="785" y="27"/>
                    <a:pt x="783" y="29"/>
                    <a:pt x="783" y="31"/>
                  </a:cubicBezTo>
                  <a:cubicBezTo>
                    <a:pt x="783" y="46"/>
                    <a:pt x="795" y="57"/>
                    <a:pt x="810" y="53"/>
                  </a:cubicBezTo>
                  <a:cubicBezTo>
                    <a:pt x="812" y="67"/>
                    <a:pt x="810" y="80"/>
                    <a:pt x="821" y="89"/>
                  </a:cubicBezTo>
                  <a:cubicBezTo>
                    <a:pt x="823" y="86"/>
                    <a:pt x="825" y="84"/>
                    <a:pt x="827" y="84"/>
                  </a:cubicBezTo>
                  <a:cubicBezTo>
                    <a:pt x="831" y="84"/>
                    <a:pt x="834" y="89"/>
                    <a:pt x="840" y="89"/>
                  </a:cubicBezTo>
                  <a:cubicBezTo>
                    <a:pt x="853" y="89"/>
                    <a:pt x="850" y="70"/>
                    <a:pt x="861" y="65"/>
                  </a:cubicBezTo>
                  <a:cubicBezTo>
                    <a:pt x="867" y="63"/>
                    <a:pt x="872" y="65"/>
                    <a:pt x="876" y="63"/>
                  </a:cubicBezTo>
                  <a:cubicBezTo>
                    <a:pt x="880" y="57"/>
                    <a:pt x="882" y="48"/>
                    <a:pt x="889" y="48"/>
                  </a:cubicBezTo>
                  <a:cubicBezTo>
                    <a:pt x="899" y="48"/>
                    <a:pt x="905" y="48"/>
                    <a:pt x="916" y="48"/>
                  </a:cubicBezTo>
                  <a:cubicBezTo>
                    <a:pt x="933" y="48"/>
                    <a:pt x="944" y="61"/>
                    <a:pt x="946" y="76"/>
                  </a:cubicBezTo>
                  <a:cubicBezTo>
                    <a:pt x="948" y="91"/>
                    <a:pt x="944" y="99"/>
                    <a:pt x="948" y="112"/>
                  </a:cubicBezTo>
                  <a:cubicBezTo>
                    <a:pt x="954" y="127"/>
                    <a:pt x="971" y="123"/>
                    <a:pt x="980" y="135"/>
                  </a:cubicBezTo>
                  <a:cubicBezTo>
                    <a:pt x="988" y="148"/>
                    <a:pt x="994" y="161"/>
                    <a:pt x="1009" y="161"/>
                  </a:cubicBezTo>
                  <a:cubicBezTo>
                    <a:pt x="1018" y="161"/>
                    <a:pt x="1022" y="150"/>
                    <a:pt x="1032" y="150"/>
                  </a:cubicBezTo>
                  <a:cubicBezTo>
                    <a:pt x="1039" y="150"/>
                    <a:pt x="1037" y="159"/>
                    <a:pt x="1039" y="165"/>
                  </a:cubicBezTo>
                  <a:cubicBezTo>
                    <a:pt x="1045" y="178"/>
                    <a:pt x="1056" y="184"/>
                    <a:pt x="1071" y="184"/>
                  </a:cubicBezTo>
                  <a:cubicBezTo>
                    <a:pt x="1075" y="197"/>
                    <a:pt x="1087" y="197"/>
                    <a:pt x="1100" y="201"/>
                  </a:cubicBezTo>
                  <a:cubicBezTo>
                    <a:pt x="1100" y="203"/>
                    <a:pt x="1100" y="203"/>
                    <a:pt x="1100" y="203"/>
                  </a:cubicBezTo>
                  <a:cubicBezTo>
                    <a:pt x="1094" y="207"/>
                    <a:pt x="1094" y="214"/>
                    <a:pt x="1087" y="218"/>
                  </a:cubicBezTo>
                  <a:cubicBezTo>
                    <a:pt x="1085" y="222"/>
                    <a:pt x="1081" y="222"/>
                    <a:pt x="1081" y="226"/>
                  </a:cubicBezTo>
                  <a:cubicBezTo>
                    <a:pt x="1081" y="231"/>
                    <a:pt x="1081" y="233"/>
                    <a:pt x="1083" y="235"/>
                  </a:cubicBezTo>
                  <a:cubicBezTo>
                    <a:pt x="1081" y="239"/>
                    <a:pt x="1081" y="239"/>
                    <a:pt x="1081" y="239"/>
                  </a:cubicBezTo>
                  <a:cubicBezTo>
                    <a:pt x="1071" y="239"/>
                    <a:pt x="1071" y="239"/>
                    <a:pt x="1071" y="239"/>
                  </a:cubicBezTo>
                  <a:cubicBezTo>
                    <a:pt x="1071" y="241"/>
                    <a:pt x="1071" y="243"/>
                    <a:pt x="1071" y="248"/>
                  </a:cubicBezTo>
                  <a:cubicBezTo>
                    <a:pt x="1071" y="254"/>
                    <a:pt x="1081" y="256"/>
                    <a:pt x="1081" y="265"/>
                  </a:cubicBezTo>
                  <a:cubicBezTo>
                    <a:pt x="1081" y="271"/>
                    <a:pt x="1077" y="275"/>
                    <a:pt x="1077" y="284"/>
                  </a:cubicBezTo>
                  <a:cubicBezTo>
                    <a:pt x="1077" y="288"/>
                    <a:pt x="1081" y="290"/>
                    <a:pt x="1081" y="294"/>
                  </a:cubicBezTo>
                  <a:cubicBezTo>
                    <a:pt x="1081" y="305"/>
                    <a:pt x="1073" y="309"/>
                    <a:pt x="1075" y="320"/>
                  </a:cubicBezTo>
                  <a:cubicBezTo>
                    <a:pt x="1071" y="317"/>
                    <a:pt x="1068" y="317"/>
                    <a:pt x="1064" y="315"/>
                  </a:cubicBezTo>
                  <a:cubicBezTo>
                    <a:pt x="1056" y="328"/>
                    <a:pt x="1062" y="339"/>
                    <a:pt x="1058" y="351"/>
                  </a:cubicBezTo>
                  <a:cubicBezTo>
                    <a:pt x="1056" y="362"/>
                    <a:pt x="1047" y="362"/>
                    <a:pt x="1041" y="373"/>
                  </a:cubicBezTo>
                  <a:cubicBezTo>
                    <a:pt x="1030" y="390"/>
                    <a:pt x="1003" y="387"/>
                    <a:pt x="1003" y="407"/>
                  </a:cubicBezTo>
                  <a:cubicBezTo>
                    <a:pt x="1003" y="411"/>
                    <a:pt x="1007" y="413"/>
                    <a:pt x="1007" y="417"/>
                  </a:cubicBezTo>
                  <a:cubicBezTo>
                    <a:pt x="1007" y="428"/>
                    <a:pt x="992" y="428"/>
                    <a:pt x="982" y="432"/>
                  </a:cubicBezTo>
                  <a:cubicBezTo>
                    <a:pt x="971" y="436"/>
                    <a:pt x="967" y="447"/>
                    <a:pt x="954" y="447"/>
                  </a:cubicBezTo>
                  <a:cubicBezTo>
                    <a:pt x="948" y="447"/>
                    <a:pt x="944" y="438"/>
                    <a:pt x="937" y="438"/>
                  </a:cubicBezTo>
                  <a:cubicBezTo>
                    <a:pt x="933" y="438"/>
                    <a:pt x="931" y="440"/>
                    <a:pt x="931" y="443"/>
                  </a:cubicBezTo>
                  <a:cubicBezTo>
                    <a:pt x="931" y="449"/>
                    <a:pt x="935" y="451"/>
                    <a:pt x="937" y="453"/>
                  </a:cubicBezTo>
                  <a:cubicBezTo>
                    <a:pt x="937" y="472"/>
                    <a:pt x="937" y="472"/>
                    <a:pt x="937" y="472"/>
                  </a:cubicBezTo>
                  <a:cubicBezTo>
                    <a:pt x="927" y="472"/>
                    <a:pt x="927" y="472"/>
                    <a:pt x="927" y="472"/>
                  </a:cubicBezTo>
                  <a:cubicBezTo>
                    <a:pt x="918" y="472"/>
                    <a:pt x="916" y="462"/>
                    <a:pt x="908" y="455"/>
                  </a:cubicBezTo>
                  <a:cubicBezTo>
                    <a:pt x="901" y="451"/>
                    <a:pt x="895" y="453"/>
                    <a:pt x="886" y="451"/>
                  </a:cubicBezTo>
                  <a:cubicBezTo>
                    <a:pt x="886" y="464"/>
                    <a:pt x="880" y="468"/>
                    <a:pt x="880" y="481"/>
                  </a:cubicBezTo>
                  <a:cubicBezTo>
                    <a:pt x="880" y="485"/>
                    <a:pt x="884" y="485"/>
                    <a:pt x="884" y="489"/>
                  </a:cubicBezTo>
                  <a:cubicBezTo>
                    <a:pt x="884" y="496"/>
                    <a:pt x="880" y="498"/>
                    <a:pt x="880" y="502"/>
                  </a:cubicBezTo>
                  <a:cubicBezTo>
                    <a:pt x="876" y="510"/>
                    <a:pt x="876" y="517"/>
                    <a:pt x="874" y="523"/>
                  </a:cubicBezTo>
                  <a:cubicBezTo>
                    <a:pt x="870" y="534"/>
                    <a:pt x="863" y="538"/>
                    <a:pt x="863" y="551"/>
                  </a:cubicBezTo>
                  <a:cubicBezTo>
                    <a:pt x="863" y="553"/>
                    <a:pt x="865" y="553"/>
                    <a:pt x="865" y="557"/>
                  </a:cubicBezTo>
                  <a:cubicBezTo>
                    <a:pt x="865" y="563"/>
                    <a:pt x="859" y="563"/>
                    <a:pt x="855" y="570"/>
                  </a:cubicBezTo>
                  <a:cubicBezTo>
                    <a:pt x="844" y="580"/>
                    <a:pt x="844" y="591"/>
                    <a:pt x="840" y="604"/>
                  </a:cubicBezTo>
                  <a:cubicBezTo>
                    <a:pt x="834" y="625"/>
                    <a:pt x="831" y="637"/>
                    <a:pt x="823" y="657"/>
                  </a:cubicBezTo>
                  <a:cubicBezTo>
                    <a:pt x="812" y="659"/>
                    <a:pt x="806" y="659"/>
                    <a:pt x="800" y="665"/>
                  </a:cubicBezTo>
                  <a:cubicBezTo>
                    <a:pt x="798" y="669"/>
                    <a:pt x="793" y="671"/>
                    <a:pt x="793" y="676"/>
                  </a:cubicBezTo>
                  <a:cubicBezTo>
                    <a:pt x="791" y="680"/>
                    <a:pt x="795" y="688"/>
                    <a:pt x="789" y="688"/>
                  </a:cubicBezTo>
                  <a:cubicBezTo>
                    <a:pt x="787" y="688"/>
                    <a:pt x="787" y="686"/>
                    <a:pt x="785" y="686"/>
                  </a:cubicBezTo>
                  <a:cubicBezTo>
                    <a:pt x="781" y="688"/>
                    <a:pt x="781" y="688"/>
                    <a:pt x="781" y="688"/>
                  </a:cubicBezTo>
                  <a:cubicBezTo>
                    <a:pt x="781" y="695"/>
                    <a:pt x="779" y="703"/>
                    <a:pt x="772" y="703"/>
                  </a:cubicBezTo>
                  <a:cubicBezTo>
                    <a:pt x="766" y="703"/>
                    <a:pt x="757" y="703"/>
                    <a:pt x="757" y="697"/>
                  </a:cubicBezTo>
                  <a:cubicBezTo>
                    <a:pt x="757" y="690"/>
                    <a:pt x="760" y="684"/>
                    <a:pt x="755" y="678"/>
                  </a:cubicBezTo>
                  <a:cubicBezTo>
                    <a:pt x="751" y="680"/>
                    <a:pt x="749" y="684"/>
                    <a:pt x="743" y="684"/>
                  </a:cubicBezTo>
                  <a:cubicBezTo>
                    <a:pt x="736" y="684"/>
                    <a:pt x="732" y="678"/>
                    <a:pt x="724" y="678"/>
                  </a:cubicBezTo>
                  <a:cubicBezTo>
                    <a:pt x="713" y="678"/>
                    <a:pt x="709" y="688"/>
                    <a:pt x="698" y="688"/>
                  </a:cubicBezTo>
                  <a:cubicBezTo>
                    <a:pt x="696" y="688"/>
                    <a:pt x="696" y="684"/>
                    <a:pt x="692" y="684"/>
                  </a:cubicBezTo>
                  <a:cubicBezTo>
                    <a:pt x="681" y="684"/>
                    <a:pt x="679" y="699"/>
                    <a:pt x="669" y="699"/>
                  </a:cubicBezTo>
                  <a:cubicBezTo>
                    <a:pt x="664" y="699"/>
                    <a:pt x="660" y="697"/>
                    <a:pt x="658" y="695"/>
                  </a:cubicBezTo>
                  <a:cubicBezTo>
                    <a:pt x="656" y="693"/>
                    <a:pt x="656" y="686"/>
                    <a:pt x="652" y="686"/>
                  </a:cubicBezTo>
                  <a:cubicBezTo>
                    <a:pt x="647" y="686"/>
                    <a:pt x="645" y="693"/>
                    <a:pt x="641" y="693"/>
                  </a:cubicBezTo>
                  <a:cubicBezTo>
                    <a:pt x="639" y="695"/>
                    <a:pt x="635" y="695"/>
                    <a:pt x="635" y="697"/>
                  </a:cubicBezTo>
                  <a:cubicBezTo>
                    <a:pt x="630" y="701"/>
                    <a:pt x="633" y="705"/>
                    <a:pt x="630" y="712"/>
                  </a:cubicBezTo>
                  <a:cubicBezTo>
                    <a:pt x="624" y="722"/>
                    <a:pt x="614" y="727"/>
                    <a:pt x="603" y="727"/>
                  </a:cubicBezTo>
                  <a:cubicBezTo>
                    <a:pt x="588" y="727"/>
                    <a:pt x="580" y="729"/>
                    <a:pt x="567" y="724"/>
                  </a:cubicBezTo>
                  <a:cubicBezTo>
                    <a:pt x="563" y="724"/>
                    <a:pt x="561" y="720"/>
                    <a:pt x="556" y="720"/>
                  </a:cubicBezTo>
                  <a:cubicBezTo>
                    <a:pt x="544" y="720"/>
                    <a:pt x="540" y="733"/>
                    <a:pt x="525" y="733"/>
                  </a:cubicBezTo>
                  <a:cubicBezTo>
                    <a:pt x="527" y="737"/>
                    <a:pt x="529" y="739"/>
                    <a:pt x="529" y="741"/>
                  </a:cubicBezTo>
                  <a:cubicBezTo>
                    <a:pt x="529" y="746"/>
                    <a:pt x="527" y="748"/>
                    <a:pt x="529" y="752"/>
                  </a:cubicBezTo>
                  <a:cubicBezTo>
                    <a:pt x="533" y="754"/>
                    <a:pt x="537" y="754"/>
                    <a:pt x="540" y="758"/>
                  </a:cubicBezTo>
                  <a:cubicBezTo>
                    <a:pt x="542" y="763"/>
                    <a:pt x="540" y="767"/>
                    <a:pt x="542" y="773"/>
                  </a:cubicBezTo>
                  <a:cubicBezTo>
                    <a:pt x="542" y="777"/>
                    <a:pt x="548" y="777"/>
                    <a:pt x="550" y="784"/>
                  </a:cubicBezTo>
                  <a:cubicBezTo>
                    <a:pt x="552" y="788"/>
                    <a:pt x="550" y="796"/>
                    <a:pt x="556" y="799"/>
                  </a:cubicBezTo>
                  <a:cubicBezTo>
                    <a:pt x="567" y="801"/>
                    <a:pt x="571" y="803"/>
                    <a:pt x="582" y="807"/>
                  </a:cubicBezTo>
                  <a:cubicBezTo>
                    <a:pt x="578" y="818"/>
                    <a:pt x="571" y="822"/>
                    <a:pt x="571" y="835"/>
                  </a:cubicBezTo>
                  <a:cubicBezTo>
                    <a:pt x="571" y="847"/>
                    <a:pt x="588" y="852"/>
                    <a:pt x="588" y="864"/>
                  </a:cubicBezTo>
                  <a:cubicBezTo>
                    <a:pt x="588" y="866"/>
                    <a:pt x="586" y="866"/>
                    <a:pt x="586" y="868"/>
                  </a:cubicBezTo>
                  <a:cubicBezTo>
                    <a:pt x="586" y="873"/>
                    <a:pt x="592" y="877"/>
                    <a:pt x="592" y="881"/>
                  </a:cubicBezTo>
                  <a:cubicBezTo>
                    <a:pt x="592" y="885"/>
                    <a:pt x="590" y="885"/>
                    <a:pt x="590" y="890"/>
                  </a:cubicBezTo>
                  <a:cubicBezTo>
                    <a:pt x="590" y="894"/>
                    <a:pt x="597" y="894"/>
                    <a:pt x="599" y="896"/>
                  </a:cubicBezTo>
                  <a:cubicBezTo>
                    <a:pt x="603" y="898"/>
                    <a:pt x="601" y="902"/>
                    <a:pt x="601" y="907"/>
                  </a:cubicBezTo>
                  <a:cubicBezTo>
                    <a:pt x="601" y="924"/>
                    <a:pt x="601" y="924"/>
                    <a:pt x="601" y="924"/>
                  </a:cubicBezTo>
                  <a:cubicBezTo>
                    <a:pt x="601" y="928"/>
                    <a:pt x="603" y="930"/>
                    <a:pt x="603" y="936"/>
                  </a:cubicBezTo>
                  <a:cubicBezTo>
                    <a:pt x="603" y="943"/>
                    <a:pt x="590" y="941"/>
                    <a:pt x="590" y="949"/>
                  </a:cubicBezTo>
                  <a:cubicBezTo>
                    <a:pt x="590" y="953"/>
                    <a:pt x="595" y="957"/>
                    <a:pt x="595" y="962"/>
                  </a:cubicBezTo>
                  <a:cubicBezTo>
                    <a:pt x="599" y="977"/>
                    <a:pt x="595" y="989"/>
                    <a:pt x="599" y="1004"/>
                  </a:cubicBezTo>
                  <a:cubicBezTo>
                    <a:pt x="601" y="1004"/>
                    <a:pt x="603" y="1002"/>
                    <a:pt x="605" y="1002"/>
                  </a:cubicBezTo>
                  <a:cubicBezTo>
                    <a:pt x="611" y="1002"/>
                    <a:pt x="620" y="1008"/>
                    <a:pt x="620" y="1015"/>
                  </a:cubicBezTo>
                  <a:cubicBezTo>
                    <a:pt x="620" y="1025"/>
                    <a:pt x="609" y="1025"/>
                    <a:pt x="601" y="1030"/>
                  </a:cubicBezTo>
                  <a:cubicBezTo>
                    <a:pt x="595" y="1034"/>
                    <a:pt x="592" y="1044"/>
                    <a:pt x="584" y="1044"/>
                  </a:cubicBezTo>
                  <a:cubicBezTo>
                    <a:pt x="578" y="1044"/>
                    <a:pt x="575" y="1040"/>
                    <a:pt x="569" y="1040"/>
                  </a:cubicBezTo>
                  <a:cubicBezTo>
                    <a:pt x="565" y="1040"/>
                    <a:pt x="565" y="1044"/>
                    <a:pt x="561" y="1044"/>
                  </a:cubicBezTo>
                  <a:cubicBezTo>
                    <a:pt x="548" y="1044"/>
                    <a:pt x="546" y="1027"/>
                    <a:pt x="533" y="1027"/>
                  </a:cubicBezTo>
                  <a:cubicBezTo>
                    <a:pt x="520" y="1027"/>
                    <a:pt x="514" y="1040"/>
                    <a:pt x="501" y="1040"/>
                  </a:cubicBezTo>
                  <a:cubicBezTo>
                    <a:pt x="495" y="1040"/>
                    <a:pt x="493" y="1036"/>
                    <a:pt x="493" y="1032"/>
                  </a:cubicBezTo>
                  <a:cubicBezTo>
                    <a:pt x="493" y="1030"/>
                    <a:pt x="495" y="1027"/>
                    <a:pt x="495" y="1023"/>
                  </a:cubicBezTo>
                  <a:cubicBezTo>
                    <a:pt x="495" y="1021"/>
                    <a:pt x="491" y="1021"/>
                    <a:pt x="489" y="1021"/>
                  </a:cubicBezTo>
                  <a:cubicBezTo>
                    <a:pt x="480" y="1021"/>
                    <a:pt x="476" y="1025"/>
                    <a:pt x="470" y="1025"/>
                  </a:cubicBezTo>
                  <a:cubicBezTo>
                    <a:pt x="463" y="1027"/>
                    <a:pt x="457" y="1025"/>
                    <a:pt x="455" y="1030"/>
                  </a:cubicBezTo>
                  <a:cubicBezTo>
                    <a:pt x="453" y="1032"/>
                    <a:pt x="455" y="1034"/>
                    <a:pt x="453" y="1036"/>
                  </a:cubicBezTo>
                  <a:cubicBezTo>
                    <a:pt x="451" y="1038"/>
                    <a:pt x="444" y="1038"/>
                    <a:pt x="440" y="1038"/>
                  </a:cubicBezTo>
                  <a:cubicBezTo>
                    <a:pt x="438" y="1036"/>
                    <a:pt x="432" y="1036"/>
                    <a:pt x="427" y="1032"/>
                  </a:cubicBezTo>
                  <a:cubicBezTo>
                    <a:pt x="425" y="1027"/>
                    <a:pt x="425" y="1023"/>
                    <a:pt x="423" y="1019"/>
                  </a:cubicBezTo>
                  <a:cubicBezTo>
                    <a:pt x="419" y="1021"/>
                    <a:pt x="417" y="1025"/>
                    <a:pt x="413" y="1025"/>
                  </a:cubicBezTo>
                  <a:cubicBezTo>
                    <a:pt x="410" y="1025"/>
                    <a:pt x="408" y="1025"/>
                    <a:pt x="406" y="1027"/>
                  </a:cubicBezTo>
                  <a:cubicBezTo>
                    <a:pt x="404" y="1027"/>
                    <a:pt x="402" y="1027"/>
                    <a:pt x="402" y="1030"/>
                  </a:cubicBezTo>
                  <a:cubicBezTo>
                    <a:pt x="402" y="1036"/>
                    <a:pt x="408" y="1038"/>
                    <a:pt x="408" y="1044"/>
                  </a:cubicBezTo>
                  <a:cubicBezTo>
                    <a:pt x="408" y="1044"/>
                    <a:pt x="408" y="1047"/>
                    <a:pt x="408" y="1047"/>
                  </a:cubicBezTo>
                  <a:cubicBezTo>
                    <a:pt x="400" y="1047"/>
                    <a:pt x="396" y="1040"/>
                    <a:pt x="391" y="1032"/>
                  </a:cubicBezTo>
                  <a:cubicBezTo>
                    <a:pt x="389" y="1027"/>
                    <a:pt x="389" y="1025"/>
                    <a:pt x="385" y="1021"/>
                  </a:cubicBezTo>
                  <a:cubicBezTo>
                    <a:pt x="383" y="1019"/>
                    <a:pt x="383" y="1019"/>
                    <a:pt x="381" y="1017"/>
                  </a:cubicBezTo>
                  <a:cubicBezTo>
                    <a:pt x="379" y="1010"/>
                    <a:pt x="381" y="1004"/>
                    <a:pt x="374" y="1000"/>
                  </a:cubicBezTo>
                  <a:cubicBezTo>
                    <a:pt x="377" y="1008"/>
                    <a:pt x="377" y="1013"/>
                    <a:pt x="379" y="1021"/>
                  </a:cubicBezTo>
                  <a:cubicBezTo>
                    <a:pt x="379" y="1023"/>
                    <a:pt x="381" y="1025"/>
                    <a:pt x="381" y="1027"/>
                  </a:cubicBezTo>
                  <a:cubicBezTo>
                    <a:pt x="381" y="1030"/>
                    <a:pt x="381" y="1032"/>
                    <a:pt x="381" y="1036"/>
                  </a:cubicBezTo>
                  <a:cubicBezTo>
                    <a:pt x="377" y="1036"/>
                    <a:pt x="377" y="1036"/>
                    <a:pt x="377" y="1036"/>
                  </a:cubicBezTo>
                  <a:cubicBezTo>
                    <a:pt x="374" y="1036"/>
                    <a:pt x="372" y="1034"/>
                    <a:pt x="372" y="1032"/>
                  </a:cubicBezTo>
                  <a:cubicBezTo>
                    <a:pt x="366" y="1025"/>
                    <a:pt x="366" y="1021"/>
                    <a:pt x="362" y="1015"/>
                  </a:cubicBezTo>
                  <a:cubicBezTo>
                    <a:pt x="360" y="1008"/>
                    <a:pt x="353" y="1004"/>
                    <a:pt x="347" y="1004"/>
                  </a:cubicBezTo>
                  <a:cubicBezTo>
                    <a:pt x="339" y="1004"/>
                    <a:pt x="332" y="1004"/>
                    <a:pt x="326" y="1002"/>
                  </a:cubicBezTo>
                  <a:cubicBezTo>
                    <a:pt x="319" y="1000"/>
                    <a:pt x="322" y="996"/>
                    <a:pt x="317" y="991"/>
                  </a:cubicBezTo>
                  <a:cubicBezTo>
                    <a:pt x="315" y="987"/>
                    <a:pt x="309" y="991"/>
                    <a:pt x="305" y="989"/>
                  </a:cubicBezTo>
                  <a:cubicBezTo>
                    <a:pt x="298" y="987"/>
                    <a:pt x="296" y="987"/>
                    <a:pt x="292" y="985"/>
                  </a:cubicBezTo>
                  <a:cubicBezTo>
                    <a:pt x="281" y="983"/>
                    <a:pt x="275" y="985"/>
                    <a:pt x="269" y="981"/>
                  </a:cubicBezTo>
                  <a:cubicBezTo>
                    <a:pt x="264" y="981"/>
                    <a:pt x="264" y="977"/>
                    <a:pt x="262" y="974"/>
                  </a:cubicBezTo>
                  <a:cubicBezTo>
                    <a:pt x="260" y="970"/>
                    <a:pt x="254" y="970"/>
                    <a:pt x="250" y="968"/>
                  </a:cubicBezTo>
                  <a:cubicBezTo>
                    <a:pt x="245" y="964"/>
                    <a:pt x="248" y="957"/>
                    <a:pt x="241" y="955"/>
                  </a:cubicBezTo>
                  <a:cubicBezTo>
                    <a:pt x="239" y="953"/>
                    <a:pt x="235" y="953"/>
                    <a:pt x="233" y="953"/>
                  </a:cubicBezTo>
                  <a:cubicBezTo>
                    <a:pt x="229" y="951"/>
                    <a:pt x="229" y="949"/>
                    <a:pt x="226" y="947"/>
                  </a:cubicBezTo>
                  <a:cubicBezTo>
                    <a:pt x="222" y="943"/>
                    <a:pt x="222" y="938"/>
                    <a:pt x="218" y="936"/>
                  </a:cubicBezTo>
                  <a:cubicBezTo>
                    <a:pt x="216" y="936"/>
                    <a:pt x="214" y="936"/>
                    <a:pt x="212" y="934"/>
                  </a:cubicBezTo>
                  <a:cubicBezTo>
                    <a:pt x="203" y="924"/>
                    <a:pt x="199" y="917"/>
                    <a:pt x="197" y="907"/>
                  </a:cubicBezTo>
                  <a:cubicBezTo>
                    <a:pt x="190" y="888"/>
                    <a:pt x="190" y="877"/>
                    <a:pt x="180" y="860"/>
                  </a:cubicBezTo>
                  <a:cubicBezTo>
                    <a:pt x="180" y="856"/>
                    <a:pt x="178" y="854"/>
                    <a:pt x="176" y="849"/>
                  </a:cubicBezTo>
                  <a:cubicBezTo>
                    <a:pt x="171" y="843"/>
                    <a:pt x="167" y="841"/>
                    <a:pt x="161" y="835"/>
                  </a:cubicBezTo>
                  <a:cubicBezTo>
                    <a:pt x="159" y="832"/>
                    <a:pt x="159" y="828"/>
                    <a:pt x="157" y="824"/>
                  </a:cubicBezTo>
                  <a:cubicBezTo>
                    <a:pt x="152" y="820"/>
                    <a:pt x="150" y="816"/>
                    <a:pt x="144" y="811"/>
                  </a:cubicBezTo>
                  <a:cubicBezTo>
                    <a:pt x="133" y="799"/>
                    <a:pt x="123" y="794"/>
                    <a:pt x="119" y="779"/>
                  </a:cubicBezTo>
                  <a:cubicBezTo>
                    <a:pt x="116" y="771"/>
                    <a:pt x="114" y="769"/>
                    <a:pt x="114" y="760"/>
                  </a:cubicBezTo>
                  <a:cubicBezTo>
                    <a:pt x="114" y="754"/>
                    <a:pt x="119" y="750"/>
                    <a:pt x="123" y="748"/>
                  </a:cubicBezTo>
                  <a:cubicBezTo>
                    <a:pt x="127" y="743"/>
                    <a:pt x="127" y="735"/>
                    <a:pt x="131" y="731"/>
                  </a:cubicBezTo>
                  <a:cubicBezTo>
                    <a:pt x="140" y="724"/>
                    <a:pt x="146" y="720"/>
                    <a:pt x="150" y="712"/>
                  </a:cubicBezTo>
                  <a:cubicBezTo>
                    <a:pt x="152" y="705"/>
                    <a:pt x="157" y="703"/>
                    <a:pt x="159" y="697"/>
                  </a:cubicBezTo>
                  <a:cubicBezTo>
                    <a:pt x="159" y="693"/>
                    <a:pt x="157" y="688"/>
                    <a:pt x="161" y="686"/>
                  </a:cubicBezTo>
                  <a:cubicBezTo>
                    <a:pt x="165" y="682"/>
                    <a:pt x="171" y="682"/>
                    <a:pt x="178" y="682"/>
                  </a:cubicBezTo>
                  <a:cubicBezTo>
                    <a:pt x="180" y="682"/>
                    <a:pt x="180" y="682"/>
                    <a:pt x="182" y="682"/>
                  </a:cubicBezTo>
                  <a:cubicBezTo>
                    <a:pt x="182" y="682"/>
                    <a:pt x="184" y="682"/>
                    <a:pt x="184" y="682"/>
                  </a:cubicBezTo>
                  <a:cubicBezTo>
                    <a:pt x="182" y="676"/>
                    <a:pt x="180" y="671"/>
                    <a:pt x="174" y="669"/>
                  </a:cubicBezTo>
                  <a:cubicBezTo>
                    <a:pt x="169" y="667"/>
                    <a:pt x="169" y="663"/>
                    <a:pt x="165" y="661"/>
                  </a:cubicBezTo>
                  <a:cubicBezTo>
                    <a:pt x="159" y="657"/>
                    <a:pt x="157" y="654"/>
                    <a:pt x="150" y="650"/>
                  </a:cubicBezTo>
                  <a:cubicBezTo>
                    <a:pt x="146" y="648"/>
                    <a:pt x="146" y="644"/>
                    <a:pt x="142" y="644"/>
                  </a:cubicBezTo>
                  <a:cubicBezTo>
                    <a:pt x="135" y="642"/>
                    <a:pt x="131" y="644"/>
                    <a:pt x="127" y="642"/>
                  </a:cubicBezTo>
                  <a:cubicBezTo>
                    <a:pt x="121" y="640"/>
                    <a:pt x="121" y="637"/>
                    <a:pt x="114" y="633"/>
                  </a:cubicBezTo>
                  <a:cubicBezTo>
                    <a:pt x="110" y="631"/>
                    <a:pt x="106" y="633"/>
                    <a:pt x="102" y="631"/>
                  </a:cubicBezTo>
                  <a:cubicBezTo>
                    <a:pt x="99" y="629"/>
                    <a:pt x="97" y="627"/>
                    <a:pt x="93" y="627"/>
                  </a:cubicBezTo>
                  <a:cubicBezTo>
                    <a:pt x="93" y="625"/>
                    <a:pt x="93" y="623"/>
                    <a:pt x="93" y="621"/>
                  </a:cubicBezTo>
                  <a:cubicBezTo>
                    <a:pt x="99" y="621"/>
                    <a:pt x="104" y="621"/>
                    <a:pt x="108" y="616"/>
                  </a:cubicBezTo>
                  <a:cubicBezTo>
                    <a:pt x="108" y="612"/>
                    <a:pt x="108" y="610"/>
                    <a:pt x="108" y="606"/>
                  </a:cubicBezTo>
                  <a:cubicBezTo>
                    <a:pt x="108" y="599"/>
                    <a:pt x="110" y="595"/>
                    <a:pt x="112" y="587"/>
                  </a:cubicBezTo>
                  <a:cubicBezTo>
                    <a:pt x="114" y="580"/>
                    <a:pt x="112" y="576"/>
                    <a:pt x="114" y="570"/>
                  </a:cubicBezTo>
                  <a:cubicBezTo>
                    <a:pt x="116" y="563"/>
                    <a:pt x="123" y="561"/>
                    <a:pt x="129" y="561"/>
                  </a:cubicBezTo>
                  <a:cubicBezTo>
                    <a:pt x="138" y="557"/>
                    <a:pt x="142" y="557"/>
                    <a:pt x="152" y="557"/>
                  </a:cubicBezTo>
                  <a:cubicBezTo>
                    <a:pt x="163" y="557"/>
                    <a:pt x="167" y="561"/>
                    <a:pt x="178" y="561"/>
                  </a:cubicBezTo>
                  <a:cubicBezTo>
                    <a:pt x="184" y="561"/>
                    <a:pt x="188" y="563"/>
                    <a:pt x="193" y="568"/>
                  </a:cubicBezTo>
                  <a:cubicBezTo>
                    <a:pt x="203" y="578"/>
                    <a:pt x="209" y="587"/>
                    <a:pt x="222" y="595"/>
                  </a:cubicBezTo>
                  <a:cubicBezTo>
                    <a:pt x="237" y="604"/>
                    <a:pt x="248" y="606"/>
                    <a:pt x="264" y="608"/>
                  </a:cubicBezTo>
                  <a:cubicBezTo>
                    <a:pt x="279" y="612"/>
                    <a:pt x="286" y="616"/>
                    <a:pt x="300" y="616"/>
                  </a:cubicBezTo>
                  <a:cubicBezTo>
                    <a:pt x="307" y="616"/>
                    <a:pt x="315" y="618"/>
                    <a:pt x="317" y="612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1" y="612"/>
                    <a:pt x="279" y="608"/>
                    <a:pt x="275" y="608"/>
                  </a:cubicBezTo>
                  <a:cubicBezTo>
                    <a:pt x="267" y="606"/>
                    <a:pt x="262" y="604"/>
                    <a:pt x="254" y="601"/>
                  </a:cubicBezTo>
                  <a:cubicBezTo>
                    <a:pt x="245" y="599"/>
                    <a:pt x="239" y="597"/>
                    <a:pt x="233" y="591"/>
                  </a:cubicBezTo>
                  <a:cubicBezTo>
                    <a:pt x="226" y="585"/>
                    <a:pt x="224" y="580"/>
                    <a:pt x="218" y="574"/>
                  </a:cubicBezTo>
                  <a:cubicBezTo>
                    <a:pt x="214" y="568"/>
                    <a:pt x="209" y="565"/>
                    <a:pt x="201" y="561"/>
                  </a:cubicBezTo>
                  <a:cubicBezTo>
                    <a:pt x="195" y="557"/>
                    <a:pt x="193" y="555"/>
                    <a:pt x="184" y="553"/>
                  </a:cubicBezTo>
                  <a:cubicBezTo>
                    <a:pt x="180" y="553"/>
                    <a:pt x="176" y="548"/>
                    <a:pt x="171" y="548"/>
                  </a:cubicBezTo>
                  <a:cubicBezTo>
                    <a:pt x="161" y="548"/>
                    <a:pt x="161" y="548"/>
                    <a:pt x="161" y="548"/>
                  </a:cubicBezTo>
                  <a:cubicBezTo>
                    <a:pt x="154" y="548"/>
                    <a:pt x="150" y="546"/>
                    <a:pt x="142" y="546"/>
                  </a:cubicBezTo>
                  <a:cubicBezTo>
                    <a:pt x="131" y="546"/>
                    <a:pt x="131" y="546"/>
                    <a:pt x="131" y="546"/>
                  </a:cubicBezTo>
                  <a:cubicBezTo>
                    <a:pt x="119" y="546"/>
                    <a:pt x="112" y="555"/>
                    <a:pt x="106" y="568"/>
                  </a:cubicBezTo>
                  <a:cubicBezTo>
                    <a:pt x="104" y="572"/>
                    <a:pt x="102" y="572"/>
                    <a:pt x="99" y="576"/>
                  </a:cubicBezTo>
                  <a:cubicBezTo>
                    <a:pt x="95" y="580"/>
                    <a:pt x="93" y="582"/>
                    <a:pt x="87" y="582"/>
                  </a:cubicBezTo>
                  <a:cubicBezTo>
                    <a:pt x="80" y="582"/>
                    <a:pt x="76" y="578"/>
                    <a:pt x="70" y="576"/>
                  </a:cubicBezTo>
                  <a:cubicBezTo>
                    <a:pt x="57" y="574"/>
                    <a:pt x="53" y="568"/>
                    <a:pt x="40" y="568"/>
                  </a:cubicBezTo>
                  <a:cubicBezTo>
                    <a:pt x="30" y="568"/>
                    <a:pt x="30" y="568"/>
                    <a:pt x="30" y="568"/>
                  </a:cubicBezTo>
                  <a:cubicBezTo>
                    <a:pt x="28" y="568"/>
                    <a:pt x="25" y="568"/>
                    <a:pt x="23" y="568"/>
                  </a:cubicBezTo>
                  <a:cubicBezTo>
                    <a:pt x="15" y="568"/>
                    <a:pt x="15" y="568"/>
                    <a:pt x="15" y="568"/>
                  </a:cubicBezTo>
                  <a:cubicBezTo>
                    <a:pt x="6" y="568"/>
                    <a:pt x="0" y="561"/>
                    <a:pt x="0" y="555"/>
                  </a:cubicBezTo>
                  <a:cubicBezTo>
                    <a:pt x="2" y="553"/>
                    <a:pt x="4" y="553"/>
                    <a:pt x="8" y="553"/>
                  </a:cubicBezTo>
                  <a:cubicBezTo>
                    <a:pt x="13" y="553"/>
                    <a:pt x="15" y="555"/>
                    <a:pt x="19" y="555"/>
                  </a:cubicBezTo>
                  <a:cubicBezTo>
                    <a:pt x="23" y="555"/>
                    <a:pt x="25" y="551"/>
                    <a:pt x="25" y="548"/>
                  </a:cubicBezTo>
                  <a:cubicBezTo>
                    <a:pt x="25" y="542"/>
                    <a:pt x="19" y="542"/>
                    <a:pt x="17" y="536"/>
                  </a:cubicBezTo>
                  <a:cubicBezTo>
                    <a:pt x="17" y="532"/>
                    <a:pt x="15" y="527"/>
                    <a:pt x="15" y="521"/>
                  </a:cubicBezTo>
                  <a:cubicBezTo>
                    <a:pt x="15" y="519"/>
                    <a:pt x="15" y="517"/>
                    <a:pt x="15" y="515"/>
                  </a:cubicBezTo>
                  <a:cubicBezTo>
                    <a:pt x="21" y="512"/>
                    <a:pt x="21" y="506"/>
                    <a:pt x="25" y="502"/>
                  </a:cubicBezTo>
                  <a:cubicBezTo>
                    <a:pt x="28" y="498"/>
                    <a:pt x="32" y="496"/>
                    <a:pt x="36" y="493"/>
                  </a:cubicBezTo>
                  <a:lnTo>
                    <a:pt x="36" y="493"/>
                  </a:lnTo>
                  <a:close/>
                  <a:moveTo>
                    <a:pt x="30" y="816"/>
                  </a:moveTo>
                  <a:lnTo>
                    <a:pt x="30" y="816"/>
                  </a:lnTo>
                  <a:cubicBezTo>
                    <a:pt x="30" y="820"/>
                    <a:pt x="30" y="822"/>
                    <a:pt x="32" y="824"/>
                  </a:cubicBezTo>
                  <a:cubicBezTo>
                    <a:pt x="32" y="828"/>
                    <a:pt x="32" y="832"/>
                    <a:pt x="34" y="832"/>
                  </a:cubicBezTo>
                  <a:cubicBezTo>
                    <a:pt x="38" y="835"/>
                    <a:pt x="40" y="832"/>
                    <a:pt x="44" y="832"/>
                  </a:cubicBezTo>
                  <a:cubicBezTo>
                    <a:pt x="49" y="832"/>
                    <a:pt x="51" y="832"/>
                    <a:pt x="55" y="832"/>
                  </a:cubicBezTo>
                  <a:cubicBezTo>
                    <a:pt x="59" y="830"/>
                    <a:pt x="66" y="830"/>
                    <a:pt x="66" y="824"/>
                  </a:cubicBezTo>
                  <a:cubicBezTo>
                    <a:pt x="66" y="822"/>
                    <a:pt x="59" y="822"/>
                    <a:pt x="57" y="820"/>
                  </a:cubicBezTo>
                  <a:cubicBezTo>
                    <a:pt x="53" y="816"/>
                    <a:pt x="53" y="811"/>
                    <a:pt x="47" y="809"/>
                  </a:cubicBezTo>
                  <a:cubicBezTo>
                    <a:pt x="44" y="809"/>
                    <a:pt x="42" y="809"/>
                    <a:pt x="40" y="809"/>
                  </a:cubicBezTo>
                  <a:cubicBezTo>
                    <a:pt x="36" y="811"/>
                    <a:pt x="30" y="811"/>
                    <a:pt x="30" y="816"/>
                  </a:cubicBezTo>
                  <a:lnTo>
                    <a:pt x="30" y="816"/>
                  </a:lnTo>
                  <a:close/>
                  <a:moveTo>
                    <a:pt x="70" y="667"/>
                  </a:moveTo>
                  <a:lnTo>
                    <a:pt x="70" y="667"/>
                  </a:lnTo>
                  <a:cubicBezTo>
                    <a:pt x="66" y="667"/>
                    <a:pt x="66" y="667"/>
                    <a:pt x="66" y="667"/>
                  </a:cubicBezTo>
                  <a:cubicBezTo>
                    <a:pt x="66" y="674"/>
                    <a:pt x="66" y="674"/>
                    <a:pt x="66" y="674"/>
                  </a:cubicBezTo>
                  <a:cubicBezTo>
                    <a:pt x="66" y="682"/>
                    <a:pt x="68" y="686"/>
                    <a:pt x="70" y="695"/>
                  </a:cubicBezTo>
                  <a:cubicBezTo>
                    <a:pt x="70" y="701"/>
                    <a:pt x="74" y="707"/>
                    <a:pt x="80" y="707"/>
                  </a:cubicBezTo>
                  <a:cubicBezTo>
                    <a:pt x="83" y="707"/>
                    <a:pt x="85" y="705"/>
                    <a:pt x="89" y="705"/>
                  </a:cubicBezTo>
                  <a:cubicBezTo>
                    <a:pt x="93" y="705"/>
                    <a:pt x="93" y="712"/>
                    <a:pt x="93" y="716"/>
                  </a:cubicBezTo>
                  <a:cubicBezTo>
                    <a:pt x="95" y="720"/>
                    <a:pt x="97" y="724"/>
                    <a:pt x="99" y="729"/>
                  </a:cubicBezTo>
                  <a:cubicBezTo>
                    <a:pt x="99" y="733"/>
                    <a:pt x="102" y="737"/>
                    <a:pt x="106" y="737"/>
                  </a:cubicBezTo>
                  <a:cubicBezTo>
                    <a:pt x="110" y="737"/>
                    <a:pt x="114" y="731"/>
                    <a:pt x="114" y="724"/>
                  </a:cubicBezTo>
                  <a:cubicBezTo>
                    <a:pt x="114" y="718"/>
                    <a:pt x="112" y="714"/>
                    <a:pt x="108" y="707"/>
                  </a:cubicBezTo>
                  <a:cubicBezTo>
                    <a:pt x="108" y="705"/>
                    <a:pt x="108" y="701"/>
                    <a:pt x="106" y="701"/>
                  </a:cubicBezTo>
                  <a:cubicBezTo>
                    <a:pt x="102" y="701"/>
                    <a:pt x="97" y="701"/>
                    <a:pt x="97" y="697"/>
                  </a:cubicBezTo>
                  <a:cubicBezTo>
                    <a:pt x="97" y="693"/>
                    <a:pt x="99" y="690"/>
                    <a:pt x="99" y="684"/>
                  </a:cubicBezTo>
                  <a:cubicBezTo>
                    <a:pt x="99" y="676"/>
                    <a:pt x="97" y="667"/>
                    <a:pt x="89" y="667"/>
                  </a:cubicBezTo>
                  <a:cubicBezTo>
                    <a:pt x="85" y="667"/>
                    <a:pt x="80" y="669"/>
                    <a:pt x="76" y="669"/>
                  </a:cubicBezTo>
                  <a:cubicBezTo>
                    <a:pt x="74" y="669"/>
                    <a:pt x="72" y="667"/>
                    <a:pt x="70" y="667"/>
                  </a:cubicBezTo>
                  <a:lnTo>
                    <a:pt x="70" y="667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B8EFC6C7-9B4B-434D-B39D-39A4FDC3BB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" y="1713"/>
              <a:ext cx="746" cy="446"/>
            </a:xfrm>
            <a:custGeom>
              <a:avLst/>
              <a:gdLst>
                <a:gd name="T0" fmla="*/ 21 w 1240"/>
                <a:gd name="T1" fmla="*/ 155 h 742"/>
                <a:gd name="T2" fmla="*/ 42 w 1240"/>
                <a:gd name="T3" fmla="*/ 343 h 742"/>
                <a:gd name="T4" fmla="*/ 444 w 1240"/>
                <a:gd name="T5" fmla="*/ 566 h 742"/>
                <a:gd name="T6" fmla="*/ 448 w 1240"/>
                <a:gd name="T7" fmla="*/ 566 h 742"/>
                <a:gd name="T8" fmla="*/ 563 w 1240"/>
                <a:gd name="T9" fmla="*/ 735 h 742"/>
                <a:gd name="T10" fmla="*/ 518 w 1240"/>
                <a:gd name="T11" fmla="*/ 682 h 742"/>
                <a:gd name="T12" fmla="*/ 618 w 1240"/>
                <a:gd name="T13" fmla="*/ 710 h 742"/>
                <a:gd name="T14" fmla="*/ 758 w 1240"/>
                <a:gd name="T15" fmla="*/ 665 h 742"/>
                <a:gd name="T16" fmla="*/ 722 w 1240"/>
                <a:gd name="T17" fmla="*/ 644 h 742"/>
                <a:gd name="T18" fmla="*/ 635 w 1240"/>
                <a:gd name="T19" fmla="*/ 631 h 742"/>
                <a:gd name="T20" fmla="*/ 684 w 1240"/>
                <a:gd name="T21" fmla="*/ 604 h 742"/>
                <a:gd name="T22" fmla="*/ 633 w 1240"/>
                <a:gd name="T23" fmla="*/ 602 h 742"/>
                <a:gd name="T24" fmla="*/ 612 w 1240"/>
                <a:gd name="T25" fmla="*/ 614 h 742"/>
                <a:gd name="T26" fmla="*/ 576 w 1240"/>
                <a:gd name="T27" fmla="*/ 595 h 742"/>
                <a:gd name="T28" fmla="*/ 561 w 1240"/>
                <a:gd name="T29" fmla="*/ 627 h 742"/>
                <a:gd name="T30" fmla="*/ 571 w 1240"/>
                <a:gd name="T31" fmla="*/ 542 h 742"/>
                <a:gd name="T32" fmla="*/ 546 w 1240"/>
                <a:gd name="T33" fmla="*/ 566 h 742"/>
                <a:gd name="T34" fmla="*/ 510 w 1240"/>
                <a:gd name="T35" fmla="*/ 521 h 742"/>
                <a:gd name="T36" fmla="*/ 468 w 1240"/>
                <a:gd name="T37" fmla="*/ 530 h 742"/>
                <a:gd name="T38" fmla="*/ 347 w 1240"/>
                <a:gd name="T39" fmla="*/ 472 h 742"/>
                <a:gd name="T40" fmla="*/ 288 w 1240"/>
                <a:gd name="T41" fmla="*/ 441 h 742"/>
                <a:gd name="T42" fmla="*/ 279 w 1240"/>
                <a:gd name="T43" fmla="*/ 441 h 742"/>
                <a:gd name="T44" fmla="*/ 190 w 1240"/>
                <a:gd name="T45" fmla="*/ 479 h 742"/>
                <a:gd name="T46" fmla="*/ 165 w 1240"/>
                <a:gd name="T47" fmla="*/ 375 h 742"/>
                <a:gd name="T48" fmla="*/ 93 w 1240"/>
                <a:gd name="T49" fmla="*/ 362 h 742"/>
                <a:gd name="T50" fmla="*/ 196 w 1240"/>
                <a:gd name="T51" fmla="*/ 326 h 742"/>
                <a:gd name="T52" fmla="*/ 213 w 1240"/>
                <a:gd name="T53" fmla="*/ 282 h 742"/>
                <a:gd name="T54" fmla="*/ 152 w 1240"/>
                <a:gd name="T55" fmla="*/ 258 h 742"/>
                <a:gd name="T56" fmla="*/ 173 w 1240"/>
                <a:gd name="T57" fmla="*/ 235 h 742"/>
                <a:gd name="T58" fmla="*/ 249 w 1240"/>
                <a:gd name="T59" fmla="*/ 254 h 742"/>
                <a:gd name="T60" fmla="*/ 268 w 1240"/>
                <a:gd name="T61" fmla="*/ 248 h 742"/>
                <a:gd name="T62" fmla="*/ 209 w 1240"/>
                <a:gd name="T63" fmla="*/ 229 h 742"/>
                <a:gd name="T64" fmla="*/ 241 w 1240"/>
                <a:gd name="T65" fmla="*/ 184 h 742"/>
                <a:gd name="T66" fmla="*/ 116 w 1240"/>
                <a:gd name="T67" fmla="*/ 214 h 742"/>
                <a:gd name="T68" fmla="*/ 118 w 1240"/>
                <a:gd name="T69" fmla="*/ 112 h 742"/>
                <a:gd name="T70" fmla="*/ 182 w 1240"/>
                <a:gd name="T71" fmla="*/ 93 h 742"/>
                <a:gd name="T72" fmla="*/ 243 w 1240"/>
                <a:gd name="T73" fmla="*/ 72 h 742"/>
                <a:gd name="T74" fmla="*/ 281 w 1240"/>
                <a:gd name="T75" fmla="*/ 72 h 742"/>
                <a:gd name="T76" fmla="*/ 349 w 1240"/>
                <a:gd name="T77" fmla="*/ 61 h 742"/>
                <a:gd name="T78" fmla="*/ 385 w 1240"/>
                <a:gd name="T79" fmla="*/ 91 h 742"/>
                <a:gd name="T80" fmla="*/ 453 w 1240"/>
                <a:gd name="T81" fmla="*/ 87 h 742"/>
                <a:gd name="T82" fmla="*/ 501 w 1240"/>
                <a:gd name="T83" fmla="*/ 19 h 742"/>
                <a:gd name="T84" fmla="*/ 569 w 1240"/>
                <a:gd name="T85" fmla="*/ 13 h 742"/>
                <a:gd name="T86" fmla="*/ 626 w 1240"/>
                <a:gd name="T87" fmla="*/ 8 h 742"/>
                <a:gd name="T88" fmla="*/ 639 w 1240"/>
                <a:gd name="T89" fmla="*/ 42 h 742"/>
                <a:gd name="T90" fmla="*/ 677 w 1240"/>
                <a:gd name="T91" fmla="*/ 87 h 742"/>
                <a:gd name="T92" fmla="*/ 772 w 1240"/>
                <a:gd name="T93" fmla="*/ 155 h 742"/>
                <a:gd name="T94" fmla="*/ 844 w 1240"/>
                <a:gd name="T95" fmla="*/ 110 h 742"/>
                <a:gd name="T96" fmla="*/ 868 w 1240"/>
                <a:gd name="T97" fmla="*/ 125 h 742"/>
                <a:gd name="T98" fmla="*/ 880 w 1240"/>
                <a:gd name="T99" fmla="*/ 159 h 742"/>
                <a:gd name="T100" fmla="*/ 942 w 1240"/>
                <a:gd name="T101" fmla="*/ 182 h 742"/>
                <a:gd name="T102" fmla="*/ 938 w 1240"/>
                <a:gd name="T103" fmla="*/ 148 h 742"/>
                <a:gd name="T104" fmla="*/ 993 w 1240"/>
                <a:gd name="T105" fmla="*/ 97 h 742"/>
                <a:gd name="T106" fmla="*/ 1058 w 1240"/>
                <a:gd name="T107" fmla="*/ 155 h 742"/>
                <a:gd name="T108" fmla="*/ 1234 w 1240"/>
                <a:gd name="T109" fmla="*/ 216 h 742"/>
                <a:gd name="T110" fmla="*/ 1226 w 1240"/>
                <a:gd name="T111" fmla="*/ 396 h 742"/>
                <a:gd name="T112" fmla="*/ 1190 w 1240"/>
                <a:gd name="T113" fmla="*/ 494 h 742"/>
                <a:gd name="T114" fmla="*/ 1046 w 1240"/>
                <a:gd name="T115" fmla="*/ 549 h 742"/>
                <a:gd name="T116" fmla="*/ 895 w 1240"/>
                <a:gd name="T117" fmla="*/ 606 h 742"/>
                <a:gd name="T118" fmla="*/ 847 w 1240"/>
                <a:gd name="T119" fmla="*/ 670 h 742"/>
                <a:gd name="T120" fmla="*/ 237 w 1240"/>
                <a:gd name="T121" fmla="*/ 51 h 742"/>
                <a:gd name="T122" fmla="*/ 239 w 1240"/>
                <a:gd name="T123" fmla="*/ 51 h 742"/>
                <a:gd name="T124" fmla="*/ 353 w 1240"/>
                <a:gd name="T125" fmla="*/ 38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0" h="742">
                  <a:moveTo>
                    <a:pt x="21" y="136"/>
                  </a:moveTo>
                  <a:lnTo>
                    <a:pt x="21" y="136"/>
                  </a:lnTo>
                  <a:cubicBezTo>
                    <a:pt x="12" y="136"/>
                    <a:pt x="12" y="136"/>
                    <a:pt x="12" y="136"/>
                  </a:cubicBezTo>
                  <a:cubicBezTo>
                    <a:pt x="8" y="136"/>
                    <a:pt x="6" y="136"/>
                    <a:pt x="0" y="136"/>
                  </a:cubicBezTo>
                  <a:cubicBezTo>
                    <a:pt x="0" y="140"/>
                    <a:pt x="2" y="142"/>
                    <a:pt x="2" y="146"/>
                  </a:cubicBezTo>
                  <a:cubicBezTo>
                    <a:pt x="2" y="150"/>
                    <a:pt x="2" y="152"/>
                    <a:pt x="2" y="157"/>
                  </a:cubicBezTo>
                  <a:cubicBezTo>
                    <a:pt x="6" y="157"/>
                    <a:pt x="8" y="159"/>
                    <a:pt x="12" y="159"/>
                  </a:cubicBezTo>
                  <a:cubicBezTo>
                    <a:pt x="16" y="159"/>
                    <a:pt x="19" y="157"/>
                    <a:pt x="21" y="155"/>
                  </a:cubicBezTo>
                  <a:cubicBezTo>
                    <a:pt x="25" y="150"/>
                    <a:pt x="29" y="152"/>
                    <a:pt x="33" y="148"/>
                  </a:cubicBezTo>
                  <a:cubicBezTo>
                    <a:pt x="36" y="146"/>
                    <a:pt x="36" y="144"/>
                    <a:pt x="36" y="140"/>
                  </a:cubicBezTo>
                  <a:cubicBezTo>
                    <a:pt x="36" y="136"/>
                    <a:pt x="33" y="136"/>
                    <a:pt x="29" y="136"/>
                  </a:cubicBezTo>
                  <a:cubicBezTo>
                    <a:pt x="27" y="136"/>
                    <a:pt x="25" y="136"/>
                    <a:pt x="21" y="136"/>
                  </a:cubicBezTo>
                  <a:lnTo>
                    <a:pt x="21" y="136"/>
                  </a:lnTo>
                  <a:close/>
                  <a:moveTo>
                    <a:pt x="46" y="343"/>
                  </a:moveTo>
                  <a:lnTo>
                    <a:pt x="46" y="343"/>
                  </a:lnTo>
                  <a:cubicBezTo>
                    <a:pt x="44" y="343"/>
                    <a:pt x="44" y="343"/>
                    <a:pt x="42" y="343"/>
                  </a:cubicBezTo>
                  <a:cubicBezTo>
                    <a:pt x="38" y="343"/>
                    <a:pt x="36" y="345"/>
                    <a:pt x="36" y="347"/>
                  </a:cubicBezTo>
                  <a:cubicBezTo>
                    <a:pt x="36" y="354"/>
                    <a:pt x="42" y="356"/>
                    <a:pt x="48" y="356"/>
                  </a:cubicBezTo>
                  <a:cubicBezTo>
                    <a:pt x="52" y="356"/>
                    <a:pt x="55" y="354"/>
                    <a:pt x="55" y="350"/>
                  </a:cubicBezTo>
                  <a:cubicBezTo>
                    <a:pt x="55" y="345"/>
                    <a:pt x="50" y="343"/>
                    <a:pt x="46" y="343"/>
                  </a:cubicBezTo>
                  <a:lnTo>
                    <a:pt x="46" y="343"/>
                  </a:lnTo>
                  <a:close/>
                  <a:moveTo>
                    <a:pt x="448" y="566"/>
                  </a:moveTo>
                  <a:lnTo>
                    <a:pt x="448" y="566"/>
                  </a:lnTo>
                  <a:cubicBezTo>
                    <a:pt x="444" y="566"/>
                    <a:pt x="444" y="566"/>
                    <a:pt x="444" y="566"/>
                  </a:cubicBezTo>
                  <a:cubicBezTo>
                    <a:pt x="444" y="568"/>
                    <a:pt x="444" y="568"/>
                    <a:pt x="444" y="568"/>
                  </a:cubicBezTo>
                  <a:cubicBezTo>
                    <a:pt x="446" y="572"/>
                    <a:pt x="448" y="570"/>
                    <a:pt x="451" y="572"/>
                  </a:cubicBezTo>
                  <a:cubicBezTo>
                    <a:pt x="453" y="576"/>
                    <a:pt x="453" y="578"/>
                    <a:pt x="455" y="583"/>
                  </a:cubicBezTo>
                  <a:cubicBezTo>
                    <a:pt x="459" y="587"/>
                    <a:pt x="465" y="587"/>
                    <a:pt x="474" y="587"/>
                  </a:cubicBezTo>
                  <a:cubicBezTo>
                    <a:pt x="476" y="587"/>
                    <a:pt x="476" y="583"/>
                    <a:pt x="476" y="581"/>
                  </a:cubicBezTo>
                  <a:cubicBezTo>
                    <a:pt x="476" y="572"/>
                    <a:pt x="468" y="568"/>
                    <a:pt x="457" y="568"/>
                  </a:cubicBezTo>
                  <a:cubicBezTo>
                    <a:pt x="455" y="568"/>
                    <a:pt x="453" y="566"/>
                    <a:pt x="448" y="566"/>
                  </a:cubicBezTo>
                  <a:lnTo>
                    <a:pt x="448" y="566"/>
                  </a:lnTo>
                  <a:close/>
                  <a:moveTo>
                    <a:pt x="518" y="682"/>
                  </a:moveTo>
                  <a:lnTo>
                    <a:pt x="518" y="682"/>
                  </a:lnTo>
                  <a:cubicBezTo>
                    <a:pt x="518" y="714"/>
                    <a:pt x="518" y="714"/>
                    <a:pt x="518" y="714"/>
                  </a:cubicBezTo>
                  <a:cubicBezTo>
                    <a:pt x="518" y="716"/>
                    <a:pt x="516" y="718"/>
                    <a:pt x="516" y="720"/>
                  </a:cubicBezTo>
                  <a:cubicBezTo>
                    <a:pt x="516" y="727"/>
                    <a:pt x="520" y="731"/>
                    <a:pt x="525" y="731"/>
                  </a:cubicBezTo>
                  <a:cubicBezTo>
                    <a:pt x="531" y="731"/>
                    <a:pt x="533" y="727"/>
                    <a:pt x="537" y="727"/>
                  </a:cubicBezTo>
                  <a:cubicBezTo>
                    <a:pt x="542" y="727"/>
                    <a:pt x="544" y="731"/>
                    <a:pt x="550" y="733"/>
                  </a:cubicBezTo>
                  <a:cubicBezTo>
                    <a:pt x="554" y="735"/>
                    <a:pt x="559" y="733"/>
                    <a:pt x="563" y="735"/>
                  </a:cubicBezTo>
                  <a:cubicBezTo>
                    <a:pt x="567" y="737"/>
                    <a:pt x="569" y="742"/>
                    <a:pt x="573" y="742"/>
                  </a:cubicBezTo>
                  <a:cubicBezTo>
                    <a:pt x="580" y="742"/>
                    <a:pt x="584" y="737"/>
                    <a:pt x="584" y="731"/>
                  </a:cubicBezTo>
                  <a:cubicBezTo>
                    <a:pt x="584" y="729"/>
                    <a:pt x="580" y="729"/>
                    <a:pt x="576" y="727"/>
                  </a:cubicBezTo>
                  <a:cubicBezTo>
                    <a:pt x="571" y="727"/>
                    <a:pt x="569" y="723"/>
                    <a:pt x="567" y="720"/>
                  </a:cubicBezTo>
                  <a:cubicBezTo>
                    <a:pt x="561" y="714"/>
                    <a:pt x="556" y="710"/>
                    <a:pt x="552" y="703"/>
                  </a:cubicBezTo>
                  <a:cubicBezTo>
                    <a:pt x="548" y="697"/>
                    <a:pt x="542" y="697"/>
                    <a:pt x="535" y="693"/>
                  </a:cubicBezTo>
                  <a:cubicBezTo>
                    <a:pt x="533" y="691"/>
                    <a:pt x="535" y="687"/>
                    <a:pt x="531" y="684"/>
                  </a:cubicBezTo>
                  <a:cubicBezTo>
                    <a:pt x="529" y="680"/>
                    <a:pt x="523" y="682"/>
                    <a:pt x="518" y="682"/>
                  </a:cubicBezTo>
                  <a:lnTo>
                    <a:pt x="518" y="682"/>
                  </a:lnTo>
                  <a:close/>
                  <a:moveTo>
                    <a:pt x="622" y="699"/>
                  </a:moveTo>
                  <a:lnTo>
                    <a:pt x="622" y="699"/>
                  </a:lnTo>
                  <a:cubicBezTo>
                    <a:pt x="622" y="695"/>
                    <a:pt x="618" y="691"/>
                    <a:pt x="612" y="691"/>
                  </a:cubicBezTo>
                  <a:cubicBezTo>
                    <a:pt x="607" y="691"/>
                    <a:pt x="607" y="691"/>
                    <a:pt x="607" y="691"/>
                  </a:cubicBezTo>
                  <a:cubicBezTo>
                    <a:pt x="607" y="695"/>
                    <a:pt x="607" y="695"/>
                    <a:pt x="607" y="695"/>
                  </a:cubicBezTo>
                  <a:cubicBezTo>
                    <a:pt x="607" y="699"/>
                    <a:pt x="612" y="699"/>
                    <a:pt x="612" y="703"/>
                  </a:cubicBezTo>
                  <a:cubicBezTo>
                    <a:pt x="614" y="706"/>
                    <a:pt x="614" y="710"/>
                    <a:pt x="618" y="710"/>
                  </a:cubicBezTo>
                  <a:cubicBezTo>
                    <a:pt x="622" y="710"/>
                    <a:pt x="622" y="703"/>
                    <a:pt x="622" y="699"/>
                  </a:cubicBezTo>
                  <a:lnTo>
                    <a:pt x="622" y="699"/>
                  </a:lnTo>
                  <a:close/>
                  <a:moveTo>
                    <a:pt x="770" y="693"/>
                  </a:moveTo>
                  <a:lnTo>
                    <a:pt x="770" y="693"/>
                  </a:lnTo>
                  <a:cubicBezTo>
                    <a:pt x="770" y="691"/>
                    <a:pt x="770" y="691"/>
                    <a:pt x="770" y="689"/>
                  </a:cubicBezTo>
                  <a:cubicBezTo>
                    <a:pt x="770" y="678"/>
                    <a:pt x="770" y="678"/>
                    <a:pt x="770" y="678"/>
                  </a:cubicBezTo>
                  <a:cubicBezTo>
                    <a:pt x="770" y="674"/>
                    <a:pt x="764" y="674"/>
                    <a:pt x="760" y="674"/>
                  </a:cubicBezTo>
                  <a:cubicBezTo>
                    <a:pt x="760" y="672"/>
                    <a:pt x="758" y="670"/>
                    <a:pt x="758" y="665"/>
                  </a:cubicBezTo>
                  <a:cubicBezTo>
                    <a:pt x="758" y="661"/>
                    <a:pt x="762" y="661"/>
                    <a:pt x="764" y="661"/>
                  </a:cubicBezTo>
                  <a:cubicBezTo>
                    <a:pt x="770" y="661"/>
                    <a:pt x="772" y="661"/>
                    <a:pt x="777" y="657"/>
                  </a:cubicBezTo>
                  <a:cubicBezTo>
                    <a:pt x="775" y="653"/>
                    <a:pt x="772" y="650"/>
                    <a:pt x="766" y="648"/>
                  </a:cubicBezTo>
                  <a:cubicBezTo>
                    <a:pt x="764" y="648"/>
                    <a:pt x="764" y="648"/>
                    <a:pt x="762" y="648"/>
                  </a:cubicBezTo>
                  <a:cubicBezTo>
                    <a:pt x="758" y="646"/>
                    <a:pt x="756" y="644"/>
                    <a:pt x="751" y="644"/>
                  </a:cubicBezTo>
                  <a:cubicBezTo>
                    <a:pt x="749" y="644"/>
                    <a:pt x="747" y="646"/>
                    <a:pt x="745" y="646"/>
                  </a:cubicBezTo>
                  <a:cubicBezTo>
                    <a:pt x="741" y="646"/>
                    <a:pt x="741" y="644"/>
                    <a:pt x="736" y="644"/>
                  </a:cubicBezTo>
                  <a:cubicBezTo>
                    <a:pt x="732" y="640"/>
                    <a:pt x="728" y="644"/>
                    <a:pt x="722" y="644"/>
                  </a:cubicBezTo>
                  <a:cubicBezTo>
                    <a:pt x="717" y="642"/>
                    <a:pt x="715" y="640"/>
                    <a:pt x="711" y="640"/>
                  </a:cubicBezTo>
                  <a:cubicBezTo>
                    <a:pt x="709" y="640"/>
                    <a:pt x="707" y="640"/>
                    <a:pt x="705" y="642"/>
                  </a:cubicBezTo>
                  <a:cubicBezTo>
                    <a:pt x="700" y="642"/>
                    <a:pt x="703" y="648"/>
                    <a:pt x="698" y="648"/>
                  </a:cubicBezTo>
                  <a:cubicBezTo>
                    <a:pt x="694" y="648"/>
                    <a:pt x="692" y="646"/>
                    <a:pt x="688" y="646"/>
                  </a:cubicBezTo>
                  <a:cubicBezTo>
                    <a:pt x="677" y="646"/>
                    <a:pt x="673" y="650"/>
                    <a:pt x="664" y="650"/>
                  </a:cubicBezTo>
                  <a:cubicBezTo>
                    <a:pt x="658" y="650"/>
                    <a:pt x="654" y="648"/>
                    <a:pt x="650" y="644"/>
                  </a:cubicBezTo>
                  <a:cubicBezTo>
                    <a:pt x="645" y="640"/>
                    <a:pt x="643" y="638"/>
                    <a:pt x="637" y="634"/>
                  </a:cubicBezTo>
                  <a:cubicBezTo>
                    <a:pt x="637" y="631"/>
                    <a:pt x="635" y="634"/>
                    <a:pt x="635" y="631"/>
                  </a:cubicBezTo>
                  <a:cubicBezTo>
                    <a:pt x="635" y="629"/>
                    <a:pt x="635" y="629"/>
                    <a:pt x="635" y="627"/>
                  </a:cubicBezTo>
                  <a:cubicBezTo>
                    <a:pt x="645" y="627"/>
                    <a:pt x="652" y="627"/>
                    <a:pt x="662" y="627"/>
                  </a:cubicBezTo>
                  <a:cubicBezTo>
                    <a:pt x="667" y="627"/>
                    <a:pt x="669" y="631"/>
                    <a:pt x="673" y="631"/>
                  </a:cubicBezTo>
                  <a:cubicBezTo>
                    <a:pt x="679" y="631"/>
                    <a:pt x="684" y="629"/>
                    <a:pt x="688" y="623"/>
                  </a:cubicBezTo>
                  <a:cubicBezTo>
                    <a:pt x="690" y="621"/>
                    <a:pt x="690" y="617"/>
                    <a:pt x="694" y="614"/>
                  </a:cubicBezTo>
                  <a:cubicBezTo>
                    <a:pt x="696" y="612"/>
                    <a:pt x="700" y="612"/>
                    <a:pt x="700" y="608"/>
                  </a:cubicBezTo>
                  <a:cubicBezTo>
                    <a:pt x="700" y="604"/>
                    <a:pt x="696" y="602"/>
                    <a:pt x="694" y="598"/>
                  </a:cubicBezTo>
                  <a:cubicBezTo>
                    <a:pt x="690" y="600"/>
                    <a:pt x="690" y="604"/>
                    <a:pt x="684" y="604"/>
                  </a:cubicBezTo>
                  <a:cubicBezTo>
                    <a:pt x="679" y="604"/>
                    <a:pt x="679" y="598"/>
                    <a:pt x="677" y="595"/>
                  </a:cubicBezTo>
                  <a:cubicBezTo>
                    <a:pt x="671" y="593"/>
                    <a:pt x="667" y="593"/>
                    <a:pt x="660" y="593"/>
                  </a:cubicBezTo>
                  <a:cubicBezTo>
                    <a:pt x="656" y="593"/>
                    <a:pt x="652" y="595"/>
                    <a:pt x="652" y="600"/>
                  </a:cubicBezTo>
                  <a:cubicBezTo>
                    <a:pt x="652" y="602"/>
                    <a:pt x="654" y="602"/>
                    <a:pt x="654" y="604"/>
                  </a:cubicBezTo>
                  <a:cubicBezTo>
                    <a:pt x="654" y="610"/>
                    <a:pt x="654" y="610"/>
                    <a:pt x="654" y="610"/>
                  </a:cubicBezTo>
                  <a:cubicBezTo>
                    <a:pt x="652" y="610"/>
                    <a:pt x="652" y="610"/>
                    <a:pt x="652" y="610"/>
                  </a:cubicBezTo>
                  <a:cubicBezTo>
                    <a:pt x="645" y="608"/>
                    <a:pt x="641" y="606"/>
                    <a:pt x="637" y="604"/>
                  </a:cubicBezTo>
                  <a:cubicBezTo>
                    <a:pt x="637" y="602"/>
                    <a:pt x="635" y="604"/>
                    <a:pt x="633" y="602"/>
                  </a:cubicBezTo>
                  <a:cubicBezTo>
                    <a:pt x="628" y="593"/>
                    <a:pt x="631" y="585"/>
                    <a:pt x="626" y="576"/>
                  </a:cubicBezTo>
                  <a:cubicBezTo>
                    <a:pt x="624" y="578"/>
                    <a:pt x="624" y="578"/>
                    <a:pt x="624" y="578"/>
                  </a:cubicBezTo>
                  <a:cubicBezTo>
                    <a:pt x="624" y="602"/>
                    <a:pt x="624" y="602"/>
                    <a:pt x="624" y="602"/>
                  </a:cubicBezTo>
                  <a:cubicBezTo>
                    <a:pt x="624" y="604"/>
                    <a:pt x="624" y="606"/>
                    <a:pt x="626" y="608"/>
                  </a:cubicBezTo>
                  <a:cubicBezTo>
                    <a:pt x="628" y="608"/>
                    <a:pt x="628" y="610"/>
                    <a:pt x="628" y="610"/>
                  </a:cubicBezTo>
                  <a:cubicBezTo>
                    <a:pt x="628" y="617"/>
                    <a:pt x="628" y="617"/>
                    <a:pt x="628" y="617"/>
                  </a:cubicBezTo>
                  <a:cubicBezTo>
                    <a:pt x="614" y="617"/>
                    <a:pt x="614" y="617"/>
                    <a:pt x="614" y="617"/>
                  </a:cubicBezTo>
                  <a:cubicBezTo>
                    <a:pt x="612" y="614"/>
                    <a:pt x="612" y="614"/>
                    <a:pt x="612" y="614"/>
                  </a:cubicBezTo>
                  <a:cubicBezTo>
                    <a:pt x="612" y="610"/>
                    <a:pt x="612" y="608"/>
                    <a:pt x="609" y="602"/>
                  </a:cubicBezTo>
                  <a:cubicBezTo>
                    <a:pt x="607" y="602"/>
                    <a:pt x="607" y="600"/>
                    <a:pt x="605" y="598"/>
                  </a:cubicBezTo>
                  <a:cubicBezTo>
                    <a:pt x="603" y="598"/>
                    <a:pt x="601" y="598"/>
                    <a:pt x="599" y="598"/>
                  </a:cubicBezTo>
                  <a:cubicBezTo>
                    <a:pt x="595" y="598"/>
                    <a:pt x="592" y="604"/>
                    <a:pt x="592" y="608"/>
                  </a:cubicBezTo>
                  <a:cubicBezTo>
                    <a:pt x="588" y="608"/>
                    <a:pt x="588" y="608"/>
                    <a:pt x="588" y="608"/>
                  </a:cubicBezTo>
                  <a:cubicBezTo>
                    <a:pt x="586" y="606"/>
                    <a:pt x="584" y="604"/>
                    <a:pt x="582" y="600"/>
                  </a:cubicBezTo>
                  <a:cubicBezTo>
                    <a:pt x="582" y="598"/>
                    <a:pt x="582" y="595"/>
                    <a:pt x="578" y="595"/>
                  </a:cubicBezTo>
                  <a:cubicBezTo>
                    <a:pt x="578" y="595"/>
                    <a:pt x="578" y="595"/>
                    <a:pt x="576" y="595"/>
                  </a:cubicBezTo>
                  <a:cubicBezTo>
                    <a:pt x="576" y="604"/>
                    <a:pt x="573" y="608"/>
                    <a:pt x="573" y="619"/>
                  </a:cubicBezTo>
                  <a:cubicBezTo>
                    <a:pt x="573" y="627"/>
                    <a:pt x="578" y="631"/>
                    <a:pt x="584" y="640"/>
                  </a:cubicBezTo>
                  <a:cubicBezTo>
                    <a:pt x="588" y="646"/>
                    <a:pt x="588" y="650"/>
                    <a:pt x="590" y="657"/>
                  </a:cubicBezTo>
                  <a:cubicBezTo>
                    <a:pt x="590" y="659"/>
                    <a:pt x="595" y="661"/>
                    <a:pt x="595" y="663"/>
                  </a:cubicBezTo>
                  <a:cubicBezTo>
                    <a:pt x="595" y="665"/>
                    <a:pt x="592" y="665"/>
                    <a:pt x="592" y="665"/>
                  </a:cubicBezTo>
                  <a:cubicBezTo>
                    <a:pt x="586" y="661"/>
                    <a:pt x="582" y="661"/>
                    <a:pt x="576" y="655"/>
                  </a:cubicBezTo>
                  <a:cubicBezTo>
                    <a:pt x="569" y="650"/>
                    <a:pt x="567" y="644"/>
                    <a:pt x="565" y="636"/>
                  </a:cubicBezTo>
                  <a:cubicBezTo>
                    <a:pt x="565" y="631"/>
                    <a:pt x="561" y="631"/>
                    <a:pt x="561" y="627"/>
                  </a:cubicBezTo>
                  <a:cubicBezTo>
                    <a:pt x="561" y="619"/>
                    <a:pt x="565" y="617"/>
                    <a:pt x="565" y="610"/>
                  </a:cubicBezTo>
                  <a:cubicBezTo>
                    <a:pt x="565" y="606"/>
                    <a:pt x="563" y="604"/>
                    <a:pt x="561" y="600"/>
                  </a:cubicBezTo>
                  <a:cubicBezTo>
                    <a:pt x="556" y="591"/>
                    <a:pt x="552" y="587"/>
                    <a:pt x="552" y="578"/>
                  </a:cubicBezTo>
                  <a:cubicBezTo>
                    <a:pt x="552" y="570"/>
                    <a:pt x="556" y="564"/>
                    <a:pt x="563" y="561"/>
                  </a:cubicBezTo>
                  <a:cubicBezTo>
                    <a:pt x="569" y="559"/>
                    <a:pt x="573" y="561"/>
                    <a:pt x="580" y="557"/>
                  </a:cubicBezTo>
                  <a:cubicBezTo>
                    <a:pt x="582" y="555"/>
                    <a:pt x="580" y="551"/>
                    <a:pt x="580" y="547"/>
                  </a:cubicBezTo>
                  <a:cubicBezTo>
                    <a:pt x="580" y="538"/>
                    <a:pt x="580" y="538"/>
                    <a:pt x="580" y="538"/>
                  </a:cubicBezTo>
                  <a:cubicBezTo>
                    <a:pt x="576" y="538"/>
                    <a:pt x="576" y="542"/>
                    <a:pt x="571" y="542"/>
                  </a:cubicBezTo>
                  <a:cubicBezTo>
                    <a:pt x="569" y="542"/>
                    <a:pt x="569" y="542"/>
                    <a:pt x="567" y="542"/>
                  </a:cubicBezTo>
                  <a:cubicBezTo>
                    <a:pt x="567" y="538"/>
                    <a:pt x="567" y="538"/>
                    <a:pt x="567" y="538"/>
                  </a:cubicBezTo>
                  <a:cubicBezTo>
                    <a:pt x="569" y="532"/>
                    <a:pt x="569" y="532"/>
                    <a:pt x="569" y="532"/>
                  </a:cubicBezTo>
                  <a:cubicBezTo>
                    <a:pt x="565" y="528"/>
                    <a:pt x="561" y="528"/>
                    <a:pt x="556" y="528"/>
                  </a:cubicBezTo>
                  <a:cubicBezTo>
                    <a:pt x="556" y="528"/>
                    <a:pt x="556" y="530"/>
                    <a:pt x="556" y="530"/>
                  </a:cubicBezTo>
                  <a:cubicBezTo>
                    <a:pt x="556" y="536"/>
                    <a:pt x="559" y="538"/>
                    <a:pt x="559" y="545"/>
                  </a:cubicBezTo>
                  <a:cubicBezTo>
                    <a:pt x="559" y="549"/>
                    <a:pt x="552" y="549"/>
                    <a:pt x="550" y="551"/>
                  </a:cubicBezTo>
                  <a:cubicBezTo>
                    <a:pt x="546" y="555"/>
                    <a:pt x="546" y="559"/>
                    <a:pt x="546" y="566"/>
                  </a:cubicBezTo>
                  <a:cubicBezTo>
                    <a:pt x="542" y="566"/>
                    <a:pt x="542" y="566"/>
                    <a:pt x="542" y="566"/>
                  </a:cubicBezTo>
                  <a:cubicBezTo>
                    <a:pt x="537" y="566"/>
                    <a:pt x="537" y="559"/>
                    <a:pt x="531" y="559"/>
                  </a:cubicBezTo>
                  <a:cubicBezTo>
                    <a:pt x="529" y="557"/>
                    <a:pt x="525" y="559"/>
                    <a:pt x="523" y="555"/>
                  </a:cubicBezTo>
                  <a:cubicBezTo>
                    <a:pt x="516" y="551"/>
                    <a:pt x="514" y="547"/>
                    <a:pt x="510" y="540"/>
                  </a:cubicBezTo>
                  <a:cubicBezTo>
                    <a:pt x="508" y="538"/>
                    <a:pt x="504" y="538"/>
                    <a:pt x="504" y="534"/>
                  </a:cubicBezTo>
                  <a:cubicBezTo>
                    <a:pt x="504" y="530"/>
                    <a:pt x="514" y="530"/>
                    <a:pt x="514" y="523"/>
                  </a:cubicBezTo>
                  <a:cubicBezTo>
                    <a:pt x="514" y="523"/>
                    <a:pt x="514" y="523"/>
                    <a:pt x="514" y="521"/>
                  </a:cubicBezTo>
                  <a:cubicBezTo>
                    <a:pt x="510" y="521"/>
                    <a:pt x="510" y="521"/>
                    <a:pt x="510" y="521"/>
                  </a:cubicBezTo>
                  <a:cubicBezTo>
                    <a:pt x="506" y="523"/>
                    <a:pt x="506" y="523"/>
                    <a:pt x="506" y="523"/>
                  </a:cubicBezTo>
                  <a:cubicBezTo>
                    <a:pt x="497" y="523"/>
                    <a:pt x="495" y="519"/>
                    <a:pt x="489" y="515"/>
                  </a:cubicBezTo>
                  <a:cubicBezTo>
                    <a:pt x="493" y="528"/>
                    <a:pt x="493" y="528"/>
                    <a:pt x="493" y="528"/>
                  </a:cubicBezTo>
                  <a:cubicBezTo>
                    <a:pt x="491" y="532"/>
                    <a:pt x="489" y="532"/>
                    <a:pt x="489" y="536"/>
                  </a:cubicBezTo>
                  <a:cubicBezTo>
                    <a:pt x="489" y="538"/>
                    <a:pt x="493" y="538"/>
                    <a:pt x="493" y="542"/>
                  </a:cubicBezTo>
                  <a:cubicBezTo>
                    <a:pt x="493" y="542"/>
                    <a:pt x="493" y="545"/>
                    <a:pt x="493" y="545"/>
                  </a:cubicBezTo>
                  <a:cubicBezTo>
                    <a:pt x="484" y="545"/>
                    <a:pt x="478" y="549"/>
                    <a:pt x="472" y="542"/>
                  </a:cubicBezTo>
                  <a:cubicBezTo>
                    <a:pt x="468" y="540"/>
                    <a:pt x="470" y="534"/>
                    <a:pt x="468" y="530"/>
                  </a:cubicBezTo>
                  <a:cubicBezTo>
                    <a:pt x="465" y="528"/>
                    <a:pt x="463" y="528"/>
                    <a:pt x="463" y="523"/>
                  </a:cubicBezTo>
                  <a:cubicBezTo>
                    <a:pt x="457" y="517"/>
                    <a:pt x="453" y="517"/>
                    <a:pt x="444" y="513"/>
                  </a:cubicBezTo>
                  <a:cubicBezTo>
                    <a:pt x="438" y="508"/>
                    <a:pt x="434" y="506"/>
                    <a:pt x="427" y="502"/>
                  </a:cubicBezTo>
                  <a:cubicBezTo>
                    <a:pt x="417" y="496"/>
                    <a:pt x="408" y="494"/>
                    <a:pt x="396" y="489"/>
                  </a:cubicBezTo>
                  <a:cubicBezTo>
                    <a:pt x="393" y="489"/>
                    <a:pt x="391" y="485"/>
                    <a:pt x="385" y="485"/>
                  </a:cubicBezTo>
                  <a:cubicBezTo>
                    <a:pt x="383" y="485"/>
                    <a:pt x="383" y="487"/>
                    <a:pt x="379" y="487"/>
                  </a:cubicBezTo>
                  <a:cubicBezTo>
                    <a:pt x="372" y="487"/>
                    <a:pt x="368" y="485"/>
                    <a:pt x="362" y="483"/>
                  </a:cubicBezTo>
                  <a:cubicBezTo>
                    <a:pt x="355" y="481"/>
                    <a:pt x="349" y="479"/>
                    <a:pt x="347" y="472"/>
                  </a:cubicBezTo>
                  <a:cubicBezTo>
                    <a:pt x="345" y="468"/>
                    <a:pt x="345" y="464"/>
                    <a:pt x="343" y="460"/>
                  </a:cubicBezTo>
                  <a:cubicBezTo>
                    <a:pt x="343" y="458"/>
                    <a:pt x="340" y="456"/>
                    <a:pt x="338" y="453"/>
                  </a:cubicBezTo>
                  <a:cubicBezTo>
                    <a:pt x="338" y="449"/>
                    <a:pt x="336" y="447"/>
                    <a:pt x="336" y="445"/>
                  </a:cubicBezTo>
                  <a:cubicBezTo>
                    <a:pt x="336" y="441"/>
                    <a:pt x="334" y="436"/>
                    <a:pt x="332" y="436"/>
                  </a:cubicBezTo>
                  <a:cubicBezTo>
                    <a:pt x="328" y="436"/>
                    <a:pt x="326" y="439"/>
                    <a:pt x="326" y="443"/>
                  </a:cubicBezTo>
                  <a:cubicBezTo>
                    <a:pt x="326" y="447"/>
                    <a:pt x="326" y="451"/>
                    <a:pt x="326" y="456"/>
                  </a:cubicBezTo>
                  <a:cubicBezTo>
                    <a:pt x="324" y="456"/>
                    <a:pt x="324" y="458"/>
                    <a:pt x="321" y="458"/>
                  </a:cubicBezTo>
                  <a:cubicBezTo>
                    <a:pt x="307" y="458"/>
                    <a:pt x="296" y="453"/>
                    <a:pt x="288" y="441"/>
                  </a:cubicBezTo>
                  <a:cubicBezTo>
                    <a:pt x="283" y="436"/>
                    <a:pt x="281" y="434"/>
                    <a:pt x="281" y="428"/>
                  </a:cubicBezTo>
                  <a:cubicBezTo>
                    <a:pt x="281" y="422"/>
                    <a:pt x="285" y="417"/>
                    <a:pt x="285" y="411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79" y="405"/>
                    <a:pt x="277" y="409"/>
                    <a:pt x="275" y="413"/>
                  </a:cubicBezTo>
                  <a:cubicBezTo>
                    <a:pt x="273" y="415"/>
                    <a:pt x="271" y="417"/>
                    <a:pt x="271" y="422"/>
                  </a:cubicBezTo>
                  <a:cubicBezTo>
                    <a:pt x="271" y="424"/>
                    <a:pt x="273" y="426"/>
                    <a:pt x="273" y="428"/>
                  </a:cubicBezTo>
                  <a:cubicBezTo>
                    <a:pt x="273" y="432"/>
                    <a:pt x="273" y="434"/>
                    <a:pt x="275" y="436"/>
                  </a:cubicBezTo>
                  <a:cubicBezTo>
                    <a:pt x="277" y="439"/>
                    <a:pt x="279" y="439"/>
                    <a:pt x="279" y="441"/>
                  </a:cubicBezTo>
                  <a:cubicBezTo>
                    <a:pt x="279" y="445"/>
                    <a:pt x="277" y="449"/>
                    <a:pt x="273" y="449"/>
                  </a:cubicBezTo>
                  <a:cubicBezTo>
                    <a:pt x="268" y="449"/>
                    <a:pt x="266" y="443"/>
                    <a:pt x="262" y="443"/>
                  </a:cubicBezTo>
                  <a:cubicBezTo>
                    <a:pt x="264" y="449"/>
                    <a:pt x="264" y="453"/>
                    <a:pt x="264" y="460"/>
                  </a:cubicBezTo>
                  <a:cubicBezTo>
                    <a:pt x="264" y="470"/>
                    <a:pt x="258" y="472"/>
                    <a:pt x="256" y="481"/>
                  </a:cubicBezTo>
                  <a:cubicBezTo>
                    <a:pt x="252" y="481"/>
                    <a:pt x="252" y="479"/>
                    <a:pt x="247" y="479"/>
                  </a:cubicBezTo>
                  <a:cubicBezTo>
                    <a:pt x="241" y="479"/>
                    <a:pt x="237" y="481"/>
                    <a:pt x="230" y="481"/>
                  </a:cubicBezTo>
                  <a:cubicBezTo>
                    <a:pt x="226" y="481"/>
                    <a:pt x="224" y="479"/>
                    <a:pt x="220" y="479"/>
                  </a:cubicBezTo>
                  <a:cubicBezTo>
                    <a:pt x="190" y="479"/>
                    <a:pt x="190" y="479"/>
                    <a:pt x="190" y="479"/>
                  </a:cubicBezTo>
                  <a:cubicBezTo>
                    <a:pt x="190" y="470"/>
                    <a:pt x="188" y="466"/>
                    <a:pt x="188" y="458"/>
                  </a:cubicBezTo>
                  <a:cubicBezTo>
                    <a:pt x="188" y="453"/>
                    <a:pt x="194" y="456"/>
                    <a:pt x="196" y="453"/>
                  </a:cubicBezTo>
                  <a:cubicBezTo>
                    <a:pt x="199" y="451"/>
                    <a:pt x="201" y="449"/>
                    <a:pt x="201" y="447"/>
                  </a:cubicBezTo>
                  <a:cubicBezTo>
                    <a:pt x="201" y="443"/>
                    <a:pt x="196" y="443"/>
                    <a:pt x="194" y="441"/>
                  </a:cubicBezTo>
                  <a:cubicBezTo>
                    <a:pt x="192" y="436"/>
                    <a:pt x="192" y="432"/>
                    <a:pt x="190" y="428"/>
                  </a:cubicBezTo>
                  <a:cubicBezTo>
                    <a:pt x="188" y="419"/>
                    <a:pt x="186" y="413"/>
                    <a:pt x="184" y="405"/>
                  </a:cubicBezTo>
                  <a:cubicBezTo>
                    <a:pt x="182" y="396"/>
                    <a:pt x="182" y="390"/>
                    <a:pt x="175" y="383"/>
                  </a:cubicBezTo>
                  <a:cubicBezTo>
                    <a:pt x="173" y="379"/>
                    <a:pt x="169" y="379"/>
                    <a:pt x="165" y="375"/>
                  </a:cubicBezTo>
                  <a:cubicBezTo>
                    <a:pt x="163" y="373"/>
                    <a:pt x="163" y="373"/>
                    <a:pt x="163" y="369"/>
                  </a:cubicBezTo>
                  <a:cubicBezTo>
                    <a:pt x="160" y="367"/>
                    <a:pt x="160" y="364"/>
                    <a:pt x="158" y="364"/>
                  </a:cubicBezTo>
                  <a:cubicBezTo>
                    <a:pt x="150" y="364"/>
                    <a:pt x="148" y="367"/>
                    <a:pt x="139" y="367"/>
                  </a:cubicBezTo>
                  <a:cubicBezTo>
                    <a:pt x="133" y="367"/>
                    <a:pt x="129" y="369"/>
                    <a:pt x="122" y="364"/>
                  </a:cubicBezTo>
                  <a:cubicBezTo>
                    <a:pt x="118" y="364"/>
                    <a:pt x="116" y="362"/>
                    <a:pt x="112" y="362"/>
                  </a:cubicBezTo>
                  <a:cubicBezTo>
                    <a:pt x="108" y="362"/>
                    <a:pt x="105" y="367"/>
                    <a:pt x="99" y="367"/>
                  </a:cubicBezTo>
                  <a:cubicBezTo>
                    <a:pt x="93" y="367"/>
                    <a:pt x="93" y="367"/>
                    <a:pt x="93" y="367"/>
                  </a:cubicBezTo>
                  <a:cubicBezTo>
                    <a:pt x="93" y="364"/>
                    <a:pt x="93" y="362"/>
                    <a:pt x="93" y="362"/>
                  </a:cubicBezTo>
                  <a:cubicBezTo>
                    <a:pt x="93" y="358"/>
                    <a:pt x="97" y="358"/>
                    <a:pt x="99" y="356"/>
                  </a:cubicBezTo>
                  <a:cubicBezTo>
                    <a:pt x="101" y="352"/>
                    <a:pt x="99" y="347"/>
                    <a:pt x="101" y="345"/>
                  </a:cubicBezTo>
                  <a:cubicBezTo>
                    <a:pt x="103" y="343"/>
                    <a:pt x="105" y="345"/>
                    <a:pt x="110" y="343"/>
                  </a:cubicBezTo>
                  <a:cubicBezTo>
                    <a:pt x="112" y="341"/>
                    <a:pt x="112" y="339"/>
                    <a:pt x="114" y="337"/>
                  </a:cubicBezTo>
                  <a:cubicBezTo>
                    <a:pt x="122" y="335"/>
                    <a:pt x="127" y="335"/>
                    <a:pt x="135" y="335"/>
                  </a:cubicBezTo>
                  <a:cubicBezTo>
                    <a:pt x="144" y="335"/>
                    <a:pt x="148" y="335"/>
                    <a:pt x="156" y="335"/>
                  </a:cubicBezTo>
                  <a:cubicBezTo>
                    <a:pt x="165" y="335"/>
                    <a:pt x="167" y="330"/>
                    <a:pt x="175" y="328"/>
                  </a:cubicBezTo>
                  <a:cubicBezTo>
                    <a:pt x="184" y="328"/>
                    <a:pt x="188" y="326"/>
                    <a:pt x="196" y="326"/>
                  </a:cubicBezTo>
                  <a:cubicBezTo>
                    <a:pt x="209" y="326"/>
                    <a:pt x="216" y="333"/>
                    <a:pt x="226" y="333"/>
                  </a:cubicBezTo>
                  <a:cubicBezTo>
                    <a:pt x="228" y="333"/>
                    <a:pt x="228" y="328"/>
                    <a:pt x="230" y="326"/>
                  </a:cubicBezTo>
                  <a:cubicBezTo>
                    <a:pt x="230" y="324"/>
                    <a:pt x="235" y="324"/>
                    <a:pt x="237" y="322"/>
                  </a:cubicBezTo>
                  <a:cubicBezTo>
                    <a:pt x="239" y="320"/>
                    <a:pt x="239" y="318"/>
                    <a:pt x="239" y="316"/>
                  </a:cubicBezTo>
                  <a:cubicBezTo>
                    <a:pt x="239" y="309"/>
                    <a:pt x="230" y="307"/>
                    <a:pt x="230" y="299"/>
                  </a:cubicBezTo>
                  <a:cubicBezTo>
                    <a:pt x="230" y="297"/>
                    <a:pt x="232" y="297"/>
                    <a:pt x="232" y="294"/>
                  </a:cubicBezTo>
                  <a:cubicBezTo>
                    <a:pt x="232" y="290"/>
                    <a:pt x="228" y="290"/>
                    <a:pt x="226" y="288"/>
                  </a:cubicBezTo>
                  <a:cubicBezTo>
                    <a:pt x="222" y="286"/>
                    <a:pt x="218" y="286"/>
                    <a:pt x="213" y="282"/>
                  </a:cubicBezTo>
                  <a:cubicBezTo>
                    <a:pt x="209" y="280"/>
                    <a:pt x="205" y="277"/>
                    <a:pt x="201" y="273"/>
                  </a:cubicBezTo>
                  <a:cubicBezTo>
                    <a:pt x="199" y="269"/>
                    <a:pt x="196" y="267"/>
                    <a:pt x="190" y="267"/>
                  </a:cubicBezTo>
                  <a:cubicBezTo>
                    <a:pt x="186" y="267"/>
                    <a:pt x="182" y="267"/>
                    <a:pt x="180" y="271"/>
                  </a:cubicBezTo>
                  <a:cubicBezTo>
                    <a:pt x="177" y="275"/>
                    <a:pt x="177" y="284"/>
                    <a:pt x="171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58" y="284"/>
                    <a:pt x="156" y="282"/>
                    <a:pt x="156" y="280"/>
                  </a:cubicBezTo>
                  <a:cubicBezTo>
                    <a:pt x="152" y="273"/>
                    <a:pt x="152" y="271"/>
                    <a:pt x="150" y="265"/>
                  </a:cubicBezTo>
                  <a:cubicBezTo>
                    <a:pt x="152" y="258"/>
                    <a:pt x="152" y="258"/>
                    <a:pt x="152" y="258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48" y="254"/>
                    <a:pt x="146" y="254"/>
                    <a:pt x="144" y="252"/>
                  </a:cubicBezTo>
                  <a:cubicBezTo>
                    <a:pt x="144" y="250"/>
                    <a:pt x="144" y="250"/>
                    <a:pt x="144" y="250"/>
                  </a:cubicBezTo>
                  <a:cubicBezTo>
                    <a:pt x="144" y="244"/>
                    <a:pt x="152" y="244"/>
                    <a:pt x="158" y="239"/>
                  </a:cubicBezTo>
                  <a:cubicBezTo>
                    <a:pt x="165" y="237"/>
                    <a:pt x="165" y="229"/>
                    <a:pt x="165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71" y="222"/>
                    <a:pt x="173" y="227"/>
                    <a:pt x="173" y="229"/>
                  </a:cubicBezTo>
                  <a:cubicBezTo>
                    <a:pt x="173" y="231"/>
                    <a:pt x="173" y="233"/>
                    <a:pt x="173" y="235"/>
                  </a:cubicBezTo>
                  <a:cubicBezTo>
                    <a:pt x="182" y="235"/>
                    <a:pt x="186" y="237"/>
                    <a:pt x="192" y="237"/>
                  </a:cubicBezTo>
                  <a:cubicBezTo>
                    <a:pt x="203" y="237"/>
                    <a:pt x="203" y="237"/>
                    <a:pt x="203" y="237"/>
                  </a:cubicBezTo>
                  <a:cubicBezTo>
                    <a:pt x="205" y="237"/>
                    <a:pt x="207" y="237"/>
                    <a:pt x="207" y="239"/>
                  </a:cubicBezTo>
                  <a:cubicBezTo>
                    <a:pt x="207" y="241"/>
                    <a:pt x="207" y="244"/>
                    <a:pt x="207" y="246"/>
                  </a:cubicBezTo>
                  <a:cubicBezTo>
                    <a:pt x="211" y="246"/>
                    <a:pt x="216" y="248"/>
                    <a:pt x="220" y="248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239" y="248"/>
                    <a:pt x="243" y="252"/>
                    <a:pt x="249" y="252"/>
                  </a:cubicBezTo>
                  <a:cubicBezTo>
                    <a:pt x="249" y="254"/>
                    <a:pt x="249" y="254"/>
                    <a:pt x="249" y="254"/>
                  </a:cubicBezTo>
                  <a:cubicBezTo>
                    <a:pt x="249" y="256"/>
                    <a:pt x="247" y="258"/>
                    <a:pt x="247" y="261"/>
                  </a:cubicBezTo>
                  <a:cubicBezTo>
                    <a:pt x="247" y="265"/>
                    <a:pt x="252" y="267"/>
                    <a:pt x="254" y="267"/>
                  </a:cubicBezTo>
                  <a:cubicBezTo>
                    <a:pt x="258" y="267"/>
                    <a:pt x="258" y="267"/>
                    <a:pt x="260" y="267"/>
                  </a:cubicBezTo>
                  <a:cubicBezTo>
                    <a:pt x="264" y="267"/>
                    <a:pt x="264" y="271"/>
                    <a:pt x="268" y="271"/>
                  </a:cubicBezTo>
                  <a:cubicBezTo>
                    <a:pt x="273" y="271"/>
                    <a:pt x="275" y="269"/>
                    <a:pt x="275" y="267"/>
                  </a:cubicBezTo>
                  <a:cubicBezTo>
                    <a:pt x="275" y="263"/>
                    <a:pt x="271" y="263"/>
                    <a:pt x="268" y="261"/>
                  </a:cubicBezTo>
                  <a:cubicBezTo>
                    <a:pt x="266" y="258"/>
                    <a:pt x="266" y="256"/>
                    <a:pt x="262" y="254"/>
                  </a:cubicBezTo>
                  <a:cubicBezTo>
                    <a:pt x="262" y="252"/>
                    <a:pt x="266" y="250"/>
                    <a:pt x="268" y="248"/>
                  </a:cubicBezTo>
                  <a:cubicBezTo>
                    <a:pt x="260" y="246"/>
                    <a:pt x="256" y="246"/>
                    <a:pt x="247" y="244"/>
                  </a:cubicBezTo>
                  <a:cubicBezTo>
                    <a:pt x="243" y="241"/>
                    <a:pt x="241" y="239"/>
                    <a:pt x="237" y="239"/>
                  </a:cubicBezTo>
                  <a:cubicBezTo>
                    <a:pt x="232" y="237"/>
                    <a:pt x="228" y="237"/>
                    <a:pt x="228" y="235"/>
                  </a:cubicBezTo>
                  <a:cubicBezTo>
                    <a:pt x="228" y="233"/>
                    <a:pt x="230" y="231"/>
                    <a:pt x="232" y="231"/>
                  </a:cubicBezTo>
                  <a:cubicBezTo>
                    <a:pt x="237" y="227"/>
                    <a:pt x="239" y="225"/>
                    <a:pt x="243" y="220"/>
                  </a:cubicBezTo>
                  <a:cubicBezTo>
                    <a:pt x="243" y="218"/>
                    <a:pt x="243" y="218"/>
                    <a:pt x="243" y="218"/>
                  </a:cubicBezTo>
                  <a:cubicBezTo>
                    <a:pt x="232" y="218"/>
                    <a:pt x="226" y="218"/>
                    <a:pt x="218" y="222"/>
                  </a:cubicBezTo>
                  <a:cubicBezTo>
                    <a:pt x="216" y="225"/>
                    <a:pt x="213" y="229"/>
                    <a:pt x="209" y="229"/>
                  </a:cubicBezTo>
                  <a:cubicBezTo>
                    <a:pt x="205" y="229"/>
                    <a:pt x="205" y="229"/>
                    <a:pt x="205" y="229"/>
                  </a:cubicBezTo>
                  <a:cubicBezTo>
                    <a:pt x="205" y="225"/>
                    <a:pt x="205" y="225"/>
                    <a:pt x="205" y="225"/>
                  </a:cubicBezTo>
                  <a:cubicBezTo>
                    <a:pt x="207" y="222"/>
                    <a:pt x="207" y="222"/>
                    <a:pt x="207" y="222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196" y="222"/>
                    <a:pt x="192" y="225"/>
                    <a:pt x="184" y="227"/>
                  </a:cubicBezTo>
                  <a:cubicBezTo>
                    <a:pt x="186" y="222"/>
                    <a:pt x="190" y="218"/>
                    <a:pt x="194" y="216"/>
                  </a:cubicBezTo>
                  <a:cubicBezTo>
                    <a:pt x="201" y="212"/>
                    <a:pt x="203" y="210"/>
                    <a:pt x="209" y="205"/>
                  </a:cubicBezTo>
                  <a:cubicBezTo>
                    <a:pt x="222" y="197"/>
                    <a:pt x="228" y="193"/>
                    <a:pt x="241" y="184"/>
                  </a:cubicBezTo>
                  <a:cubicBezTo>
                    <a:pt x="226" y="191"/>
                    <a:pt x="216" y="186"/>
                    <a:pt x="201" y="195"/>
                  </a:cubicBezTo>
                  <a:cubicBezTo>
                    <a:pt x="194" y="197"/>
                    <a:pt x="192" y="197"/>
                    <a:pt x="186" y="199"/>
                  </a:cubicBezTo>
                  <a:cubicBezTo>
                    <a:pt x="175" y="203"/>
                    <a:pt x="169" y="205"/>
                    <a:pt x="158" y="205"/>
                  </a:cubicBezTo>
                  <a:cubicBezTo>
                    <a:pt x="150" y="205"/>
                    <a:pt x="150" y="205"/>
                    <a:pt x="150" y="205"/>
                  </a:cubicBezTo>
                  <a:cubicBezTo>
                    <a:pt x="146" y="205"/>
                    <a:pt x="141" y="205"/>
                    <a:pt x="137" y="203"/>
                  </a:cubicBezTo>
                  <a:cubicBezTo>
                    <a:pt x="137" y="203"/>
                    <a:pt x="137" y="199"/>
                    <a:pt x="135" y="199"/>
                  </a:cubicBezTo>
                  <a:cubicBezTo>
                    <a:pt x="129" y="199"/>
                    <a:pt x="127" y="205"/>
                    <a:pt x="122" y="210"/>
                  </a:cubicBezTo>
                  <a:cubicBezTo>
                    <a:pt x="120" y="212"/>
                    <a:pt x="118" y="214"/>
                    <a:pt x="116" y="214"/>
                  </a:cubicBezTo>
                  <a:cubicBezTo>
                    <a:pt x="110" y="214"/>
                    <a:pt x="108" y="210"/>
                    <a:pt x="101" y="210"/>
                  </a:cubicBezTo>
                  <a:cubicBezTo>
                    <a:pt x="99" y="210"/>
                    <a:pt x="99" y="210"/>
                    <a:pt x="99" y="208"/>
                  </a:cubicBezTo>
                  <a:cubicBezTo>
                    <a:pt x="99" y="203"/>
                    <a:pt x="103" y="199"/>
                    <a:pt x="103" y="193"/>
                  </a:cubicBezTo>
                  <a:cubicBezTo>
                    <a:pt x="105" y="180"/>
                    <a:pt x="105" y="174"/>
                    <a:pt x="105" y="161"/>
                  </a:cubicBezTo>
                  <a:cubicBezTo>
                    <a:pt x="105" y="150"/>
                    <a:pt x="105" y="144"/>
                    <a:pt x="103" y="136"/>
                  </a:cubicBezTo>
                  <a:cubicBezTo>
                    <a:pt x="103" y="131"/>
                    <a:pt x="99" y="129"/>
                    <a:pt x="99" y="125"/>
                  </a:cubicBezTo>
                  <a:cubicBezTo>
                    <a:pt x="99" y="121"/>
                    <a:pt x="103" y="121"/>
                    <a:pt x="108" y="121"/>
                  </a:cubicBezTo>
                  <a:cubicBezTo>
                    <a:pt x="112" y="119"/>
                    <a:pt x="114" y="116"/>
                    <a:pt x="118" y="112"/>
                  </a:cubicBezTo>
                  <a:cubicBezTo>
                    <a:pt x="120" y="106"/>
                    <a:pt x="127" y="108"/>
                    <a:pt x="133" y="108"/>
                  </a:cubicBezTo>
                  <a:cubicBezTo>
                    <a:pt x="139" y="108"/>
                    <a:pt x="144" y="108"/>
                    <a:pt x="148" y="108"/>
                  </a:cubicBezTo>
                  <a:cubicBezTo>
                    <a:pt x="150" y="108"/>
                    <a:pt x="150" y="110"/>
                    <a:pt x="152" y="110"/>
                  </a:cubicBezTo>
                  <a:cubicBezTo>
                    <a:pt x="154" y="110"/>
                    <a:pt x="156" y="110"/>
                    <a:pt x="156" y="108"/>
                  </a:cubicBezTo>
                  <a:cubicBezTo>
                    <a:pt x="158" y="106"/>
                    <a:pt x="158" y="104"/>
                    <a:pt x="158" y="102"/>
                  </a:cubicBezTo>
                  <a:cubicBezTo>
                    <a:pt x="160" y="99"/>
                    <a:pt x="163" y="99"/>
                    <a:pt x="165" y="99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7" y="99"/>
                    <a:pt x="182" y="97"/>
                    <a:pt x="182" y="93"/>
                  </a:cubicBezTo>
                  <a:cubicBezTo>
                    <a:pt x="182" y="87"/>
                    <a:pt x="182" y="78"/>
                    <a:pt x="188" y="78"/>
                  </a:cubicBezTo>
                  <a:cubicBezTo>
                    <a:pt x="192" y="78"/>
                    <a:pt x="192" y="83"/>
                    <a:pt x="196" y="83"/>
                  </a:cubicBezTo>
                  <a:cubicBezTo>
                    <a:pt x="201" y="83"/>
                    <a:pt x="201" y="80"/>
                    <a:pt x="205" y="80"/>
                  </a:cubicBezTo>
                  <a:cubicBezTo>
                    <a:pt x="209" y="80"/>
                    <a:pt x="213" y="83"/>
                    <a:pt x="216" y="78"/>
                  </a:cubicBezTo>
                  <a:cubicBezTo>
                    <a:pt x="218" y="78"/>
                    <a:pt x="218" y="76"/>
                    <a:pt x="218" y="74"/>
                  </a:cubicBezTo>
                  <a:cubicBezTo>
                    <a:pt x="222" y="74"/>
                    <a:pt x="226" y="74"/>
                    <a:pt x="232" y="74"/>
                  </a:cubicBezTo>
                  <a:cubicBezTo>
                    <a:pt x="232" y="70"/>
                    <a:pt x="232" y="68"/>
                    <a:pt x="232" y="66"/>
                  </a:cubicBezTo>
                  <a:cubicBezTo>
                    <a:pt x="239" y="66"/>
                    <a:pt x="241" y="68"/>
                    <a:pt x="243" y="72"/>
                  </a:cubicBezTo>
                  <a:cubicBezTo>
                    <a:pt x="247" y="72"/>
                    <a:pt x="249" y="70"/>
                    <a:pt x="252" y="70"/>
                  </a:cubicBezTo>
                  <a:cubicBezTo>
                    <a:pt x="254" y="70"/>
                    <a:pt x="254" y="72"/>
                    <a:pt x="254" y="74"/>
                  </a:cubicBezTo>
                  <a:cubicBezTo>
                    <a:pt x="254" y="80"/>
                    <a:pt x="249" y="83"/>
                    <a:pt x="249" y="87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60" y="87"/>
                    <a:pt x="264" y="83"/>
                    <a:pt x="275" y="83"/>
                  </a:cubicBezTo>
                  <a:cubicBezTo>
                    <a:pt x="279" y="83"/>
                    <a:pt x="279" y="85"/>
                    <a:pt x="283" y="85"/>
                  </a:cubicBezTo>
                  <a:cubicBezTo>
                    <a:pt x="285" y="85"/>
                    <a:pt x="285" y="85"/>
                    <a:pt x="285" y="83"/>
                  </a:cubicBezTo>
                  <a:cubicBezTo>
                    <a:pt x="285" y="78"/>
                    <a:pt x="283" y="76"/>
                    <a:pt x="281" y="72"/>
                  </a:cubicBezTo>
                  <a:cubicBezTo>
                    <a:pt x="285" y="72"/>
                    <a:pt x="285" y="70"/>
                    <a:pt x="288" y="70"/>
                  </a:cubicBezTo>
                  <a:cubicBezTo>
                    <a:pt x="300" y="70"/>
                    <a:pt x="300" y="70"/>
                    <a:pt x="300" y="70"/>
                  </a:cubicBezTo>
                  <a:cubicBezTo>
                    <a:pt x="304" y="70"/>
                    <a:pt x="304" y="68"/>
                    <a:pt x="309" y="68"/>
                  </a:cubicBezTo>
                  <a:cubicBezTo>
                    <a:pt x="313" y="68"/>
                    <a:pt x="317" y="70"/>
                    <a:pt x="321" y="68"/>
                  </a:cubicBezTo>
                  <a:cubicBezTo>
                    <a:pt x="326" y="66"/>
                    <a:pt x="330" y="66"/>
                    <a:pt x="330" y="61"/>
                  </a:cubicBezTo>
                  <a:cubicBezTo>
                    <a:pt x="332" y="57"/>
                    <a:pt x="332" y="53"/>
                    <a:pt x="336" y="53"/>
                  </a:cubicBezTo>
                  <a:cubicBezTo>
                    <a:pt x="343" y="53"/>
                    <a:pt x="345" y="55"/>
                    <a:pt x="351" y="55"/>
                  </a:cubicBezTo>
                  <a:cubicBezTo>
                    <a:pt x="351" y="57"/>
                    <a:pt x="349" y="57"/>
                    <a:pt x="349" y="61"/>
                  </a:cubicBezTo>
                  <a:cubicBezTo>
                    <a:pt x="349" y="68"/>
                    <a:pt x="360" y="68"/>
                    <a:pt x="360" y="76"/>
                  </a:cubicBezTo>
                  <a:cubicBezTo>
                    <a:pt x="360" y="80"/>
                    <a:pt x="360" y="83"/>
                    <a:pt x="360" y="87"/>
                  </a:cubicBezTo>
                  <a:cubicBezTo>
                    <a:pt x="360" y="91"/>
                    <a:pt x="362" y="91"/>
                    <a:pt x="364" y="91"/>
                  </a:cubicBezTo>
                  <a:cubicBezTo>
                    <a:pt x="370" y="91"/>
                    <a:pt x="368" y="83"/>
                    <a:pt x="372" y="83"/>
                  </a:cubicBezTo>
                  <a:cubicBezTo>
                    <a:pt x="379" y="83"/>
                    <a:pt x="376" y="91"/>
                    <a:pt x="381" y="95"/>
                  </a:cubicBezTo>
                  <a:cubicBezTo>
                    <a:pt x="385" y="95"/>
                    <a:pt x="385" y="95"/>
                    <a:pt x="385" y="95"/>
                  </a:cubicBezTo>
                  <a:cubicBezTo>
                    <a:pt x="385" y="95"/>
                    <a:pt x="385" y="93"/>
                    <a:pt x="385" y="93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5" y="85"/>
                    <a:pt x="389" y="80"/>
                    <a:pt x="393" y="80"/>
                  </a:cubicBezTo>
                  <a:cubicBezTo>
                    <a:pt x="396" y="74"/>
                    <a:pt x="396" y="70"/>
                    <a:pt x="400" y="63"/>
                  </a:cubicBezTo>
                  <a:cubicBezTo>
                    <a:pt x="400" y="61"/>
                    <a:pt x="400" y="59"/>
                    <a:pt x="402" y="59"/>
                  </a:cubicBezTo>
                  <a:cubicBezTo>
                    <a:pt x="406" y="59"/>
                    <a:pt x="408" y="61"/>
                    <a:pt x="410" y="61"/>
                  </a:cubicBezTo>
                  <a:cubicBezTo>
                    <a:pt x="419" y="63"/>
                    <a:pt x="423" y="66"/>
                    <a:pt x="429" y="68"/>
                  </a:cubicBezTo>
                  <a:cubicBezTo>
                    <a:pt x="434" y="70"/>
                    <a:pt x="438" y="68"/>
                    <a:pt x="444" y="70"/>
                  </a:cubicBezTo>
                  <a:cubicBezTo>
                    <a:pt x="451" y="72"/>
                    <a:pt x="451" y="80"/>
                    <a:pt x="451" y="87"/>
                  </a:cubicBezTo>
                  <a:cubicBezTo>
                    <a:pt x="453" y="87"/>
                    <a:pt x="453" y="87"/>
                    <a:pt x="453" y="87"/>
                  </a:cubicBezTo>
                  <a:cubicBezTo>
                    <a:pt x="457" y="87"/>
                    <a:pt x="461" y="87"/>
                    <a:pt x="461" y="83"/>
                  </a:cubicBezTo>
                  <a:cubicBezTo>
                    <a:pt x="465" y="83"/>
                    <a:pt x="465" y="85"/>
                    <a:pt x="470" y="85"/>
                  </a:cubicBezTo>
                  <a:cubicBezTo>
                    <a:pt x="476" y="85"/>
                    <a:pt x="476" y="80"/>
                    <a:pt x="480" y="76"/>
                  </a:cubicBezTo>
                  <a:cubicBezTo>
                    <a:pt x="484" y="70"/>
                    <a:pt x="493" y="68"/>
                    <a:pt x="493" y="59"/>
                  </a:cubicBezTo>
                  <a:cubicBezTo>
                    <a:pt x="493" y="51"/>
                    <a:pt x="484" y="49"/>
                    <a:pt x="480" y="40"/>
                  </a:cubicBezTo>
                  <a:cubicBezTo>
                    <a:pt x="484" y="38"/>
                    <a:pt x="487" y="40"/>
                    <a:pt x="491" y="38"/>
                  </a:cubicBezTo>
                  <a:cubicBezTo>
                    <a:pt x="495" y="36"/>
                    <a:pt x="497" y="38"/>
                    <a:pt x="499" y="34"/>
                  </a:cubicBezTo>
                  <a:cubicBezTo>
                    <a:pt x="501" y="27"/>
                    <a:pt x="501" y="25"/>
                    <a:pt x="501" y="19"/>
                  </a:cubicBezTo>
                  <a:cubicBezTo>
                    <a:pt x="510" y="19"/>
                    <a:pt x="514" y="21"/>
                    <a:pt x="518" y="25"/>
                  </a:cubicBezTo>
                  <a:cubicBezTo>
                    <a:pt x="518" y="36"/>
                    <a:pt x="518" y="36"/>
                    <a:pt x="518" y="36"/>
                  </a:cubicBezTo>
                  <a:cubicBezTo>
                    <a:pt x="518" y="38"/>
                    <a:pt x="518" y="38"/>
                    <a:pt x="518" y="38"/>
                  </a:cubicBezTo>
                  <a:cubicBezTo>
                    <a:pt x="523" y="36"/>
                    <a:pt x="525" y="36"/>
                    <a:pt x="527" y="36"/>
                  </a:cubicBezTo>
                  <a:cubicBezTo>
                    <a:pt x="529" y="34"/>
                    <a:pt x="529" y="32"/>
                    <a:pt x="533" y="30"/>
                  </a:cubicBezTo>
                  <a:cubicBezTo>
                    <a:pt x="537" y="25"/>
                    <a:pt x="542" y="21"/>
                    <a:pt x="550" y="19"/>
                  </a:cubicBezTo>
                  <a:cubicBezTo>
                    <a:pt x="554" y="19"/>
                    <a:pt x="559" y="17"/>
                    <a:pt x="563" y="15"/>
                  </a:cubicBezTo>
                  <a:cubicBezTo>
                    <a:pt x="565" y="15"/>
                    <a:pt x="567" y="15"/>
                    <a:pt x="569" y="13"/>
                  </a:cubicBezTo>
                  <a:cubicBezTo>
                    <a:pt x="573" y="8"/>
                    <a:pt x="573" y="2"/>
                    <a:pt x="580" y="2"/>
                  </a:cubicBezTo>
                  <a:cubicBezTo>
                    <a:pt x="584" y="2"/>
                    <a:pt x="584" y="2"/>
                    <a:pt x="584" y="2"/>
                  </a:cubicBezTo>
                  <a:cubicBezTo>
                    <a:pt x="584" y="10"/>
                    <a:pt x="586" y="15"/>
                    <a:pt x="586" y="23"/>
                  </a:cubicBezTo>
                  <a:cubicBezTo>
                    <a:pt x="590" y="23"/>
                    <a:pt x="590" y="23"/>
                    <a:pt x="590" y="23"/>
                  </a:cubicBezTo>
                  <a:cubicBezTo>
                    <a:pt x="597" y="23"/>
                    <a:pt x="597" y="13"/>
                    <a:pt x="601" y="8"/>
                  </a:cubicBezTo>
                  <a:cubicBezTo>
                    <a:pt x="609" y="6"/>
                    <a:pt x="614" y="0"/>
                    <a:pt x="620" y="0"/>
                  </a:cubicBezTo>
                  <a:cubicBezTo>
                    <a:pt x="622" y="0"/>
                    <a:pt x="624" y="0"/>
                    <a:pt x="626" y="0"/>
                  </a:cubicBezTo>
                  <a:cubicBezTo>
                    <a:pt x="626" y="8"/>
                    <a:pt x="626" y="8"/>
                    <a:pt x="626" y="8"/>
                  </a:cubicBezTo>
                  <a:cubicBezTo>
                    <a:pt x="626" y="15"/>
                    <a:pt x="618" y="17"/>
                    <a:pt x="618" y="23"/>
                  </a:cubicBezTo>
                  <a:cubicBezTo>
                    <a:pt x="618" y="25"/>
                    <a:pt x="620" y="27"/>
                    <a:pt x="620" y="30"/>
                  </a:cubicBezTo>
                  <a:cubicBezTo>
                    <a:pt x="620" y="36"/>
                    <a:pt x="618" y="38"/>
                    <a:pt x="614" y="44"/>
                  </a:cubicBezTo>
                  <a:cubicBezTo>
                    <a:pt x="614" y="44"/>
                    <a:pt x="614" y="44"/>
                    <a:pt x="614" y="44"/>
                  </a:cubicBezTo>
                  <a:cubicBezTo>
                    <a:pt x="616" y="44"/>
                    <a:pt x="616" y="44"/>
                    <a:pt x="616" y="44"/>
                  </a:cubicBezTo>
                  <a:cubicBezTo>
                    <a:pt x="624" y="40"/>
                    <a:pt x="626" y="30"/>
                    <a:pt x="637" y="30"/>
                  </a:cubicBezTo>
                  <a:cubicBezTo>
                    <a:pt x="639" y="30"/>
                    <a:pt x="643" y="30"/>
                    <a:pt x="643" y="32"/>
                  </a:cubicBezTo>
                  <a:cubicBezTo>
                    <a:pt x="643" y="36"/>
                    <a:pt x="639" y="38"/>
                    <a:pt x="639" y="42"/>
                  </a:cubicBezTo>
                  <a:cubicBezTo>
                    <a:pt x="639" y="44"/>
                    <a:pt x="639" y="44"/>
                    <a:pt x="639" y="46"/>
                  </a:cubicBezTo>
                  <a:cubicBezTo>
                    <a:pt x="643" y="46"/>
                    <a:pt x="645" y="46"/>
                    <a:pt x="650" y="46"/>
                  </a:cubicBezTo>
                  <a:cubicBezTo>
                    <a:pt x="664" y="46"/>
                    <a:pt x="664" y="46"/>
                    <a:pt x="664" y="46"/>
                  </a:cubicBezTo>
                  <a:cubicBezTo>
                    <a:pt x="664" y="49"/>
                    <a:pt x="664" y="51"/>
                    <a:pt x="664" y="53"/>
                  </a:cubicBezTo>
                  <a:cubicBezTo>
                    <a:pt x="664" y="57"/>
                    <a:pt x="662" y="59"/>
                    <a:pt x="662" y="63"/>
                  </a:cubicBezTo>
                  <a:cubicBezTo>
                    <a:pt x="662" y="68"/>
                    <a:pt x="664" y="70"/>
                    <a:pt x="667" y="72"/>
                  </a:cubicBezTo>
                  <a:cubicBezTo>
                    <a:pt x="667" y="76"/>
                    <a:pt x="669" y="78"/>
                    <a:pt x="671" y="80"/>
                  </a:cubicBezTo>
                  <a:cubicBezTo>
                    <a:pt x="673" y="85"/>
                    <a:pt x="677" y="85"/>
                    <a:pt x="677" y="87"/>
                  </a:cubicBezTo>
                  <a:cubicBezTo>
                    <a:pt x="677" y="89"/>
                    <a:pt x="677" y="89"/>
                    <a:pt x="677" y="89"/>
                  </a:cubicBezTo>
                  <a:cubicBezTo>
                    <a:pt x="692" y="110"/>
                    <a:pt x="694" y="123"/>
                    <a:pt x="703" y="146"/>
                  </a:cubicBezTo>
                  <a:cubicBezTo>
                    <a:pt x="707" y="152"/>
                    <a:pt x="711" y="155"/>
                    <a:pt x="715" y="159"/>
                  </a:cubicBezTo>
                  <a:cubicBezTo>
                    <a:pt x="720" y="167"/>
                    <a:pt x="720" y="174"/>
                    <a:pt x="726" y="180"/>
                  </a:cubicBezTo>
                  <a:cubicBezTo>
                    <a:pt x="730" y="180"/>
                    <a:pt x="730" y="180"/>
                    <a:pt x="730" y="180"/>
                  </a:cubicBezTo>
                  <a:cubicBezTo>
                    <a:pt x="730" y="176"/>
                    <a:pt x="730" y="172"/>
                    <a:pt x="732" y="169"/>
                  </a:cubicBezTo>
                  <a:cubicBezTo>
                    <a:pt x="739" y="169"/>
                    <a:pt x="743" y="167"/>
                    <a:pt x="747" y="167"/>
                  </a:cubicBezTo>
                  <a:cubicBezTo>
                    <a:pt x="758" y="163"/>
                    <a:pt x="764" y="159"/>
                    <a:pt x="772" y="155"/>
                  </a:cubicBezTo>
                  <a:cubicBezTo>
                    <a:pt x="779" y="150"/>
                    <a:pt x="783" y="146"/>
                    <a:pt x="789" y="144"/>
                  </a:cubicBezTo>
                  <a:cubicBezTo>
                    <a:pt x="792" y="142"/>
                    <a:pt x="796" y="140"/>
                    <a:pt x="796" y="138"/>
                  </a:cubicBezTo>
                  <a:cubicBezTo>
                    <a:pt x="798" y="129"/>
                    <a:pt x="796" y="125"/>
                    <a:pt x="798" y="119"/>
                  </a:cubicBezTo>
                  <a:cubicBezTo>
                    <a:pt x="798" y="116"/>
                    <a:pt x="802" y="116"/>
                    <a:pt x="806" y="116"/>
                  </a:cubicBezTo>
                  <a:cubicBezTo>
                    <a:pt x="808" y="116"/>
                    <a:pt x="813" y="116"/>
                    <a:pt x="815" y="119"/>
                  </a:cubicBezTo>
                  <a:cubicBezTo>
                    <a:pt x="817" y="121"/>
                    <a:pt x="817" y="125"/>
                    <a:pt x="821" y="125"/>
                  </a:cubicBezTo>
                  <a:cubicBezTo>
                    <a:pt x="828" y="125"/>
                    <a:pt x="832" y="119"/>
                    <a:pt x="836" y="112"/>
                  </a:cubicBezTo>
                  <a:cubicBezTo>
                    <a:pt x="838" y="110"/>
                    <a:pt x="842" y="112"/>
                    <a:pt x="844" y="110"/>
                  </a:cubicBezTo>
                  <a:cubicBezTo>
                    <a:pt x="849" y="110"/>
                    <a:pt x="853" y="108"/>
                    <a:pt x="857" y="108"/>
                  </a:cubicBezTo>
                  <a:cubicBezTo>
                    <a:pt x="861" y="108"/>
                    <a:pt x="866" y="110"/>
                    <a:pt x="866" y="114"/>
                  </a:cubicBezTo>
                  <a:cubicBezTo>
                    <a:pt x="866" y="121"/>
                    <a:pt x="859" y="121"/>
                    <a:pt x="853" y="123"/>
                  </a:cubicBezTo>
                  <a:cubicBezTo>
                    <a:pt x="851" y="125"/>
                    <a:pt x="851" y="127"/>
                    <a:pt x="851" y="129"/>
                  </a:cubicBezTo>
                  <a:cubicBezTo>
                    <a:pt x="851" y="131"/>
                    <a:pt x="849" y="133"/>
                    <a:pt x="849" y="136"/>
                  </a:cubicBezTo>
                  <a:cubicBezTo>
                    <a:pt x="849" y="138"/>
                    <a:pt x="851" y="138"/>
                    <a:pt x="851" y="140"/>
                  </a:cubicBezTo>
                  <a:cubicBezTo>
                    <a:pt x="855" y="138"/>
                    <a:pt x="857" y="133"/>
                    <a:pt x="861" y="131"/>
                  </a:cubicBezTo>
                  <a:cubicBezTo>
                    <a:pt x="866" y="129"/>
                    <a:pt x="866" y="125"/>
                    <a:pt x="868" y="125"/>
                  </a:cubicBezTo>
                  <a:cubicBezTo>
                    <a:pt x="870" y="125"/>
                    <a:pt x="870" y="127"/>
                    <a:pt x="870" y="127"/>
                  </a:cubicBezTo>
                  <a:cubicBezTo>
                    <a:pt x="870" y="133"/>
                    <a:pt x="870" y="138"/>
                    <a:pt x="870" y="144"/>
                  </a:cubicBezTo>
                  <a:cubicBezTo>
                    <a:pt x="870" y="146"/>
                    <a:pt x="870" y="146"/>
                    <a:pt x="870" y="148"/>
                  </a:cubicBezTo>
                  <a:cubicBezTo>
                    <a:pt x="870" y="152"/>
                    <a:pt x="870" y="152"/>
                    <a:pt x="870" y="152"/>
                  </a:cubicBezTo>
                  <a:cubicBezTo>
                    <a:pt x="872" y="152"/>
                    <a:pt x="872" y="152"/>
                    <a:pt x="874" y="152"/>
                  </a:cubicBezTo>
                  <a:cubicBezTo>
                    <a:pt x="876" y="152"/>
                    <a:pt x="876" y="152"/>
                    <a:pt x="878" y="152"/>
                  </a:cubicBezTo>
                  <a:cubicBezTo>
                    <a:pt x="878" y="152"/>
                    <a:pt x="878" y="152"/>
                    <a:pt x="880" y="152"/>
                  </a:cubicBezTo>
                  <a:cubicBezTo>
                    <a:pt x="880" y="155"/>
                    <a:pt x="880" y="157"/>
                    <a:pt x="880" y="159"/>
                  </a:cubicBezTo>
                  <a:cubicBezTo>
                    <a:pt x="887" y="159"/>
                    <a:pt x="887" y="159"/>
                    <a:pt x="887" y="159"/>
                  </a:cubicBezTo>
                  <a:cubicBezTo>
                    <a:pt x="893" y="159"/>
                    <a:pt x="891" y="150"/>
                    <a:pt x="893" y="144"/>
                  </a:cubicBezTo>
                  <a:cubicBezTo>
                    <a:pt x="895" y="142"/>
                    <a:pt x="900" y="142"/>
                    <a:pt x="902" y="140"/>
                  </a:cubicBezTo>
                  <a:cubicBezTo>
                    <a:pt x="906" y="138"/>
                    <a:pt x="906" y="131"/>
                    <a:pt x="912" y="131"/>
                  </a:cubicBezTo>
                  <a:cubicBezTo>
                    <a:pt x="916" y="131"/>
                    <a:pt x="916" y="136"/>
                    <a:pt x="921" y="140"/>
                  </a:cubicBezTo>
                  <a:cubicBezTo>
                    <a:pt x="925" y="144"/>
                    <a:pt x="929" y="146"/>
                    <a:pt x="931" y="152"/>
                  </a:cubicBezTo>
                  <a:cubicBezTo>
                    <a:pt x="936" y="157"/>
                    <a:pt x="936" y="159"/>
                    <a:pt x="936" y="163"/>
                  </a:cubicBezTo>
                  <a:cubicBezTo>
                    <a:pt x="938" y="172"/>
                    <a:pt x="942" y="174"/>
                    <a:pt x="942" y="182"/>
                  </a:cubicBezTo>
                  <a:cubicBezTo>
                    <a:pt x="942" y="195"/>
                    <a:pt x="933" y="199"/>
                    <a:pt x="931" y="210"/>
                  </a:cubicBezTo>
                  <a:cubicBezTo>
                    <a:pt x="933" y="210"/>
                    <a:pt x="933" y="210"/>
                    <a:pt x="933" y="210"/>
                  </a:cubicBezTo>
                  <a:cubicBezTo>
                    <a:pt x="936" y="208"/>
                    <a:pt x="938" y="205"/>
                    <a:pt x="940" y="203"/>
                  </a:cubicBezTo>
                  <a:cubicBezTo>
                    <a:pt x="942" y="201"/>
                    <a:pt x="946" y="201"/>
                    <a:pt x="948" y="199"/>
                  </a:cubicBezTo>
                  <a:cubicBezTo>
                    <a:pt x="950" y="195"/>
                    <a:pt x="950" y="193"/>
                    <a:pt x="950" y="188"/>
                  </a:cubicBezTo>
                  <a:cubicBezTo>
                    <a:pt x="950" y="184"/>
                    <a:pt x="950" y="182"/>
                    <a:pt x="950" y="178"/>
                  </a:cubicBezTo>
                  <a:cubicBezTo>
                    <a:pt x="950" y="167"/>
                    <a:pt x="950" y="167"/>
                    <a:pt x="950" y="167"/>
                  </a:cubicBezTo>
                  <a:cubicBezTo>
                    <a:pt x="950" y="157"/>
                    <a:pt x="938" y="157"/>
                    <a:pt x="938" y="148"/>
                  </a:cubicBezTo>
                  <a:cubicBezTo>
                    <a:pt x="940" y="138"/>
                    <a:pt x="940" y="138"/>
                    <a:pt x="940" y="138"/>
                  </a:cubicBezTo>
                  <a:cubicBezTo>
                    <a:pt x="938" y="133"/>
                    <a:pt x="936" y="133"/>
                    <a:pt x="936" y="127"/>
                  </a:cubicBezTo>
                  <a:cubicBezTo>
                    <a:pt x="936" y="125"/>
                    <a:pt x="938" y="125"/>
                    <a:pt x="938" y="123"/>
                  </a:cubicBezTo>
                  <a:cubicBezTo>
                    <a:pt x="942" y="116"/>
                    <a:pt x="948" y="121"/>
                    <a:pt x="955" y="119"/>
                  </a:cubicBezTo>
                  <a:cubicBezTo>
                    <a:pt x="959" y="116"/>
                    <a:pt x="961" y="114"/>
                    <a:pt x="961" y="112"/>
                  </a:cubicBezTo>
                  <a:cubicBezTo>
                    <a:pt x="961" y="108"/>
                    <a:pt x="959" y="104"/>
                    <a:pt x="963" y="104"/>
                  </a:cubicBezTo>
                  <a:cubicBezTo>
                    <a:pt x="974" y="104"/>
                    <a:pt x="974" y="104"/>
                    <a:pt x="974" y="104"/>
                  </a:cubicBezTo>
                  <a:cubicBezTo>
                    <a:pt x="982" y="104"/>
                    <a:pt x="986" y="104"/>
                    <a:pt x="993" y="97"/>
                  </a:cubicBezTo>
                  <a:cubicBezTo>
                    <a:pt x="993" y="97"/>
                    <a:pt x="993" y="97"/>
                    <a:pt x="993" y="97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3" y="112"/>
                    <a:pt x="984" y="114"/>
                    <a:pt x="984" y="125"/>
                  </a:cubicBezTo>
                  <a:cubicBezTo>
                    <a:pt x="984" y="131"/>
                    <a:pt x="988" y="136"/>
                    <a:pt x="993" y="142"/>
                  </a:cubicBezTo>
                  <a:cubicBezTo>
                    <a:pt x="997" y="144"/>
                    <a:pt x="999" y="148"/>
                    <a:pt x="1005" y="148"/>
                  </a:cubicBezTo>
                  <a:cubicBezTo>
                    <a:pt x="1016" y="148"/>
                    <a:pt x="1022" y="148"/>
                    <a:pt x="1033" y="148"/>
                  </a:cubicBezTo>
                  <a:cubicBezTo>
                    <a:pt x="1035" y="148"/>
                    <a:pt x="1037" y="150"/>
                    <a:pt x="1039" y="152"/>
                  </a:cubicBezTo>
                  <a:cubicBezTo>
                    <a:pt x="1046" y="155"/>
                    <a:pt x="1050" y="155"/>
                    <a:pt x="1058" y="155"/>
                  </a:cubicBezTo>
                  <a:cubicBezTo>
                    <a:pt x="1063" y="155"/>
                    <a:pt x="1067" y="152"/>
                    <a:pt x="1071" y="155"/>
                  </a:cubicBezTo>
                  <a:cubicBezTo>
                    <a:pt x="1075" y="155"/>
                    <a:pt x="1077" y="157"/>
                    <a:pt x="1080" y="161"/>
                  </a:cubicBezTo>
                  <a:cubicBezTo>
                    <a:pt x="1080" y="163"/>
                    <a:pt x="1080" y="165"/>
                    <a:pt x="1082" y="165"/>
                  </a:cubicBezTo>
                  <a:cubicBezTo>
                    <a:pt x="1086" y="165"/>
                    <a:pt x="1088" y="161"/>
                    <a:pt x="1088" y="157"/>
                  </a:cubicBezTo>
                  <a:cubicBezTo>
                    <a:pt x="1099" y="172"/>
                    <a:pt x="1099" y="184"/>
                    <a:pt x="1109" y="197"/>
                  </a:cubicBezTo>
                  <a:cubicBezTo>
                    <a:pt x="1120" y="212"/>
                    <a:pt x="1124" y="229"/>
                    <a:pt x="1141" y="229"/>
                  </a:cubicBezTo>
                  <a:cubicBezTo>
                    <a:pt x="1162" y="229"/>
                    <a:pt x="1164" y="199"/>
                    <a:pt x="1185" y="199"/>
                  </a:cubicBezTo>
                  <a:cubicBezTo>
                    <a:pt x="1204" y="199"/>
                    <a:pt x="1215" y="210"/>
                    <a:pt x="1234" y="216"/>
                  </a:cubicBezTo>
                  <a:cubicBezTo>
                    <a:pt x="1232" y="218"/>
                    <a:pt x="1232" y="220"/>
                    <a:pt x="1232" y="225"/>
                  </a:cubicBezTo>
                  <a:cubicBezTo>
                    <a:pt x="1232" y="256"/>
                    <a:pt x="1232" y="256"/>
                    <a:pt x="1232" y="256"/>
                  </a:cubicBezTo>
                  <a:cubicBezTo>
                    <a:pt x="1232" y="265"/>
                    <a:pt x="1230" y="269"/>
                    <a:pt x="1234" y="277"/>
                  </a:cubicBezTo>
                  <a:cubicBezTo>
                    <a:pt x="1234" y="282"/>
                    <a:pt x="1240" y="284"/>
                    <a:pt x="1240" y="288"/>
                  </a:cubicBezTo>
                  <a:cubicBezTo>
                    <a:pt x="1240" y="303"/>
                    <a:pt x="1232" y="309"/>
                    <a:pt x="1228" y="322"/>
                  </a:cubicBezTo>
                  <a:cubicBezTo>
                    <a:pt x="1226" y="328"/>
                    <a:pt x="1219" y="328"/>
                    <a:pt x="1219" y="335"/>
                  </a:cubicBezTo>
                  <a:cubicBezTo>
                    <a:pt x="1219" y="347"/>
                    <a:pt x="1226" y="354"/>
                    <a:pt x="1226" y="367"/>
                  </a:cubicBezTo>
                  <a:cubicBezTo>
                    <a:pt x="1226" y="396"/>
                    <a:pt x="1226" y="396"/>
                    <a:pt x="1226" y="396"/>
                  </a:cubicBezTo>
                  <a:cubicBezTo>
                    <a:pt x="1226" y="409"/>
                    <a:pt x="1236" y="415"/>
                    <a:pt x="1236" y="426"/>
                  </a:cubicBezTo>
                  <a:cubicBezTo>
                    <a:pt x="1236" y="430"/>
                    <a:pt x="1236" y="432"/>
                    <a:pt x="1236" y="434"/>
                  </a:cubicBezTo>
                  <a:cubicBezTo>
                    <a:pt x="1236" y="443"/>
                    <a:pt x="1240" y="445"/>
                    <a:pt x="1240" y="451"/>
                  </a:cubicBezTo>
                  <a:cubicBezTo>
                    <a:pt x="1240" y="453"/>
                    <a:pt x="1240" y="453"/>
                    <a:pt x="1240" y="456"/>
                  </a:cubicBezTo>
                  <a:cubicBezTo>
                    <a:pt x="1234" y="456"/>
                    <a:pt x="1230" y="453"/>
                    <a:pt x="1224" y="453"/>
                  </a:cubicBezTo>
                  <a:cubicBezTo>
                    <a:pt x="1215" y="453"/>
                    <a:pt x="1211" y="458"/>
                    <a:pt x="1204" y="462"/>
                  </a:cubicBezTo>
                  <a:cubicBezTo>
                    <a:pt x="1200" y="466"/>
                    <a:pt x="1196" y="468"/>
                    <a:pt x="1194" y="475"/>
                  </a:cubicBezTo>
                  <a:cubicBezTo>
                    <a:pt x="1192" y="481"/>
                    <a:pt x="1192" y="485"/>
                    <a:pt x="1190" y="494"/>
                  </a:cubicBezTo>
                  <a:cubicBezTo>
                    <a:pt x="1179" y="515"/>
                    <a:pt x="1171" y="528"/>
                    <a:pt x="1162" y="551"/>
                  </a:cubicBezTo>
                  <a:cubicBezTo>
                    <a:pt x="1147" y="545"/>
                    <a:pt x="1141" y="536"/>
                    <a:pt x="1126" y="528"/>
                  </a:cubicBezTo>
                  <a:cubicBezTo>
                    <a:pt x="1122" y="525"/>
                    <a:pt x="1118" y="530"/>
                    <a:pt x="1113" y="528"/>
                  </a:cubicBezTo>
                  <a:cubicBezTo>
                    <a:pt x="1107" y="528"/>
                    <a:pt x="1107" y="521"/>
                    <a:pt x="1101" y="521"/>
                  </a:cubicBezTo>
                  <a:cubicBezTo>
                    <a:pt x="1094" y="521"/>
                    <a:pt x="1094" y="530"/>
                    <a:pt x="1092" y="536"/>
                  </a:cubicBezTo>
                  <a:cubicBezTo>
                    <a:pt x="1088" y="540"/>
                    <a:pt x="1082" y="540"/>
                    <a:pt x="1075" y="542"/>
                  </a:cubicBezTo>
                  <a:cubicBezTo>
                    <a:pt x="1071" y="545"/>
                    <a:pt x="1069" y="547"/>
                    <a:pt x="1065" y="547"/>
                  </a:cubicBezTo>
                  <a:cubicBezTo>
                    <a:pt x="1058" y="549"/>
                    <a:pt x="1052" y="545"/>
                    <a:pt x="1046" y="549"/>
                  </a:cubicBezTo>
                  <a:cubicBezTo>
                    <a:pt x="1041" y="555"/>
                    <a:pt x="1044" y="561"/>
                    <a:pt x="1039" y="568"/>
                  </a:cubicBezTo>
                  <a:cubicBezTo>
                    <a:pt x="1035" y="574"/>
                    <a:pt x="1029" y="576"/>
                    <a:pt x="1022" y="576"/>
                  </a:cubicBezTo>
                  <a:cubicBezTo>
                    <a:pt x="1001" y="576"/>
                    <a:pt x="1001" y="576"/>
                    <a:pt x="1001" y="576"/>
                  </a:cubicBezTo>
                  <a:cubicBezTo>
                    <a:pt x="986" y="576"/>
                    <a:pt x="978" y="576"/>
                    <a:pt x="965" y="581"/>
                  </a:cubicBezTo>
                  <a:cubicBezTo>
                    <a:pt x="959" y="583"/>
                    <a:pt x="957" y="587"/>
                    <a:pt x="950" y="587"/>
                  </a:cubicBezTo>
                  <a:cubicBezTo>
                    <a:pt x="944" y="587"/>
                    <a:pt x="940" y="583"/>
                    <a:pt x="933" y="583"/>
                  </a:cubicBezTo>
                  <a:cubicBezTo>
                    <a:pt x="916" y="583"/>
                    <a:pt x="912" y="602"/>
                    <a:pt x="897" y="602"/>
                  </a:cubicBezTo>
                  <a:cubicBezTo>
                    <a:pt x="895" y="606"/>
                    <a:pt x="895" y="606"/>
                    <a:pt x="895" y="606"/>
                  </a:cubicBezTo>
                  <a:cubicBezTo>
                    <a:pt x="897" y="608"/>
                    <a:pt x="900" y="610"/>
                    <a:pt x="900" y="614"/>
                  </a:cubicBezTo>
                  <a:cubicBezTo>
                    <a:pt x="900" y="621"/>
                    <a:pt x="893" y="625"/>
                    <a:pt x="893" y="634"/>
                  </a:cubicBezTo>
                  <a:cubicBezTo>
                    <a:pt x="891" y="638"/>
                    <a:pt x="895" y="644"/>
                    <a:pt x="891" y="648"/>
                  </a:cubicBezTo>
                  <a:cubicBezTo>
                    <a:pt x="889" y="650"/>
                    <a:pt x="885" y="648"/>
                    <a:pt x="880" y="653"/>
                  </a:cubicBezTo>
                  <a:cubicBezTo>
                    <a:pt x="876" y="659"/>
                    <a:pt x="878" y="663"/>
                    <a:pt x="876" y="672"/>
                  </a:cubicBezTo>
                  <a:cubicBezTo>
                    <a:pt x="872" y="670"/>
                    <a:pt x="870" y="667"/>
                    <a:pt x="866" y="665"/>
                  </a:cubicBezTo>
                  <a:cubicBezTo>
                    <a:pt x="864" y="663"/>
                    <a:pt x="864" y="659"/>
                    <a:pt x="861" y="659"/>
                  </a:cubicBezTo>
                  <a:cubicBezTo>
                    <a:pt x="853" y="659"/>
                    <a:pt x="851" y="665"/>
                    <a:pt x="847" y="670"/>
                  </a:cubicBezTo>
                  <a:cubicBezTo>
                    <a:pt x="842" y="663"/>
                    <a:pt x="840" y="659"/>
                    <a:pt x="838" y="650"/>
                  </a:cubicBezTo>
                  <a:cubicBezTo>
                    <a:pt x="825" y="659"/>
                    <a:pt x="828" y="674"/>
                    <a:pt x="821" y="687"/>
                  </a:cubicBezTo>
                  <a:cubicBezTo>
                    <a:pt x="811" y="682"/>
                    <a:pt x="804" y="680"/>
                    <a:pt x="794" y="680"/>
                  </a:cubicBezTo>
                  <a:cubicBezTo>
                    <a:pt x="783" y="680"/>
                    <a:pt x="779" y="687"/>
                    <a:pt x="770" y="693"/>
                  </a:cubicBezTo>
                  <a:lnTo>
                    <a:pt x="770" y="693"/>
                  </a:lnTo>
                  <a:close/>
                  <a:moveTo>
                    <a:pt x="239" y="51"/>
                  </a:moveTo>
                  <a:lnTo>
                    <a:pt x="239" y="51"/>
                  </a:lnTo>
                  <a:cubicBezTo>
                    <a:pt x="237" y="51"/>
                    <a:pt x="237" y="51"/>
                    <a:pt x="237" y="51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8" y="53"/>
                    <a:pt x="228" y="53"/>
                    <a:pt x="228" y="55"/>
                  </a:cubicBezTo>
                  <a:cubicBezTo>
                    <a:pt x="228" y="57"/>
                    <a:pt x="230" y="57"/>
                    <a:pt x="232" y="59"/>
                  </a:cubicBezTo>
                  <a:cubicBezTo>
                    <a:pt x="235" y="61"/>
                    <a:pt x="237" y="61"/>
                    <a:pt x="241" y="61"/>
                  </a:cubicBezTo>
                  <a:cubicBezTo>
                    <a:pt x="243" y="61"/>
                    <a:pt x="243" y="61"/>
                    <a:pt x="243" y="61"/>
                  </a:cubicBezTo>
                  <a:cubicBezTo>
                    <a:pt x="243" y="59"/>
                    <a:pt x="243" y="57"/>
                    <a:pt x="243" y="55"/>
                  </a:cubicBezTo>
                  <a:cubicBezTo>
                    <a:pt x="243" y="53"/>
                    <a:pt x="241" y="53"/>
                    <a:pt x="239" y="51"/>
                  </a:cubicBezTo>
                  <a:lnTo>
                    <a:pt x="239" y="51"/>
                  </a:lnTo>
                  <a:close/>
                  <a:moveTo>
                    <a:pt x="349" y="34"/>
                  </a:moveTo>
                  <a:lnTo>
                    <a:pt x="349" y="34"/>
                  </a:lnTo>
                  <a:cubicBezTo>
                    <a:pt x="343" y="34"/>
                    <a:pt x="343" y="34"/>
                    <a:pt x="343" y="34"/>
                  </a:cubicBezTo>
                  <a:cubicBezTo>
                    <a:pt x="343" y="38"/>
                    <a:pt x="343" y="40"/>
                    <a:pt x="343" y="42"/>
                  </a:cubicBezTo>
                  <a:cubicBezTo>
                    <a:pt x="343" y="46"/>
                    <a:pt x="347" y="46"/>
                    <a:pt x="349" y="49"/>
                  </a:cubicBezTo>
                  <a:cubicBezTo>
                    <a:pt x="351" y="49"/>
                    <a:pt x="353" y="51"/>
                    <a:pt x="355" y="51"/>
                  </a:cubicBezTo>
                  <a:cubicBezTo>
                    <a:pt x="360" y="51"/>
                    <a:pt x="360" y="46"/>
                    <a:pt x="360" y="44"/>
                  </a:cubicBezTo>
                  <a:cubicBezTo>
                    <a:pt x="360" y="40"/>
                    <a:pt x="357" y="38"/>
                    <a:pt x="353" y="38"/>
                  </a:cubicBezTo>
                  <a:cubicBezTo>
                    <a:pt x="351" y="36"/>
                    <a:pt x="351" y="34"/>
                    <a:pt x="349" y="34"/>
                  </a:cubicBezTo>
                  <a:lnTo>
                    <a:pt x="349" y="34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FF18FB5A-0237-45DF-85A2-F33F8DC97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4" y="1713"/>
              <a:ext cx="746" cy="446"/>
            </a:xfrm>
            <a:custGeom>
              <a:avLst/>
              <a:gdLst>
                <a:gd name="T0" fmla="*/ 21 w 1240"/>
                <a:gd name="T1" fmla="*/ 155 h 742"/>
                <a:gd name="T2" fmla="*/ 42 w 1240"/>
                <a:gd name="T3" fmla="*/ 343 h 742"/>
                <a:gd name="T4" fmla="*/ 444 w 1240"/>
                <a:gd name="T5" fmla="*/ 566 h 742"/>
                <a:gd name="T6" fmla="*/ 448 w 1240"/>
                <a:gd name="T7" fmla="*/ 566 h 742"/>
                <a:gd name="T8" fmla="*/ 563 w 1240"/>
                <a:gd name="T9" fmla="*/ 735 h 742"/>
                <a:gd name="T10" fmla="*/ 518 w 1240"/>
                <a:gd name="T11" fmla="*/ 682 h 742"/>
                <a:gd name="T12" fmla="*/ 618 w 1240"/>
                <a:gd name="T13" fmla="*/ 710 h 742"/>
                <a:gd name="T14" fmla="*/ 758 w 1240"/>
                <a:gd name="T15" fmla="*/ 665 h 742"/>
                <a:gd name="T16" fmla="*/ 722 w 1240"/>
                <a:gd name="T17" fmla="*/ 644 h 742"/>
                <a:gd name="T18" fmla="*/ 635 w 1240"/>
                <a:gd name="T19" fmla="*/ 631 h 742"/>
                <a:gd name="T20" fmla="*/ 684 w 1240"/>
                <a:gd name="T21" fmla="*/ 604 h 742"/>
                <a:gd name="T22" fmla="*/ 633 w 1240"/>
                <a:gd name="T23" fmla="*/ 602 h 742"/>
                <a:gd name="T24" fmla="*/ 612 w 1240"/>
                <a:gd name="T25" fmla="*/ 614 h 742"/>
                <a:gd name="T26" fmla="*/ 576 w 1240"/>
                <a:gd name="T27" fmla="*/ 595 h 742"/>
                <a:gd name="T28" fmla="*/ 561 w 1240"/>
                <a:gd name="T29" fmla="*/ 627 h 742"/>
                <a:gd name="T30" fmla="*/ 571 w 1240"/>
                <a:gd name="T31" fmla="*/ 542 h 742"/>
                <a:gd name="T32" fmla="*/ 546 w 1240"/>
                <a:gd name="T33" fmla="*/ 566 h 742"/>
                <a:gd name="T34" fmla="*/ 510 w 1240"/>
                <a:gd name="T35" fmla="*/ 521 h 742"/>
                <a:gd name="T36" fmla="*/ 468 w 1240"/>
                <a:gd name="T37" fmla="*/ 530 h 742"/>
                <a:gd name="T38" fmla="*/ 347 w 1240"/>
                <a:gd name="T39" fmla="*/ 472 h 742"/>
                <a:gd name="T40" fmla="*/ 288 w 1240"/>
                <a:gd name="T41" fmla="*/ 441 h 742"/>
                <a:gd name="T42" fmla="*/ 279 w 1240"/>
                <a:gd name="T43" fmla="*/ 441 h 742"/>
                <a:gd name="T44" fmla="*/ 190 w 1240"/>
                <a:gd name="T45" fmla="*/ 479 h 742"/>
                <a:gd name="T46" fmla="*/ 165 w 1240"/>
                <a:gd name="T47" fmla="*/ 375 h 742"/>
                <a:gd name="T48" fmla="*/ 93 w 1240"/>
                <a:gd name="T49" fmla="*/ 362 h 742"/>
                <a:gd name="T50" fmla="*/ 196 w 1240"/>
                <a:gd name="T51" fmla="*/ 326 h 742"/>
                <a:gd name="T52" fmla="*/ 213 w 1240"/>
                <a:gd name="T53" fmla="*/ 282 h 742"/>
                <a:gd name="T54" fmla="*/ 152 w 1240"/>
                <a:gd name="T55" fmla="*/ 258 h 742"/>
                <a:gd name="T56" fmla="*/ 173 w 1240"/>
                <a:gd name="T57" fmla="*/ 235 h 742"/>
                <a:gd name="T58" fmla="*/ 249 w 1240"/>
                <a:gd name="T59" fmla="*/ 254 h 742"/>
                <a:gd name="T60" fmla="*/ 268 w 1240"/>
                <a:gd name="T61" fmla="*/ 248 h 742"/>
                <a:gd name="T62" fmla="*/ 209 w 1240"/>
                <a:gd name="T63" fmla="*/ 229 h 742"/>
                <a:gd name="T64" fmla="*/ 241 w 1240"/>
                <a:gd name="T65" fmla="*/ 184 h 742"/>
                <a:gd name="T66" fmla="*/ 116 w 1240"/>
                <a:gd name="T67" fmla="*/ 214 h 742"/>
                <a:gd name="T68" fmla="*/ 118 w 1240"/>
                <a:gd name="T69" fmla="*/ 112 h 742"/>
                <a:gd name="T70" fmla="*/ 182 w 1240"/>
                <a:gd name="T71" fmla="*/ 93 h 742"/>
                <a:gd name="T72" fmla="*/ 243 w 1240"/>
                <a:gd name="T73" fmla="*/ 72 h 742"/>
                <a:gd name="T74" fmla="*/ 281 w 1240"/>
                <a:gd name="T75" fmla="*/ 72 h 742"/>
                <a:gd name="T76" fmla="*/ 349 w 1240"/>
                <a:gd name="T77" fmla="*/ 61 h 742"/>
                <a:gd name="T78" fmla="*/ 385 w 1240"/>
                <a:gd name="T79" fmla="*/ 91 h 742"/>
                <a:gd name="T80" fmla="*/ 453 w 1240"/>
                <a:gd name="T81" fmla="*/ 87 h 742"/>
                <a:gd name="T82" fmla="*/ 501 w 1240"/>
                <a:gd name="T83" fmla="*/ 19 h 742"/>
                <a:gd name="T84" fmla="*/ 569 w 1240"/>
                <a:gd name="T85" fmla="*/ 13 h 742"/>
                <a:gd name="T86" fmla="*/ 626 w 1240"/>
                <a:gd name="T87" fmla="*/ 8 h 742"/>
                <a:gd name="T88" fmla="*/ 639 w 1240"/>
                <a:gd name="T89" fmla="*/ 42 h 742"/>
                <a:gd name="T90" fmla="*/ 677 w 1240"/>
                <a:gd name="T91" fmla="*/ 87 h 742"/>
                <a:gd name="T92" fmla="*/ 772 w 1240"/>
                <a:gd name="T93" fmla="*/ 155 h 742"/>
                <a:gd name="T94" fmla="*/ 844 w 1240"/>
                <a:gd name="T95" fmla="*/ 110 h 742"/>
                <a:gd name="T96" fmla="*/ 868 w 1240"/>
                <a:gd name="T97" fmla="*/ 125 h 742"/>
                <a:gd name="T98" fmla="*/ 880 w 1240"/>
                <a:gd name="T99" fmla="*/ 159 h 742"/>
                <a:gd name="T100" fmla="*/ 942 w 1240"/>
                <a:gd name="T101" fmla="*/ 182 h 742"/>
                <a:gd name="T102" fmla="*/ 938 w 1240"/>
                <a:gd name="T103" fmla="*/ 148 h 742"/>
                <a:gd name="T104" fmla="*/ 993 w 1240"/>
                <a:gd name="T105" fmla="*/ 97 h 742"/>
                <a:gd name="T106" fmla="*/ 1058 w 1240"/>
                <a:gd name="T107" fmla="*/ 155 h 742"/>
                <a:gd name="T108" fmla="*/ 1234 w 1240"/>
                <a:gd name="T109" fmla="*/ 216 h 742"/>
                <a:gd name="T110" fmla="*/ 1226 w 1240"/>
                <a:gd name="T111" fmla="*/ 396 h 742"/>
                <a:gd name="T112" fmla="*/ 1190 w 1240"/>
                <a:gd name="T113" fmla="*/ 494 h 742"/>
                <a:gd name="T114" fmla="*/ 1046 w 1240"/>
                <a:gd name="T115" fmla="*/ 549 h 742"/>
                <a:gd name="T116" fmla="*/ 895 w 1240"/>
                <a:gd name="T117" fmla="*/ 606 h 742"/>
                <a:gd name="T118" fmla="*/ 847 w 1240"/>
                <a:gd name="T119" fmla="*/ 670 h 742"/>
                <a:gd name="T120" fmla="*/ 237 w 1240"/>
                <a:gd name="T121" fmla="*/ 51 h 742"/>
                <a:gd name="T122" fmla="*/ 239 w 1240"/>
                <a:gd name="T123" fmla="*/ 51 h 742"/>
                <a:gd name="T124" fmla="*/ 353 w 1240"/>
                <a:gd name="T125" fmla="*/ 38 h 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0" h="742">
                  <a:moveTo>
                    <a:pt x="21" y="136"/>
                  </a:moveTo>
                  <a:lnTo>
                    <a:pt x="21" y="136"/>
                  </a:lnTo>
                  <a:cubicBezTo>
                    <a:pt x="12" y="136"/>
                    <a:pt x="12" y="136"/>
                    <a:pt x="12" y="136"/>
                  </a:cubicBezTo>
                  <a:cubicBezTo>
                    <a:pt x="8" y="136"/>
                    <a:pt x="6" y="136"/>
                    <a:pt x="0" y="136"/>
                  </a:cubicBezTo>
                  <a:cubicBezTo>
                    <a:pt x="0" y="140"/>
                    <a:pt x="2" y="142"/>
                    <a:pt x="2" y="146"/>
                  </a:cubicBezTo>
                  <a:cubicBezTo>
                    <a:pt x="2" y="150"/>
                    <a:pt x="2" y="152"/>
                    <a:pt x="2" y="157"/>
                  </a:cubicBezTo>
                  <a:cubicBezTo>
                    <a:pt x="6" y="157"/>
                    <a:pt x="8" y="159"/>
                    <a:pt x="12" y="159"/>
                  </a:cubicBezTo>
                  <a:cubicBezTo>
                    <a:pt x="16" y="159"/>
                    <a:pt x="19" y="157"/>
                    <a:pt x="21" y="155"/>
                  </a:cubicBezTo>
                  <a:cubicBezTo>
                    <a:pt x="25" y="150"/>
                    <a:pt x="29" y="152"/>
                    <a:pt x="33" y="148"/>
                  </a:cubicBezTo>
                  <a:cubicBezTo>
                    <a:pt x="36" y="146"/>
                    <a:pt x="36" y="144"/>
                    <a:pt x="36" y="140"/>
                  </a:cubicBezTo>
                  <a:cubicBezTo>
                    <a:pt x="36" y="136"/>
                    <a:pt x="33" y="136"/>
                    <a:pt x="29" y="136"/>
                  </a:cubicBezTo>
                  <a:cubicBezTo>
                    <a:pt x="27" y="136"/>
                    <a:pt x="25" y="136"/>
                    <a:pt x="21" y="136"/>
                  </a:cubicBezTo>
                  <a:lnTo>
                    <a:pt x="21" y="136"/>
                  </a:lnTo>
                  <a:close/>
                  <a:moveTo>
                    <a:pt x="46" y="343"/>
                  </a:moveTo>
                  <a:lnTo>
                    <a:pt x="46" y="343"/>
                  </a:lnTo>
                  <a:cubicBezTo>
                    <a:pt x="44" y="343"/>
                    <a:pt x="44" y="343"/>
                    <a:pt x="42" y="343"/>
                  </a:cubicBezTo>
                  <a:cubicBezTo>
                    <a:pt x="38" y="343"/>
                    <a:pt x="36" y="345"/>
                    <a:pt x="36" y="347"/>
                  </a:cubicBezTo>
                  <a:cubicBezTo>
                    <a:pt x="36" y="354"/>
                    <a:pt x="42" y="356"/>
                    <a:pt x="48" y="356"/>
                  </a:cubicBezTo>
                  <a:cubicBezTo>
                    <a:pt x="52" y="356"/>
                    <a:pt x="55" y="354"/>
                    <a:pt x="55" y="350"/>
                  </a:cubicBezTo>
                  <a:cubicBezTo>
                    <a:pt x="55" y="345"/>
                    <a:pt x="50" y="343"/>
                    <a:pt x="46" y="343"/>
                  </a:cubicBezTo>
                  <a:lnTo>
                    <a:pt x="46" y="343"/>
                  </a:lnTo>
                  <a:close/>
                  <a:moveTo>
                    <a:pt x="448" y="566"/>
                  </a:moveTo>
                  <a:lnTo>
                    <a:pt x="448" y="566"/>
                  </a:lnTo>
                  <a:cubicBezTo>
                    <a:pt x="444" y="566"/>
                    <a:pt x="444" y="566"/>
                    <a:pt x="444" y="566"/>
                  </a:cubicBezTo>
                  <a:cubicBezTo>
                    <a:pt x="444" y="568"/>
                    <a:pt x="444" y="568"/>
                    <a:pt x="444" y="568"/>
                  </a:cubicBezTo>
                  <a:cubicBezTo>
                    <a:pt x="446" y="572"/>
                    <a:pt x="448" y="570"/>
                    <a:pt x="451" y="572"/>
                  </a:cubicBezTo>
                  <a:cubicBezTo>
                    <a:pt x="453" y="576"/>
                    <a:pt x="453" y="578"/>
                    <a:pt x="455" y="583"/>
                  </a:cubicBezTo>
                  <a:cubicBezTo>
                    <a:pt x="459" y="587"/>
                    <a:pt x="465" y="587"/>
                    <a:pt x="474" y="587"/>
                  </a:cubicBezTo>
                  <a:cubicBezTo>
                    <a:pt x="476" y="587"/>
                    <a:pt x="476" y="583"/>
                    <a:pt x="476" y="581"/>
                  </a:cubicBezTo>
                  <a:cubicBezTo>
                    <a:pt x="476" y="572"/>
                    <a:pt x="468" y="568"/>
                    <a:pt x="457" y="568"/>
                  </a:cubicBezTo>
                  <a:cubicBezTo>
                    <a:pt x="455" y="568"/>
                    <a:pt x="453" y="566"/>
                    <a:pt x="448" y="566"/>
                  </a:cubicBezTo>
                  <a:lnTo>
                    <a:pt x="448" y="566"/>
                  </a:lnTo>
                  <a:close/>
                  <a:moveTo>
                    <a:pt x="518" y="682"/>
                  </a:moveTo>
                  <a:lnTo>
                    <a:pt x="518" y="682"/>
                  </a:lnTo>
                  <a:cubicBezTo>
                    <a:pt x="518" y="714"/>
                    <a:pt x="518" y="714"/>
                    <a:pt x="518" y="714"/>
                  </a:cubicBezTo>
                  <a:cubicBezTo>
                    <a:pt x="518" y="716"/>
                    <a:pt x="516" y="718"/>
                    <a:pt x="516" y="720"/>
                  </a:cubicBezTo>
                  <a:cubicBezTo>
                    <a:pt x="516" y="727"/>
                    <a:pt x="520" y="731"/>
                    <a:pt x="525" y="731"/>
                  </a:cubicBezTo>
                  <a:cubicBezTo>
                    <a:pt x="531" y="731"/>
                    <a:pt x="533" y="727"/>
                    <a:pt x="537" y="727"/>
                  </a:cubicBezTo>
                  <a:cubicBezTo>
                    <a:pt x="542" y="727"/>
                    <a:pt x="544" y="731"/>
                    <a:pt x="550" y="733"/>
                  </a:cubicBezTo>
                  <a:cubicBezTo>
                    <a:pt x="554" y="735"/>
                    <a:pt x="559" y="733"/>
                    <a:pt x="563" y="735"/>
                  </a:cubicBezTo>
                  <a:cubicBezTo>
                    <a:pt x="567" y="737"/>
                    <a:pt x="569" y="742"/>
                    <a:pt x="573" y="742"/>
                  </a:cubicBezTo>
                  <a:cubicBezTo>
                    <a:pt x="580" y="742"/>
                    <a:pt x="584" y="737"/>
                    <a:pt x="584" y="731"/>
                  </a:cubicBezTo>
                  <a:cubicBezTo>
                    <a:pt x="584" y="729"/>
                    <a:pt x="580" y="729"/>
                    <a:pt x="576" y="727"/>
                  </a:cubicBezTo>
                  <a:cubicBezTo>
                    <a:pt x="571" y="727"/>
                    <a:pt x="569" y="723"/>
                    <a:pt x="567" y="720"/>
                  </a:cubicBezTo>
                  <a:cubicBezTo>
                    <a:pt x="561" y="714"/>
                    <a:pt x="556" y="710"/>
                    <a:pt x="552" y="703"/>
                  </a:cubicBezTo>
                  <a:cubicBezTo>
                    <a:pt x="548" y="697"/>
                    <a:pt x="542" y="697"/>
                    <a:pt x="535" y="693"/>
                  </a:cubicBezTo>
                  <a:cubicBezTo>
                    <a:pt x="533" y="691"/>
                    <a:pt x="535" y="687"/>
                    <a:pt x="531" y="684"/>
                  </a:cubicBezTo>
                  <a:cubicBezTo>
                    <a:pt x="529" y="680"/>
                    <a:pt x="523" y="682"/>
                    <a:pt x="518" y="682"/>
                  </a:cubicBezTo>
                  <a:lnTo>
                    <a:pt x="518" y="682"/>
                  </a:lnTo>
                  <a:close/>
                  <a:moveTo>
                    <a:pt x="622" y="699"/>
                  </a:moveTo>
                  <a:lnTo>
                    <a:pt x="622" y="699"/>
                  </a:lnTo>
                  <a:cubicBezTo>
                    <a:pt x="622" y="695"/>
                    <a:pt x="618" y="691"/>
                    <a:pt x="612" y="691"/>
                  </a:cubicBezTo>
                  <a:cubicBezTo>
                    <a:pt x="607" y="691"/>
                    <a:pt x="607" y="691"/>
                    <a:pt x="607" y="691"/>
                  </a:cubicBezTo>
                  <a:cubicBezTo>
                    <a:pt x="607" y="695"/>
                    <a:pt x="607" y="695"/>
                    <a:pt x="607" y="695"/>
                  </a:cubicBezTo>
                  <a:cubicBezTo>
                    <a:pt x="607" y="699"/>
                    <a:pt x="612" y="699"/>
                    <a:pt x="612" y="703"/>
                  </a:cubicBezTo>
                  <a:cubicBezTo>
                    <a:pt x="614" y="706"/>
                    <a:pt x="614" y="710"/>
                    <a:pt x="618" y="710"/>
                  </a:cubicBezTo>
                  <a:cubicBezTo>
                    <a:pt x="622" y="710"/>
                    <a:pt x="622" y="703"/>
                    <a:pt x="622" y="699"/>
                  </a:cubicBezTo>
                  <a:lnTo>
                    <a:pt x="622" y="699"/>
                  </a:lnTo>
                  <a:close/>
                  <a:moveTo>
                    <a:pt x="770" y="693"/>
                  </a:moveTo>
                  <a:lnTo>
                    <a:pt x="770" y="693"/>
                  </a:lnTo>
                  <a:cubicBezTo>
                    <a:pt x="770" y="691"/>
                    <a:pt x="770" y="691"/>
                    <a:pt x="770" y="689"/>
                  </a:cubicBezTo>
                  <a:cubicBezTo>
                    <a:pt x="770" y="678"/>
                    <a:pt x="770" y="678"/>
                    <a:pt x="770" y="678"/>
                  </a:cubicBezTo>
                  <a:cubicBezTo>
                    <a:pt x="770" y="674"/>
                    <a:pt x="764" y="674"/>
                    <a:pt x="760" y="674"/>
                  </a:cubicBezTo>
                  <a:cubicBezTo>
                    <a:pt x="760" y="672"/>
                    <a:pt x="758" y="670"/>
                    <a:pt x="758" y="665"/>
                  </a:cubicBezTo>
                  <a:cubicBezTo>
                    <a:pt x="758" y="661"/>
                    <a:pt x="762" y="661"/>
                    <a:pt x="764" y="661"/>
                  </a:cubicBezTo>
                  <a:cubicBezTo>
                    <a:pt x="770" y="661"/>
                    <a:pt x="772" y="661"/>
                    <a:pt x="777" y="657"/>
                  </a:cubicBezTo>
                  <a:cubicBezTo>
                    <a:pt x="775" y="653"/>
                    <a:pt x="772" y="650"/>
                    <a:pt x="766" y="648"/>
                  </a:cubicBezTo>
                  <a:cubicBezTo>
                    <a:pt x="764" y="648"/>
                    <a:pt x="764" y="648"/>
                    <a:pt x="762" y="648"/>
                  </a:cubicBezTo>
                  <a:cubicBezTo>
                    <a:pt x="758" y="646"/>
                    <a:pt x="756" y="644"/>
                    <a:pt x="751" y="644"/>
                  </a:cubicBezTo>
                  <a:cubicBezTo>
                    <a:pt x="749" y="644"/>
                    <a:pt x="747" y="646"/>
                    <a:pt x="745" y="646"/>
                  </a:cubicBezTo>
                  <a:cubicBezTo>
                    <a:pt x="741" y="646"/>
                    <a:pt x="741" y="644"/>
                    <a:pt x="736" y="644"/>
                  </a:cubicBezTo>
                  <a:cubicBezTo>
                    <a:pt x="732" y="640"/>
                    <a:pt x="728" y="644"/>
                    <a:pt x="722" y="644"/>
                  </a:cubicBezTo>
                  <a:cubicBezTo>
                    <a:pt x="717" y="642"/>
                    <a:pt x="715" y="640"/>
                    <a:pt x="711" y="640"/>
                  </a:cubicBezTo>
                  <a:cubicBezTo>
                    <a:pt x="709" y="640"/>
                    <a:pt x="707" y="640"/>
                    <a:pt x="705" y="642"/>
                  </a:cubicBezTo>
                  <a:cubicBezTo>
                    <a:pt x="700" y="642"/>
                    <a:pt x="703" y="648"/>
                    <a:pt x="698" y="648"/>
                  </a:cubicBezTo>
                  <a:cubicBezTo>
                    <a:pt x="694" y="648"/>
                    <a:pt x="692" y="646"/>
                    <a:pt x="688" y="646"/>
                  </a:cubicBezTo>
                  <a:cubicBezTo>
                    <a:pt x="677" y="646"/>
                    <a:pt x="673" y="650"/>
                    <a:pt x="664" y="650"/>
                  </a:cubicBezTo>
                  <a:cubicBezTo>
                    <a:pt x="658" y="650"/>
                    <a:pt x="654" y="648"/>
                    <a:pt x="650" y="644"/>
                  </a:cubicBezTo>
                  <a:cubicBezTo>
                    <a:pt x="645" y="640"/>
                    <a:pt x="643" y="638"/>
                    <a:pt x="637" y="634"/>
                  </a:cubicBezTo>
                  <a:cubicBezTo>
                    <a:pt x="637" y="631"/>
                    <a:pt x="635" y="634"/>
                    <a:pt x="635" y="631"/>
                  </a:cubicBezTo>
                  <a:cubicBezTo>
                    <a:pt x="635" y="629"/>
                    <a:pt x="635" y="629"/>
                    <a:pt x="635" y="627"/>
                  </a:cubicBezTo>
                  <a:cubicBezTo>
                    <a:pt x="645" y="627"/>
                    <a:pt x="652" y="627"/>
                    <a:pt x="662" y="627"/>
                  </a:cubicBezTo>
                  <a:cubicBezTo>
                    <a:pt x="667" y="627"/>
                    <a:pt x="669" y="631"/>
                    <a:pt x="673" y="631"/>
                  </a:cubicBezTo>
                  <a:cubicBezTo>
                    <a:pt x="679" y="631"/>
                    <a:pt x="684" y="629"/>
                    <a:pt x="688" y="623"/>
                  </a:cubicBezTo>
                  <a:cubicBezTo>
                    <a:pt x="690" y="621"/>
                    <a:pt x="690" y="617"/>
                    <a:pt x="694" y="614"/>
                  </a:cubicBezTo>
                  <a:cubicBezTo>
                    <a:pt x="696" y="612"/>
                    <a:pt x="700" y="612"/>
                    <a:pt x="700" y="608"/>
                  </a:cubicBezTo>
                  <a:cubicBezTo>
                    <a:pt x="700" y="604"/>
                    <a:pt x="696" y="602"/>
                    <a:pt x="694" y="598"/>
                  </a:cubicBezTo>
                  <a:cubicBezTo>
                    <a:pt x="690" y="600"/>
                    <a:pt x="690" y="604"/>
                    <a:pt x="684" y="604"/>
                  </a:cubicBezTo>
                  <a:cubicBezTo>
                    <a:pt x="679" y="604"/>
                    <a:pt x="679" y="598"/>
                    <a:pt x="677" y="595"/>
                  </a:cubicBezTo>
                  <a:cubicBezTo>
                    <a:pt x="671" y="593"/>
                    <a:pt x="667" y="593"/>
                    <a:pt x="660" y="593"/>
                  </a:cubicBezTo>
                  <a:cubicBezTo>
                    <a:pt x="656" y="593"/>
                    <a:pt x="652" y="595"/>
                    <a:pt x="652" y="600"/>
                  </a:cubicBezTo>
                  <a:cubicBezTo>
                    <a:pt x="652" y="602"/>
                    <a:pt x="654" y="602"/>
                    <a:pt x="654" y="604"/>
                  </a:cubicBezTo>
                  <a:cubicBezTo>
                    <a:pt x="654" y="610"/>
                    <a:pt x="654" y="610"/>
                    <a:pt x="654" y="610"/>
                  </a:cubicBezTo>
                  <a:cubicBezTo>
                    <a:pt x="652" y="610"/>
                    <a:pt x="652" y="610"/>
                    <a:pt x="652" y="610"/>
                  </a:cubicBezTo>
                  <a:cubicBezTo>
                    <a:pt x="645" y="608"/>
                    <a:pt x="641" y="606"/>
                    <a:pt x="637" y="604"/>
                  </a:cubicBezTo>
                  <a:cubicBezTo>
                    <a:pt x="637" y="602"/>
                    <a:pt x="635" y="604"/>
                    <a:pt x="633" y="602"/>
                  </a:cubicBezTo>
                  <a:cubicBezTo>
                    <a:pt x="628" y="593"/>
                    <a:pt x="631" y="585"/>
                    <a:pt x="626" y="576"/>
                  </a:cubicBezTo>
                  <a:cubicBezTo>
                    <a:pt x="624" y="578"/>
                    <a:pt x="624" y="578"/>
                    <a:pt x="624" y="578"/>
                  </a:cubicBezTo>
                  <a:cubicBezTo>
                    <a:pt x="624" y="602"/>
                    <a:pt x="624" y="602"/>
                    <a:pt x="624" y="602"/>
                  </a:cubicBezTo>
                  <a:cubicBezTo>
                    <a:pt x="624" y="604"/>
                    <a:pt x="624" y="606"/>
                    <a:pt x="626" y="608"/>
                  </a:cubicBezTo>
                  <a:cubicBezTo>
                    <a:pt x="628" y="608"/>
                    <a:pt x="628" y="610"/>
                    <a:pt x="628" y="610"/>
                  </a:cubicBezTo>
                  <a:cubicBezTo>
                    <a:pt x="628" y="617"/>
                    <a:pt x="628" y="617"/>
                    <a:pt x="628" y="617"/>
                  </a:cubicBezTo>
                  <a:cubicBezTo>
                    <a:pt x="614" y="617"/>
                    <a:pt x="614" y="617"/>
                    <a:pt x="614" y="617"/>
                  </a:cubicBezTo>
                  <a:cubicBezTo>
                    <a:pt x="612" y="614"/>
                    <a:pt x="612" y="614"/>
                    <a:pt x="612" y="614"/>
                  </a:cubicBezTo>
                  <a:cubicBezTo>
                    <a:pt x="612" y="610"/>
                    <a:pt x="612" y="608"/>
                    <a:pt x="609" y="602"/>
                  </a:cubicBezTo>
                  <a:cubicBezTo>
                    <a:pt x="607" y="602"/>
                    <a:pt x="607" y="600"/>
                    <a:pt x="605" y="598"/>
                  </a:cubicBezTo>
                  <a:cubicBezTo>
                    <a:pt x="603" y="598"/>
                    <a:pt x="601" y="598"/>
                    <a:pt x="599" y="598"/>
                  </a:cubicBezTo>
                  <a:cubicBezTo>
                    <a:pt x="595" y="598"/>
                    <a:pt x="592" y="604"/>
                    <a:pt x="592" y="608"/>
                  </a:cubicBezTo>
                  <a:cubicBezTo>
                    <a:pt x="588" y="608"/>
                    <a:pt x="588" y="608"/>
                    <a:pt x="588" y="608"/>
                  </a:cubicBezTo>
                  <a:cubicBezTo>
                    <a:pt x="586" y="606"/>
                    <a:pt x="584" y="604"/>
                    <a:pt x="582" y="600"/>
                  </a:cubicBezTo>
                  <a:cubicBezTo>
                    <a:pt x="582" y="598"/>
                    <a:pt x="582" y="595"/>
                    <a:pt x="578" y="595"/>
                  </a:cubicBezTo>
                  <a:cubicBezTo>
                    <a:pt x="578" y="595"/>
                    <a:pt x="578" y="595"/>
                    <a:pt x="576" y="595"/>
                  </a:cubicBezTo>
                  <a:cubicBezTo>
                    <a:pt x="576" y="604"/>
                    <a:pt x="573" y="608"/>
                    <a:pt x="573" y="619"/>
                  </a:cubicBezTo>
                  <a:cubicBezTo>
                    <a:pt x="573" y="627"/>
                    <a:pt x="578" y="631"/>
                    <a:pt x="584" y="640"/>
                  </a:cubicBezTo>
                  <a:cubicBezTo>
                    <a:pt x="588" y="646"/>
                    <a:pt x="588" y="650"/>
                    <a:pt x="590" y="657"/>
                  </a:cubicBezTo>
                  <a:cubicBezTo>
                    <a:pt x="590" y="659"/>
                    <a:pt x="595" y="661"/>
                    <a:pt x="595" y="663"/>
                  </a:cubicBezTo>
                  <a:cubicBezTo>
                    <a:pt x="595" y="665"/>
                    <a:pt x="592" y="665"/>
                    <a:pt x="592" y="665"/>
                  </a:cubicBezTo>
                  <a:cubicBezTo>
                    <a:pt x="586" y="661"/>
                    <a:pt x="582" y="661"/>
                    <a:pt x="576" y="655"/>
                  </a:cubicBezTo>
                  <a:cubicBezTo>
                    <a:pt x="569" y="650"/>
                    <a:pt x="567" y="644"/>
                    <a:pt x="565" y="636"/>
                  </a:cubicBezTo>
                  <a:cubicBezTo>
                    <a:pt x="565" y="631"/>
                    <a:pt x="561" y="631"/>
                    <a:pt x="561" y="627"/>
                  </a:cubicBezTo>
                  <a:cubicBezTo>
                    <a:pt x="561" y="619"/>
                    <a:pt x="565" y="617"/>
                    <a:pt x="565" y="610"/>
                  </a:cubicBezTo>
                  <a:cubicBezTo>
                    <a:pt x="565" y="606"/>
                    <a:pt x="563" y="604"/>
                    <a:pt x="561" y="600"/>
                  </a:cubicBezTo>
                  <a:cubicBezTo>
                    <a:pt x="556" y="591"/>
                    <a:pt x="552" y="587"/>
                    <a:pt x="552" y="578"/>
                  </a:cubicBezTo>
                  <a:cubicBezTo>
                    <a:pt x="552" y="570"/>
                    <a:pt x="556" y="564"/>
                    <a:pt x="563" y="561"/>
                  </a:cubicBezTo>
                  <a:cubicBezTo>
                    <a:pt x="569" y="559"/>
                    <a:pt x="573" y="561"/>
                    <a:pt x="580" y="557"/>
                  </a:cubicBezTo>
                  <a:cubicBezTo>
                    <a:pt x="582" y="555"/>
                    <a:pt x="580" y="551"/>
                    <a:pt x="580" y="547"/>
                  </a:cubicBezTo>
                  <a:cubicBezTo>
                    <a:pt x="580" y="538"/>
                    <a:pt x="580" y="538"/>
                    <a:pt x="580" y="538"/>
                  </a:cubicBezTo>
                  <a:cubicBezTo>
                    <a:pt x="576" y="538"/>
                    <a:pt x="576" y="542"/>
                    <a:pt x="571" y="542"/>
                  </a:cubicBezTo>
                  <a:cubicBezTo>
                    <a:pt x="569" y="542"/>
                    <a:pt x="569" y="542"/>
                    <a:pt x="567" y="542"/>
                  </a:cubicBezTo>
                  <a:cubicBezTo>
                    <a:pt x="567" y="538"/>
                    <a:pt x="567" y="538"/>
                    <a:pt x="567" y="538"/>
                  </a:cubicBezTo>
                  <a:cubicBezTo>
                    <a:pt x="569" y="532"/>
                    <a:pt x="569" y="532"/>
                    <a:pt x="569" y="532"/>
                  </a:cubicBezTo>
                  <a:cubicBezTo>
                    <a:pt x="565" y="528"/>
                    <a:pt x="561" y="528"/>
                    <a:pt x="556" y="528"/>
                  </a:cubicBezTo>
                  <a:cubicBezTo>
                    <a:pt x="556" y="528"/>
                    <a:pt x="556" y="530"/>
                    <a:pt x="556" y="530"/>
                  </a:cubicBezTo>
                  <a:cubicBezTo>
                    <a:pt x="556" y="536"/>
                    <a:pt x="559" y="538"/>
                    <a:pt x="559" y="545"/>
                  </a:cubicBezTo>
                  <a:cubicBezTo>
                    <a:pt x="559" y="549"/>
                    <a:pt x="552" y="549"/>
                    <a:pt x="550" y="551"/>
                  </a:cubicBezTo>
                  <a:cubicBezTo>
                    <a:pt x="546" y="555"/>
                    <a:pt x="546" y="559"/>
                    <a:pt x="546" y="566"/>
                  </a:cubicBezTo>
                  <a:cubicBezTo>
                    <a:pt x="542" y="566"/>
                    <a:pt x="542" y="566"/>
                    <a:pt x="542" y="566"/>
                  </a:cubicBezTo>
                  <a:cubicBezTo>
                    <a:pt x="537" y="566"/>
                    <a:pt x="537" y="559"/>
                    <a:pt x="531" y="559"/>
                  </a:cubicBezTo>
                  <a:cubicBezTo>
                    <a:pt x="529" y="557"/>
                    <a:pt x="525" y="559"/>
                    <a:pt x="523" y="555"/>
                  </a:cubicBezTo>
                  <a:cubicBezTo>
                    <a:pt x="516" y="551"/>
                    <a:pt x="514" y="547"/>
                    <a:pt x="510" y="540"/>
                  </a:cubicBezTo>
                  <a:cubicBezTo>
                    <a:pt x="508" y="538"/>
                    <a:pt x="504" y="538"/>
                    <a:pt x="504" y="534"/>
                  </a:cubicBezTo>
                  <a:cubicBezTo>
                    <a:pt x="504" y="530"/>
                    <a:pt x="514" y="530"/>
                    <a:pt x="514" y="523"/>
                  </a:cubicBezTo>
                  <a:cubicBezTo>
                    <a:pt x="514" y="523"/>
                    <a:pt x="514" y="523"/>
                    <a:pt x="514" y="521"/>
                  </a:cubicBezTo>
                  <a:cubicBezTo>
                    <a:pt x="510" y="521"/>
                    <a:pt x="510" y="521"/>
                    <a:pt x="510" y="521"/>
                  </a:cubicBezTo>
                  <a:cubicBezTo>
                    <a:pt x="506" y="523"/>
                    <a:pt x="506" y="523"/>
                    <a:pt x="506" y="523"/>
                  </a:cubicBezTo>
                  <a:cubicBezTo>
                    <a:pt x="497" y="523"/>
                    <a:pt x="495" y="519"/>
                    <a:pt x="489" y="515"/>
                  </a:cubicBezTo>
                  <a:cubicBezTo>
                    <a:pt x="493" y="528"/>
                    <a:pt x="493" y="528"/>
                    <a:pt x="493" y="528"/>
                  </a:cubicBezTo>
                  <a:cubicBezTo>
                    <a:pt x="491" y="532"/>
                    <a:pt x="489" y="532"/>
                    <a:pt x="489" y="536"/>
                  </a:cubicBezTo>
                  <a:cubicBezTo>
                    <a:pt x="489" y="538"/>
                    <a:pt x="493" y="538"/>
                    <a:pt x="493" y="542"/>
                  </a:cubicBezTo>
                  <a:cubicBezTo>
                    <a:pt x="493" y="542"/>
                    <a:pt x="493" y="545"/>
                    <a:pt x="493" y="545"/>
                  </a:cubicBezTo>
                  <a:cubicBezTo>
                    <a:pt x="484" y="545"/>
                    <a:pt x="478" y="549"/>
                    <a:pt x="472" y="542"/>
                  </a:cubicBezTo>
                  <a:cubicBezTo>
                    <a:pt x="468" y="540"/>
                    <a:pt x="470" y="534"/>
                    <a:pt x="468" y="530"/>
                  </a:cubicBezTo>
                  <a:cubicBezTo>
                    <a:pt x="465" y="528"/>
                    <a:pt x="463" y="528"/>
                    <a:pt x="463" y="523"/>
                  </a:cubicBezTo>
                  <a:cubicBezTo>
                    <a:pt x="457" y="517"/>
                    <a:pt x="453" y="517"/>
                    <a:pt x="444" y="513"/>
                  </a:cubicBezTo>
                  <a:cubicBezTo>
                    <a:pt x="438" y="508"/>
                    <a:pt x="434" y="506"/>
                    <a:pt x="427" y="502"/>
                  </a:cubicBezTo>
                  <a:cubicBezTo>
                    <a:pt x="417" y="496"/>
                    <a:pt x="408" y="494"/>
                    <a:pt x="396" y="489"/>
                  </a:cubicBezTo>
                  <a:cubicBezTo>
                    <a:pt x="393" y="489"/>
                    <a:pt x="391" y="485"/>
                    <a:pt x="385" y="485"/>
                  </a:cubicBezTo>
                  <a:cubicBezTo>
                    <a:pt x="383" y="485"/>
                    <a:pt x="383" y="487"/>
                    <a:pt x="379" y="487"/>
                  </a:cubicBezTo>
                  <a:cubicBezTo>
                    <a:pt x="372" y="487"/>
                    <a:pt x="368" y="485"/>
                    <a:pt x="362" y="483"/>
                  </a:cubicBezTo>
                  <a:cubicBezTo>
                    <a:pt x="355" y="481"/>
                    <a:pt x="349" y="479"/>
                    <a:pt x="347" y="472"/>
                  </a:cubicBezTo>
                  <a:cubicBezTo>
                    <a:pt x="345" y="468"/>
                    <a:pt x="345" y="464"/>
                    <a:pt x="343" y="460"/>
                  </a:cubicBezTo>
                  <a:cubicBezTo>
                    <a:pt x="343" y="458"/>
                    <a:pt x="340" y="456"/>
                    <a:pt x="338" y="453"/>
                  </a:cubicBezTo>
                  <a:cubicBezTo>
                    <a:pt x="338" y="449"/>
                    <a:pt x="336" y="447"/>
                    <a:pt x="336" y="445"/>
                  </a:cubicBezTo>
                  <a:cubicBezTo>
                    <a:pt x="336" y="441"/>
                    <a:pt x="334" y="436"/>
                    <a:pt x="332" y="436"/>
                  </a:cubicBezTo>
                  <a:cubicBezTo>
                    <a:pt x="328" y="436"/>
                    <a:pt x="326" y="439"/>
                    <a:pt x="326" y="443"/>
                  </a:cubicBezTo>
                  <a:cubicBezTo>
                    <a:pt x="326" y="447"/>
                    <a:pt x="326" y="451"/>
                    <a:pt x="326" y="456"/>
                  </a:cubicBezTo>
                  <a:cubicBezTo>
                    <a:pt x="324" y="456"/>
                    <a:pt x="324" y="458"/>
                    <a:pt x="321" y="458"/>
                  </a:cubicBezTo>
                  <a:cubicBezTo>
                    <a:pt x="307" y="458"/>
                    <a:pt x="296" y="453"/>
                    <a:pt x="288" y="441"/>
                  </a:cubicBezTo>
                  <a:cubicBezTo>
                    <a:pt x="283" y="436"/>
                    <a:pt x="281" y="434"/>
                    <a:pt x="281" y="428"/>
                  </a:cubicBezTo>
                  <a:cubicBezTo>
                    <a:pt x="281" y="422"/>
                    <a:pt x="285" y="417"/>
                    <a:pt x="285" y="411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79" y="405"/>
                    <a:pt x="277" y="409"/>
                    <a:pt x="275" y="413"/>
                  </a:cubicBezTo>
                  <a:cubicBezTo>
                    <a:pt x="273" y="415"/>
                    <a:pt x="271" y="417"/>
                    <a:pt x="271" y="422"/>
                  </a:cubicBezTo>
                  <a:cubicBezTo>
                    <a:pt x="271" y="424"/>
                    <a:pt x="273" y="426"/>
                    <a:pt x="273" y="428"/>
                  </a:cubicBezTo>
                  <a:cubicBezTo>
                    <a:pt x="273" y="432"/>
                    <a:pt x="273" y="434"/>
                    <a:pt x="275" y="436"/>
                  </a:cubicBezTo>
                  <a:cubicBezTo>
                    <a:pt x="277" y="439"/>
                    <a:pt x="279" y="439"/>
                    <a:pt x="279" y="441"/>
                  </a:cubicBezTo>
                  <a:cubicBezTo>
                    <a:pt x="279" y="445"/>
                    <a:pt x="277" y="449"/>
                    <a:pt x="273" y="449"/>
                  </a:cubicBezTo>
                  <a:cubicBezTo>
                    <a:pt x="268" y="449"/>
                    <a:pt x="266" y="443"/>
                    <a:pt x="262" y="443"/>
                  </a:cubicBezTo>
                  <a:cubicBezTo>
                    <a:pt x="264" y="449"/>
                    <a:pt x="264" y="453"/>
                    <a:pt x="264" y="460"/>
                  </a:cubicBezTo>
                  <a:cubicBezTo>
                    <a:pt x="264" y="470"/>
                    <a:pt x="258" y="472"/>
                    <a:pt x="256" y="481"/>
                  </a:cubicBezTo>
                  <a:cubicBezTo>
                    <a:pt x="252" y="481"/>
                    <a:pt x="252" y="479"/>
                    <a:pt x="247" y="479"/>
                  </a:cubicBezTo>
                  <a:cubicBezTo>
                    <a:pt x="241" y="479"/>
                    <a:pt x="237" y="481"/>
                    <a:pt x="230" y="481"/>
                  </a:cubicBezTo>
                  <a:cubicBezTo>
                    <a:pt x="226" y="481"/>
                    <a:pt x="224" y="479"/>
                    <a:pt x="220" y="479"/>
                  </a:cubicBezTo>
                  <a:cubicBezTo>
                    <a:pt x="190" y="479"/>
                    <a:pt x="190" y="479"/>
                    <a:pt x="190" y="479"/>
                  </a:cubicBezTo>
                  <a:cubicBezTo>
                    <a:pt x="190" y="470"/>
                    <a:pt x="188" y="466"/>
                    <a:pt x="188" y="458"/>
                  </a:cubicBezTo>
                  <a:cubicBezTo>
                    <a:pt x="188" y="453"/>
                    <a:pt x="194" y="456"/>
                    <a:pt x="196" y="453"/>
                  </a:cubicBezTo>
                  <a:cubicBezTo>
                    <a:pt x="199" y="451"/>
                    <a:pt x="201" y="449"/>
                    <a:pt x="201" y="447"/>
                  </a:cubicBezTo>
                  <a:cubicBezTo>
                    <a:pt x="201" y="443"/>
                    <a:pt x="196" y="443"/>
                    <a:pt x="194" y="441"/>
                  </a:cubicBezTo>
                  <a:cubicBezTo>
                    <a:pt x="192" y="436"/>
                    <a:pt x="192" y="432"/>
                    <a:pt x="190" y="428"/>
                  </a:cubicBezTo>
                  <a:cubicBezTo>
                    <a:pt x="188" y="419"/>
                    <a:pt x="186" y="413"/>
                    <a:pt x="184" y="405"/>
                  </a:cubicBezTo>
                  <a:cubicBezTo>
                    <a:pt x="182" y="396"/>
                    <a:pt x="182" y="390"/>
                    <a:pt x="175" y="383"/>
                  </a:cubicBezTo>
                  <a:cubicBezTo>
                    <a:pt x="173" y="379"/>
                    <a:pt x="169" y="379"/>
                    <a:pt x="165" y="375"/>
                  </a:cubicBezTo>
                  <a:cubicBezTo>
                    <a:pt x="163" y="373"/>
                    <a:pt x="163" y="373"/>
                    <a:pt x="163" y="369"/>
                  </a:cubicBezTo>
                  <a:cubicBezTo>
                    <a:pt x="160" y="367"/>
                    <a:pt x="160" y="364"/>
                    <a:pt x="158" y="364"/>
                  </a:cubicBezTo>
                  <a:cubicBezTo>
                    <a:pt x="150" y="364"/>
                    <a:pt x="148" y="367"/>
                    <a:pt x="139" y="367"/>
                  </a:cubicBezTo>
                  <a:cubicBezTo>
                    <a:pt x="133" y="367"/>
                    <a:pt x="129" y="369"/>
                    <a:pt x="122" y="364"/>
                  </a:cubicBezTo>
                  <a:cubicBezTo>
                    <a:pt x="118" y="364"/>
                    <a:pt x="116" y="362"/>
                    <a:pt x="112" y="362"/>
                  </a:cubicBezTo>
                  <a:cubicBezTo>
                    <a:pt x="108" y="362"/>
                    <a:pt x="105" y="367"/>
                    <a:pt x="99" y="367"/>
                  </a:cubicBezTo>
                  <a:cubicBezTo>
                    <a:pt x="93" y="367"/>
                    <a:pt x="93" y="367"/>
                    <a:pt x="93" y="367"/>
                  </a:cubicBezTo>
                  <a:cubicBezTo>
                    <a:pt x="93" y="364"/>
                    <a:pt x="93" y="362"/>
                    <a:pt x="93" y="362"/>
                  </a:cubicBezTo>
                  <a:cubicBezTo>
                    <a:pt x="93" y="358"/>
                    <a:pt x="97" y="358"/>
                    <a:pt x="99" y="356"/>
                  </a:cubicBezTo>
                  <a:cubicBezTo>
                    <a:pt x="101" y="352"/>
                    <a:pt x="99" y="347"/>
                    <a:pt x="101" y="345"/>
                  </a:cubicBezTo>
                  <a:cubicBezTo>
                    <a:pt x="103" y="343"/>
                    <a:pt x="105" y="345"/>
                    <a:pt x="110" y="343"/>
                  </a:cubicBezTo>
                  <a:cubicBezTo>
                    <a:pt x="112" y="341"/>
                    <a:pt x="112" y="339"/>
                    <a:pt x="114" y="337"/>
                  </a:cubicBezTo>
                  <a:cubicBezTo>
                    <a:pt x="122" y="335"/>
                    <a:pt x="127" y="335"/>
                    <a:pt x="135" y="335"/>
                  </a:cubicBezTo>
                  <a:cubicBezTo>
                    <a:pt x="144" y="335"/>
                    <a:pt x="148" y="335"/>
                    <a:pt x="156" y="335"/>
                  </a:cubicBezTo>
                  <a:cubicBezTo>
                    <a:pt x="165" y="335"/>
                    <a:pt x="167" y="330"/>
                    <a:pt x="175" y="328"/>
                  </a:cubicBezTo>
                  <a:cubicBezTo>
                    <a:pt x="184" y="328"/>
                    <a:pt x="188" y="326"/>
                    <a:pt x="196" y="326"/>
                  </a:cubicBezTo>
                  <a:cubicBezTo>
                    <a:pt x="209" y="326"/>
                    <a:pt x="216" y="333"/>
                    <a:pt x="226" y="333"/>
                  </a:cubicBezTo>
                  <a:cubicBezTo>
                    <a:pt x="228" y="333"/>
                    <a:pt x="228" y="328"/>
                    <a:pt x="230" y="326"/>
                  </a:cubicBezTo>
                  <a:cubicBezTo>
                    <a:pt x="230" y="324"/>
                    <a:pt x="235" y="324"/>
                    <a:pt x="237" y="322"/>
                  </a:cubicBezTo>
                  <a:cubicBezTo>
                    <a:pt x="239" y="320"/>
                    <a:pt x="239" y="318"/>
                    <a:pt x="239" y="316"/>
                  </a:cubicBezTo>
                  <a:cubicBezTo>
                    <a:pt x="239" y="309"/>
                    <a:pt x="230" y="307"/>
                    <a:pt x="230" y="299"/>
                  </a:cubicBezTo>
                  <a:cubicBezTo>
                    <a:pt x="230" y="297"/>
                    <a:pt x="232" y="297"/>
                    <a:pt x="232" y="294"/>
                  </a:cubicBezTo>
                  <a:cubicBezTo>
                    <a:pt x="232" y="290"/>
                    <a:pt x="228" y="290"/>
                    <a:pt x="226" y="288"/>
                  </a:cubicBezTo>
                  <a:cubicBezTo>
                    <a:pt x="222" y="286"/>
                    <a:pt x="218" y="286"/>
                    <a:pt x="213" y="282"/>
                  </a:cubicBezTo>
                  <a:cubicBezTo>
                    <a:pt x="209" y="280"/>
                    <a:pt x="205" y="277"/>
                    <a:pt x="201" y="273"/>
                  </a:cubicBezTo>
                  <a:cubicBezTo>
                    <a:pt x="199" y="269"/>
                    <a:pt x="196" y="267"/>
                    <a:pt x="190" y="267"/>
                  </a:cubicBezTo>
                  <a:cubicBezTo>
                    <a:pt x="186" y="267"/>
                    <a:pt x="182" y="267"/>
                    <a:pt x="180" y="271"/>
                  </a:cubicBezTo>
                  <a:cubicBezTo>
                    <a:pt x="177" y="275"/>
                    <a:pt x="177" y="284"/>
                    <a:pt x="171" y="284"/>
                  </a:cubicBezTo>
                  <a:cubicBezTo>
                    <a:pt x="160" y="284"/>
                    <a:pt x="160" y="284"/>
                    <a:pt x="160" y="284"/>
                  </a:cubicBezTo>
                  <a:cubicBezTo>
                    <a:pt x="158" y="284"/>
                    <a:pt x="156" y="282"/>
                    <a:pt x="156" y="280"/>
                  </a:cubicBezTo>
                  <a:cubicBezTo>
                    <a:pt x="152" y="273"/>
                    <a:pt x="152" y="271"/>
                    <a:pt x="150" y="265"/>
                  </a:cubicBezTo>
                  <a:cubicBezTo>
                    <a:pt x="152" y="258"/>
                    <a:pt x="152" y="258"/>
                    <a:pt x="152" y="258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48" y="254"/>
                    <a:pt x="146" y="254"/>
                    <a:pt x="144" y="252"/>
                  </a:cubicBezTo>
                  <a:cubicBezTo>
                    <a:pt x="144" y="250"/>
                    <a:pt x="144" y="250"/>
                    <a:pt x="144" y="250"/>
                  </a:cubicBezTo>
                  <a:cubicBezTo>
                    <a:pt x="144" y="244"/>
                    <a:pt x="152" y="244"/>
                    <a:pt x="158" y="239"/>
                  </a:cubicBezTo>
                  <a:cubicBezTo>
                    <a:pt x="165" y="237"/>
                    <a:pt x="165" y="229"/>
                    <a:pt x="165" y="222"/>
                  </a:cubicBezTo>
                  <a:cubicBezTo>
                    <a:pt x="167" y="222"/>
                    <a:pt x="167" y="222"/>
                    <a:pt x="167" y="222"/>
                  </a:cubicBezTo>
                  <a:cubicBezTo>
                    <a:pt x="171" y="222"/>
                    <a:pt x="173" y="227"/>
                    <a:pt x="173" y="229"/>
                  </a:cubicBezTo>
                  <a:cubicBezTo>
                    <a:pt x="173" y="231"/>
                    <a:pt x="173" y="233"/>
                    <a:pt x="173" y="235"/>
                  </a:cubicBezTo>
                  <a:cubicBezTo>
                    <a:pt x="182" y="235"/>
                    <a:pt x="186" y="237"/>
                    <a:pt x="192" y="237"/>
                  </a:cubicBezTo>
                  <a:cubicBezTo>
                    <a:pt x="203" y="237"/>
                    <a:pt x="203" y="237"/>
                    <a:pt x="203" y="237"/>
                  </a:cubicBezTo>
                  <a:cubicBezTo>
                    <a:pt x="205" y="237"/>
                    <a:pt x="207" y="237"/>
                    <a:pt x="207" y="239"/>
                  </a:cubicBezTo>
                  <a:cubicBezTo>
                    <a:pt x="207" y="241"/>
                    <a:pt x="207" y="244"/>
                    <a:pt x="207" y="246"/>
                  </a:cubicBezTo>
                  <a:cubicBezTo>
                    <a:pt x="211" y="246"/>
                    <a:pt x="216" y="248"/>
                    <a:pt x="220" y="248"/>
                  </a:cubicBezTo>
                  <a:cubicBezTo>
                    <a:pt x="232" y="248"/>
                    <a:pt x="232" y="248"/>
                    <a:pt x="232" y="248"/>
                  </a:cubicBezTo>
                  <a:cubicBezTo>
                    <a:pt x="239" y="248"/>
                    <a:pt x="243" y="252"/>
                    <a:pt x="249" y="252"/>
                  </a:cubicBezTo>
                  <a:cubicBezTo>
                    <a:pt x="249" y="254"/>
                    <a:pt x="249" y="254"/>
                    <a:pt x="249" y="254"/>
                  </a:cubicBezTo>
                  <a:cubicBezTo>
                    <a:pt x="249" y="256"/>
                    <a:pt x="247" y="258"/>
                    <a:pt x="247" y="261"/>
                  </a:cubicBezTo>
                  <a:cubicBezTo>
                    <a:pt x="247" y="265"/>
                    <a:pt x="252" y="267"/>
                    <a:pt x="254" y="267"/>
                  </a:cubicBezTo>
                  <a:cubicBezTo>
                    <a:pt x="258" y="267"/>
                    <a:pt x="258" y="267"/>
                    <a:pt x="260" y="267"/>
                  </a:cubicBezTo>
                  <a:cubicBezTo>
                    <a:pt x="264" y="267"/>
                    <a:pt x="264" y="271"/>
                    <a:pt x="268" y="271"/>
                  </a:cubicBezTo>
                  <a:cubicBezTo>
                    <a:pt x="273" y="271"/>
                    <a:pt x="275" y="269"/>
                    <a:pt x="275" y="267"/>
                  </a:cubicBezTo>
                  <a:cubicBezTo>
                    <a:pt x="275" y="263"/>
                    <a:pt x="271" y="263"/>
                    <a:pt x="268" y="261"/>
                  </a:cubicBezTo>
                  <a:cubicBezTo>
                    <a:pt x="266" y="258"/>
                    <a:pt x="266" y="256"/>
                    <a:pt x="262" y="254"/>
                  </a:cubicBezTo>
                  <a:cubicBezTo>
                    <a:pt x="262" y="252"/>
                    <a:pt x="266" y="250"/>
                    <a:pt x="268" y="248"/>
                  </a:cubicBezTo>
                  <a:cubicBezTo>
                    <a:pt x="260" y="246"/>
                    <a:pt x="256" y="246"/>
                    <a:pt x="247" y="244"/>
                  </a:cubicBezTo>
                  <a:cubicBezTo>
                    <a:pt x="243" y="241"/>
                    <a:pt x="241" y="239"/>
                    <a:pt x="237" y="239"/>
                  </a:cubicBezTo>
                  <a:cubicBezTo>
                    <a:pt x="232" y="237"/>
                    <a:pt x="228" y="237"/>
                    <a:pt x="228" y="235"/>
                  </a:cubicBezTo>
                  <a:cubicBezTo>
                    <a:pt x="228" y="233"/>
                    <a:pt x="230" y="231"/>
                    <a:pt x="232" y="231"/>
                  </a:cubicBezTo>
                  <a:cubicBezTo>
                    <a:pt x="237" y="227"/>
                    <a:pt x="239" y="225"/>
                    <a:pt x="243" y="220"/>
                  </a:cubicBezTo>
                  <a:cubicBezTo>
                    <a:pt x="243" y="218"/>
                    <a:pt x="243" y="218"/>
                    <a:pt x="243" y="218"/>
                  </a:cubicBezTo>
                  <a:cubicBezTo>
                    <a:pt x="232" y="218"/>
                    <a:pt x="226" y="218"/>
                    <a:pt x="218" y="222"/>
                  </a:cubicBezTo>
                  <a:cubicBezTo>
                    <a:pt x="216" y="225"/>
                    <a:pt x="213" y="229"/>
                    <a:pt x="209" y="229"/>
                  </a:cubicBezTo>
                  <a:cubicBezTo>
                    <a:pt x="205" y="229"/>
                    <a:pt x="205" y="229"/>
                    <a:pt x="205" y="229"/>
                  </a:cubicBezTo>
                  <a:cubicBezTo>
                    <a:pt x="205" y="225"/>
                    <a:pt x="205" y="225"/>
                    <a:pt x="205" y="225"/>
                  </a:cubicBezTo>
                  <a:cubicBezTo>
                    <a:pt x="207" y="222"/>
                    <a:pt x="207" y="222"/>
                    <a:pt x="207" y="222"/>
                  </a:cubicBezTo>
                  <a:cubicBezTo>
                    <a:pt x="207" y="220"/>
                    <a:pt x="207" y="220"/>
                    <a:pt x="207" y="220"/>
                  </a:cubicBezTo>
                  <a:cubicBezTo>
                    <a:pt x="196" y="222"/>
                    <a:pt x="192" y="225"/>
                    <a:pt x="184" y="227"/>
                  </a:cubicBezTo>
                  <a:cubicBezTo>
                    <a:pt x="186" y="222"/>
                    <a:pt x="190" y="218"/>
                    <a:pt x="194" y="216"/>
                  </a:cubicBezTo>
                  <a:cubicBezTo>
                    <a:pt x="201" y="212"/>
                    <a:pt x="203" y="210"/>
                    <a:pt x="209" y="205"/>
                  </a:cubicBezTo>
                  <a:cubicBezTo>
                    <a:pt x="222" y="197"/>
                    <a:pt x="228" y="193"/>
                    <a:pt x="241" y="184"/>
                  </a:cubicBezTo>
                  <a:cubicBezTo>
                    <a:pt x="226" y="191"/>
                    <a:pt x="216" y="186"/>
                    <a:pt x="201" y="195"/>
                  </a:cubicBezTo>
                  <a:cubicBezTo>
                    <a:pt x="194" y="197"/>
                    <a:pt x="192" y="197"/>
                    <a:pt x="186" y="199"/>
                  </a:cubicBezTo>
                  <a:cubicBezTo>
                    <a:pt x="175" y="203"/>
                    <a:pt x="169" y="205"/>
                    <a:pt x="158" y="205"/>
                  </a:cubicBezTo>
                  <a:cubicBezTo>
                    <a:pt x="150" y="205"/>
                    <a:pt x="150" y="205"/>
                    <a:pt x="150" y="205"/>
                  </a:cubicBezTo>
                  <a:cubicBezTo>
                    <a:pt x="146" y="205"/>
                    <a:pt x="141" y="205"/>
                    <a:pt x="137" y="203"/>
                  </a:cubicBezTo>
                  <a:cubicBezTo>
                    <a:pt x="137" y="203"/>
                    <a:pt x="137" y="199"/>
                    <a:pt x="135" y="199"/>
                  </a:cubicBezTo>
                  <a:cubicBezTo>
                    <a:pt x="129" y="199"/>
                    <a:pt x="127" y="205"/>
                    <a:pt x="122" y="210"/>
                  </a:cubicBezTo>
                  <a:cubicBezTo>
                    <a:pt x="120" y="212"/>
                    <a:pt x="118" y="214"/>
                    <a:pt x="116" y="214"/>
                  </a:cubicBezTo>
                  <a:cubicBezTo>
                    <a:pt x="110" y="214"/>
                    <a:pt x="108" y="210"/>
                    <a:pt x="101" y="210"/>
                  </a:cubicBezTo>
                  <a:cubicBezTo>
                    <a:pt x="99" y="210"/>
                    <a:pt x="99" y="210"/>
                    <a:pt x="99" y="208"/>
                  </a:cubicBezTo>
                  <a:cubicBezTo>
                    <a:pt x="99" y="203"/>
                    <a:pt x="103" y="199"/>
                    <a:pt x="103" y="193"/>
                  </a:cubicBezTo>
                  <a:cubicBezTo>
                    <a:pt x="105" y="180"/>
                    <a:pt x="105" y="174"/>
                    <a:pt x="105" y="161"/>
                  </a:cubicBezTo>
                  <a:cubicBezTo>
                    <a:pt x="105" y="150"/>
                    <a:pt x="105" y="144"/>
                    <a:pt x="103" y="136"/>
                  </a:cubicBezTo>
                  <a:cubicBezTo>
                    <a:pt x="103" y="131"/>
                    <a:pt x="99" y="129"/>
                    <a:pt x="99" y="125"/>
                  </a:cubicBezTo>
                  <a:cubicBezTo>
                    <a:pt x="99" y="121"/>
                    <a:pt x="103" y="121"/>
                    <a:pt x="108" y="121"/>
                  </a:cubicBezTo>
                  <a:cubicBezTo>
                    <a:pt x="112" y="119"/>
                    <a:pt x="114" y="116"/>
                    <a:pt x="118" y="112"/>
                  </a:cubicBezTo>
                  <a:cubicBezTo>
                    <a:pt x="120" y="106"/>
                    <a:pt x="127" y="108"/>
                    <a:pt x="133" y="108"/>
                  </a:cubicBezTo>
                  <a:cubicBezTo>
                    <a:pt x="139" y="108"/>
                    <a:pt x="144" y="108"/>
                    <a:pt x="148" y="108"/>
                  </a:cubicBezTo>
                  <a:cubicBezTo>
                    <a:pt x="150" y="108"/>
                    <a:pt x="150" y="110"/>
                    <a:pt x="152" y="110"/>
                  </a:cubicBezTo>
                  <a:cubicBezTo>
                    <a:pt x="154" y="110"/>
                    <a:pt x="156" y="110"/>
                    <a:pt x="156" y="108"/>
                  </a:cubicBezTo>
                  <a:cubicBezTo>
                    <a:pt x="158" y="106"/>
                    <a:pt x="158" y="104"/>
                    <a:pt x="158" y="102"/>
                  </a:cubicBezTo>
                  <a:cubicBezTo>
                    <a:pt x="160" y="99"/>
                    <a:pt x="163" y="99"/>
                    <a:pt x="165" y="99"/>
                  </a:cubicBezTo>
                  <a:cubicBezTo>
                    <a:pt x="173" y="99"/>
                    <a:pt x="173" y="99"/>
                    <a:pt x="173" y="99"/>
                  </a:cubicBezTo>
                  <a:cubicBezTo>
                    <a:pt x="177" y="99"/>
                    <a:pt x="182" y="97"/>
                    <a:pt x="182" y="93"/>
                  </a:cubicBezTo>
                  <a:cubicBezTo>
                    <a:pt x="182" y="87"/>
                    <a:pt x="182" y="78"/>
                    <a:pt x="188" y="78"/>
                  </a:cubicBezTo>
                  <a:cubicBezTo>
                    <a:pt x="192" y="78"/>
                    <a:pt x="192" y="83"/>
                    <a:pt x="196" y="83"/>
                  </a:cubicBezTo>
                  <a:cubicBezTo>
                    <a:pt x="201" y="83"/>
                    <a:pt x="201" y="80"/>
                    <a:pt x="205" y="80"/>
                  </a:cubicBezTo>
                  <a:cubicBezTo>
                    <a:pt x="209" y="80"/>
                    <a:pt x="213" y="83"/>
                    <a:pt x="216" y="78"/>
                  </a:cubicBezTo>
                  <a:cubicBezTo>
                    <a:pt x="218" y="78"/>
                    <a:pt x="218" y="76"/>
                    <a:pt x="218" y="74"/>
                  </a:cubicBezTo>
                  <a:cubicBezTo>
                    <a:pt x="222" y="74"/>
                    <a:pt x="226" y="74"/>
                    <a:pt x="232" y="74"/>
                  </a:cubicBezTo>
                  <a:cubicBezTo>
                    <a:pt x="232" y="70"/>
                    <a:pt x="232" y="68"/>
                    <a:pt x="232" y="66"/>
                  </a:cubicBezTo>
                  <a:cubicBezTo>
                    <a:pt x="239" y="66"/>
                    <a:pt x="241" y="68"/>
                    <a:pt x="243" y="72"/>
                  </a:cubicBezTo>
                  <a:cubicBezTo>
                    <a:pt x="247" y="72"/>
                    <a:pt x="249" y="70"/>
                    <a:pt x="252" y="70"/>
                  </a:cubicBezTo>
                  <a:cubicBezTo>
                    <a:pt x="254" y="70"/>
                    <a:pt x="254" y="72"/>
                    <a:pt x="254" y="74"/>
                  </a:cubicBezTo>
                  <a:cubicBezTo>
                    <a:pt x="254" y="80"/>
                    <a:pt x="249" y="83"/>
                    <a:pt x="249" y="87"/>
                  </a:cubicBezTo>
                  <a:cubicBezTo>
                    <a:pt x="249" y="89"/>
                    <a:pt x="249" y="89"/>
                    <a:pt x="249" y="89"/>
                  </a:cubicBezTo>
                  <a:cubicBezTo>
                    <a:pt x="260" y="87"/>
                    <a:pt x="264" y="83"/>
                    <a:pt x="275" y="83"/>
                  </a:cubicBezTo>
                  <a:cubicBezTo>
                    <a:pt x="279" y="83"/>
                    <a:pt x="279" y="85"/>
                    <a:pt x="283" y="85"/>
                  </a:cubicBezTo>
                  <a:cubicBezTo>
                    <a:pt x="285" y="85"/>
                    <a:pt x="285" y="85"/>
                    <a:pt x="285" y="83"/>
                  </a:cubicBezTo>
                  <a:cubicBezTo>
                    <a:pt x="285" y="78"/>
                    <a:pt x="283" y="76"/>
                    <a:pt x="281" y="72"/>
                  </a:cubicBezTo>
                  <a:cubicBezTo>
                    <a:pt x="285" y="72"/>
                    <a:pt x="285" y="70"/>
                    <a:pt x="288" y="70"/>
                  </a:cubicBezTo>
                  <a:cubicBezTo>
                    <a:pt x="300" y="70"/>
                    <a:pt x="300" y="70"/>
                    <a:pt x="300" y="70"/>
                  </a:cubicBezTo>
                  <a:cubicBezTo>
                    <a:pt x="304" y="70"/>
                    <a:pt x="304" y="68"/>
                    <a:pt x="309" y="68"/>
                  </a:cubicBezTo>
                  <a:cubicBezTo>
                    <a:pt x="313" y="68"/>
                    <a:pt x="317" y="70"/>
                    <a:pt x="321" y="68"/>
                  </a:cubicBezTo>
                  <a:cubicBezTo>
                    <a:pt x="326" y="66"/>
                    <a:pt x="330" y="66"/>
                    <a:pt x="330" y="61"/>
                  </a:cubicBezTo>
                  <a:cubicBezTo>
                    <a:pt x="332" y="57"/>
                    <a:pt x="332" y="53"/>
                    <a:pt x="336" y="53"/>
                  </a:cubicBezTo>
                  <a:cubicBezTo>
                    <a:pt x="343" y="53"/>
                    <a:pt x="345" y="55"/>
                    <a:pt x="351" y="55"/>
                  </a:cubicBezTo>
                  <a:cubicBezTo>
                    <a:pt x="351" y="57"/>
                    <a:pt x="349" y="57"/>
                    <a:pt x="349" y="61"/>
                  </a:cubicBezTo>
                  <a:cubicBezTo>
                    <a:pt x="349" y="68"/>
                    <a:pt x="360" y="68"/>
                    <a:pt x="360" y="76"/>
                  </a:cubicBezTo>
                  <a:cubicBezTo>
                    <a:pt x="360" y="80"/>
                    <a:pt x="360" y="83"/>
                    <a:pt x="360" y="87"/>
                  </a:cubicBezTo>
                  <a:cubicBezTo>
                    <a:pt x="360" y="91"/>
                    <a:pt x="362" y="91"/>
                    <a:pt x="364" y="91"/>
                  </a:cubicBezTo>
                  <a:cubicBezTo>
                    <a:pt x="370" y="91"/>
                    <a:pt x="368" y="83"/>
                    <a:pt x="372" y="83"/>
                  </a:cubicBezTo>
                  <a:cubicBezTo>
                    <a:pt x="379" y="83"/>
                    <a:pt x="376" y="91"/>
                    <a:pt x="381" y="95"/>
                  </a:cubicBezTo>
                  <a:cubicBezTo>
                    <a:pt x="385" y="95"/>
                    <a:pt x="385" y="95"/>
                    <a:pt x="385" y="95"/>
                  </a:cubicBezTo>
                  <a:cubicBezTo>
                    <a:pt x="385" y="95"/>
                    <a:pt x="385" y="93"/>
                    <a:pt x="385" y="93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5" y="85"/>
                    <a:pt x="389" y="80"/>
                    <a:pt x="393" y="80"/>
                  </a:cubicBezTo>
                  <a:cubicBezTo>
                    <a:pt x="396" y="74"/>
                    <a:pt x="396" y="70"/>
                    <a:pt x="400" y="63"/>
                  </a:cubicBezTo>
                  <a:cubicBezTo>
                    <a:pt x="400" y="61"/>
                    <a:pt x="400" y="59"/>
                    <a:pt x="402" y="59"/>
                  </a:cubicBezTo>
                  <a:cubicBezTo>
                    <a:pt x="406" y="59"/>
                    <a:pt x="408" y="61"/>
                    <a:pt x="410" y="61"/>
                  </a:cubicBezTo>
                  <a:cubicBezTo>
                    <a:pt x="419" y="63"/>
                    <a:pt x="423" y="66"/>
                    <a:pt x="429" y="68"/>
                  </a:cubicBezTo>
                  <a:cubicBezTo>
                    <a:pt x="434" y="70"/>
                    <a:pt x="438" y="68"/>
                    <a:pt x="444" y="70"/>
                  </a:cubicBezTo>
                  <a:cubicBezTo>
                    <a:pt x="451" y="72"/>
                    <a:pt x="451" y="80"/>
                    <a:pt x="451" y="87"/>
                  </a:cubicBezTo>
                  <a:cubicBezTo>
                    <a:pt x="453" y="87"/>
                    <a:pt x="453" y="87"/>
                    <a:pt x="453" y="87"/>
                  </a:cubicBezTo>
                  <a:cubicBezTo>
                    <a:pt x="457" y="87"/>
                    <a:pt x="461" y="87"/>
                    <a:pt x="461" y="83"/>
                  </a:cubicBezTo>
                  <a:cubicBezTo>
                    <a:pt x="465" y="83"/>
                    <a:pt x="465" y="85"/>
                    <a:pt x="470" y="85"/>
                  </a:cubicBezTo>
                  <a:cubicBezTo>
                    <a:pt x="476" y="85"/>
                    <a:pt x="476" y="80"/>
                    <a:pt x="480" y="76"/>
                  </a:cubicBezTo>
                  <a:cubicBezTo>
                    <a:pt x="484" y="70"/>
                    <a:pt x="493" y="68"/>
                    <a:pt x="493" y="59"/>
                  </a:cubicBezTo>
                  <a:cubicBezTo>
                    <a:pt x="493" y="51"/>
                    <a:pt x="484" y="49"/>
                    <a:pt x="480" y="40"/>
                  </a:cubicBezTo>
                  <a:cubicBezTo>
                    <a:pt x="484" y="38"/>
                    <a:pt x="487" y="40"/>
                    <a:pt x="491" y="38"/>
                  </a:cubicBezTo>
                  <a:cubicBezTo>
                    <a:pt x="495" y="36"/>
                    <a:pt x="497" y="38"/>
                    <a:pt x="499" y="34"/>
                  </a:cubicBezTo>
                  <a:cubicBezTo>
                    <a:pt x="501" y="27"/>
                    <a:pt x="501" y="25"/>
                    <a:pt x="501" y="19"/>
                  </a:cubicBezTo>
                  <a:cubicBezTo>
                    <a:pt x="510" y="19"/>
                    <a:pt x="514" y="21"/>
                    <a:pt x="518" y="25"/>
                  </a:cubicBezTo>
                  <a:cubicBezTo>
                    <a:pt x="518" y="36"/>
                    <a:pt x="518" y="36"/>
                    <a:pt x="518" y="36"/>
                  </a:cubicBezTo>
                  <a:cubicBezTo>
                    <a:pt x="518" y="38"/>
                    <a:pt x="518" y="38"/>
                    <a:pt x="518" y="38"/>
                  </a:cubicBezTo>
                  <a:cubicBezTo>
                    <a:pt x="523" y="36"/>
                    <a:pt x="525" y="36"/>
                    <a:pt x="527" y="36"/>
                  </a:cubicBezTo>
                  <a:cubicBezTo>
                    <a:pt x="529" y="34"/>
                    <a:pt x="529" y="32"/>
                    <a:pt x="533" y="30"/>
                  </a:cubicBezTo>
                  <a:cubicBezTo>
                    <a:pt x="537" y="25"/>
                    <a:pt x="542" y="21"/>
                    <a:pt x="550" y="19"/>
                  </a:cubicBezTo>
                  <a:cubicBezTo>
                    <a:pt x="554" y="19"/>
                    <a:pt x="559" y="17"/>
                    <a:pt x="563" y="15"/>
                  </a:cubicBezTo>
                  <a:cubicBezTo>
                    <a:pt x="565" y="15"/>
                    <a:pt x="567" y="15"/>
                    <a:pt x="569" y="13"/>
                  </a:cubicBezTo>
                  <a:cubicBezTo>
                    <a:pt x="573" y="8"/>
                    <a:pt x="573" y="2"/>
                    <a:pt x="580" y="2"/>
                  </a:cubicBezTo>
                  <a:cubicBezTo>
                    <a:pt x="584" y="2"/>
                    <a:pt x="584" y="2"/>
                    <a:pt x="584" y="2"/>
                  </a:cubicBezTo>
                  <a:cubicBezTo>
                    <a:pt x="584" y="10"/>
                    <a:pt x="586" y="15"/>
                    <a:pt x="586" y="23"/>
                  </a:cubicBezTo>
                  <a:cubicBezTo>
                    <a:pt x="590" y="23"/>
                    <a:pt x="590" y="23"/>
                    <a:pt x="590" y="23"/>
                  </a:cubicBezTo>
                  <a:cubicBezTo>
                    <a:pt x="597" y="23"/>
                    <a:pt x="597" y="13"/>
                    <a:pt x="601" y="8"/>
                  </a:cubicBezTo>
                  <a:cubicBezTo>
                    <a:pt x="609" y="6"/>
                    <a:pt x="614" y="0"/>
                    <a:pt x="620" y="0"/>
                  </a:cubicBezTo>
                  <a:cubicBezTo>
                    <a:pt x="622" y="0"/>
                    <a:pt x="624" y="0"/>
                    <a:pt x="626" y="0"/>
                  </a:cubicBezTo>
                  <a:cubicBezTo>
                    <a:pt x="626" y="8"/>
                    <a:pt x="626" y="8"/>
                    <a:pt x="626" y="8"/>
                  </a:cubicBezTo>
                  <a:cubicBezTo>
                    <a:pt x="626" y="15"/>
                    <a:pt x="618" y="17"/>
                    <a:pt x="618" y="23"/>
                  </a:cubicBezTo>
                  <a:cubicBezTo>
                    <a:pt x="618" y="25"/>
                    <a:pt x="620" y="27"/>
                    <a:pt x="620" y="30"/>
                  </a:cubicBezTo>
                  <a:cubicBezTo>
                    <a:pt x="620" y="36"/>
                    <a:pt x="618" y="38"/>
                    <a:pt x="614" y="44"/>
                  </a:cubicBezTo>
                  <a:cubicBezTo>
                    <a:pt x="614" y="44"/>
                    <a:pt x="614" y="44"/>
                    <a:pt x="614" y="44"/>
                  </a:cubicBezTo>
                  <a:cubicBezTo>
                    <a:pt x="616" y="44"/>
                    <a:pt x="616" y="44"/>
                    <a:pt x="616" y="44"/>
                  </a:cubicBezTo>
                  <a:cubicBezTo>
                    <a:pt x="624" y="40"/>
                    <a:pt x="626" y="30"/>
                    <a:pt x="637" y="30"/>
                  </a:cubicBezTo>
                  <a:cubicBezTo>
                    <a:pt x="639" y="30"/>
                    <a:pt x="643" y="30"/>
                    <a:pt x="643" y="32"/>
                  </a:cubicBezTo>
                  <a:cubicBezTo>
                    <a:pt x="643" y="36"/>
                    <a:pt x="639" y="38"/>
                    <a:pt x="639" y="42"/>
                  </a:cubicBezTo>
                  <a:cubicBezTo>
                    <a:pt x="639" y="44"/>
                    <a:pt x="639" y="44"/>
                    <a:pt x="639" y="46"/>
                  </a:cubicBezTo>
                  <a:cubicBezTo>
                    <a:pt x="643" y="46"/>
                    <a:pt x="645" y="46"/>
                    <a:pt x="650" y="46"/>
                  </a:cubicBezTo>
                  <a:cubicBezTo>
                    <a:pt x="664" y="46"/>
                    <a:pt x="664" y="46"/>
                    <a:pt x="664" y="46"/>
                  </a:cubicBezTo>
                  <a:cubicBezTo>
                    <a:pt x="664" y="49"/>
                    <a:pt x="664" y="51"/>
                    <a:pt x="664" y="53"/>
                  </a:cubicBezTo>
                  <a:cubicBezTo>
                    <a:pt x="664" y="57"/>
                    <a:pt x="662" y="59"/>
                    <a:pt x="662" y="63"/>
                  </a:cubicBezTo>
                  <a:cubicBezTo>
                    <a:pt x="662" y="68"/>
                    <a:pt x="664" y="70"/>
                    <a:pt x="667" y="72"/>
                  </a:cubicBezTo>
                  <a:cubicBezTo>
                    <a:pt x="667" y="76"/>
                    <a:pt x="669" y="78"/>
                    <a:pt x="671" y="80"/>
                  </a:cubicBezTo>
                  <a:cubicBezTo>
                    <a:pt x="673" y="85"/>
                    <a:pt x="677" y="85"/>
                    <a:pt x="677" y="87"/>
                  </a:cubicBezTo>
                  <a:cubicBezTo>
                    <a:pt x="677" y="89"/>
                    <a:pt x="677" y="89"/>
                    <a:pt x="677" y="89"/>
                  </a:cubicBezTo>
                  <a:cubicBezTo>
                    <a:pt x="692" y="110"/>
                    <a:pt x="694" y="123"/>
                    <a:pt x="703" y="146"/>
                  </a:cubicBezTo>
                  <a:cubicBezTo>
                    <a:pt x="707" y="152"/>
                    <a:pt x="711" y="155"/>
                    <a:pt x="715" y="159"/>
                  </a:cubicBezTo>
                  <a:cubicBezTo>
                    <a:pt x="720" y="167"/>
                    <a:pt x="720" y="174"/>
                    <a:pt x="726" y="180"/>
                  </a:cubicBezTo>
                  <a:cubicBezTo>
                    <a:pt x="730" y="180"/>
                    <a:pt x="730" y="180"/>
                    <a:pt x="730" y="180"/>
                  </a:cubicBezTo>
                  <a:cubicBezTo>
                    <a:pt x="730" y="176"/>
                    <a:pt x="730" y="172"/>
                    <a:pt x="732" y="169"/>
                  </a:cubicBezTo>
                  <a:cubicBezTo>
                    <a:pt x="739" y="169"/>
                    <a:pt x="743" y="167"/>
                    <a:pt x="747" y="167"/>
                  </a:cubicBezTo>
                  <a:cubicBezTo>
                    <a:pt x="758" y="163"/>
                    <a:pt x="764" y="159"/>
                    <a:pt x="772" y="155"/>
                  </a:cubicBezTo>
                  <a:cubicBezTo>
                    <a:pt x="779" y="150"/>
                    <a:pt x="783" y="146"/>
                    <a:pt x="789" y="144"/>
                  </a:cubicBezTo>
                  <a:cubicBezTo>
                    <a:pt x="792" y="142"/>
                    <a:pt x="796" y="140"/>
                    <a:pt x="796" y="138"/>
                  </a:cubicBezTo>
                  <a:cubicBezTo>
                    <a:pt x="798" y="129"/>
                    <a:pt x="796" y="125"/>
                    <a:pt x="798" y="119"/>
                  </a:cubicBezTo>
                  <a:cubicBezTo>
                    <a:pt x="798" y="116"/>
                    <a:pt x="802" y="116"/>
                    <a:pt x="806" y="116"/>
                  </a:cubicBezTo>
                  <a:cubicBezTo>
                    <a:pt x="808" y="116"/>
                    <a:pt x="813" y="116"/>
                    <a:pt x="815" y="119"/>
                  </a:cubicBezTo>
                  <a:cubicBezTo>
                    <a:pt x="817" y="121"/>
                    <a:pt x="817" y="125"/>
                    <a:pt x="821" y="125"/>
                  </a:cubicBezTo>
                  <a:cubicBezTo>
                    <a:pt x="828" y="125"/>
                    <a:pt x="832" y="119"/>
                    <a:pt x="836" y="112"/>
                  </a:cubicBezTo>
                  <a:cubicBezTo>
                    <a:pt x="838" y="110"/>
                    <a:pt x="842" y="112"/>
                    <a:pt x="844" y="110"/>
                  </a:cubicBezTo>
                  <a:cubicBezTo>
                    <a:pt x="849" y="110"/>
                    <a:pt x="853" y="108"/>
                    <a:pt x="857" y="108"/>
                  </a:cubicBezTo>
                  <a:cubicBezTo>
                    <a:pt x="861" y="108"/>
                    <a:pt x="866" y="110"/>
                    <a:pt x="866" y="114"/>
                  </a:cubicBezTo>
                  <a:cubicBezTo>
                    <a:pt x="866" y="121"/>
                    <a:pt x="859" y="121"/>
                    <a:pt x="853" y="123"/>
                  </a:cubicBezTo>
                  <a:cubicBezTo>
                    <a:pt x="851" y="125"/>
                    <a:pt x="851" y="127"/>
                    <a:pt x="851" y="129"/>
                  </a:cubicBezTo>
                  <a:cubicBezTo>
                    <a:pt x="851" y="131"/>
                    <a:pt x="849" y="133"/>
                    <a:pt x="849" y="136"/>
                  </a:cubicBezTo>
                  <a:cubicBezTo>
                    <a:pt x="849" y="138"/>
                    <a:pt x="851" y="138"/>
                    <a:pt x="851" y="140"/>
                  </a:cubicBezTo>
                  <a:cubicBezTo>
                    <a:pt x="855" y="138"/>
                    <a:pt x="857" y="133"/>
                    <a:pt x="861" y="131"/>
                  </a:cubicBezTo>
                  <a:cubicBezTo>
                    <a:pt x="866" y="129"/>
                    <a:pt x="866" y="125"/>
                    <a:pt x="868" y="125"/>
                  </a:cubicBezTo>
                  <a:cubicBezTo>
                    <a:pt x="870" y="125"/>
                    <a:pt x="870" y="127"/>
                    <a:pt x="870" y="127"/>
                  </a:cubicBezTo>
                  <a:cubicBezTo>
                    <a:pt x="870" y="133"/>
                    <a:pt x="870" y="138"/>
                    <a:pt x="870" y="144"/>
                  </a:cubicBezTo>
                  <a:cubicBezTo>
                    <a:pt x="870" y="146"/>
                    <a:pt x="870" y="146"/>
                    <a:pt x="870" y="148"/>
                  </a:cubicBezTo>
                  <a:cubicBezTo>
                    <a:pt x="870" y="152"/>
                    <a:pt x="870" y="152"/>
                    <a:pt x="870" y="152"/>
                  </a:cubicBezTo>
                  <a:cubicBezTo>
                    <a:pt x="872" y="152"/>
                    <a:pt x="872" y="152"/>
                    <a:pt x="874" y="152"/>
                  </a:cubicBezTo>
                  <a:cubicBezTo>
                    <a:pt x="876" y="152"/>
                    <a:pt x="876" y="152"/>
                    <a:pt x="878" y="152"/>
                  </a:cubicBezTo>
                  <a:cubicBezTo>
                    <a:pt x="878" y="152"/>
                    <a:pt x="878" y="152"/>
                    <a:pt x="880" y="152"/>
                  </a:cubicBezTo>
                  <a:cubicBezTo>
                    <a:pt x="880" y="155"/>
                    <a:pt x="880" y="157"/>
                    <a:pt x="880" y="159"/>
                  </a:cubicBezTo>
                  <a:cubicBezTo>
                    <a:pt x="887" y="159"/>
                    <a:pt x="887" y="159"/>
                    <a:pt x="887" y="159"/>
                  </a:cubicBezTo>
                  <a:cubicBezTo>
                    <a:pt x="893" y="159"/>
                    <a:pt x="891" y="150"/>
                    <a:pt x="893" y="144"/>
                  </a:cubicBezTo>
                  <a:cubicBezTo>
                    <a:pt x="895" y="142"/>
                    <a:pt x="900" y="142"/>
                    <a:pt x="902" y="140"/>
                  </a:cubicBezTo>
                  <a:cubicBezTo>
                    <a:pt x="906" y="138"/>
                    <a:pt x="906" y="131"/>
                    <a:pt x="912" y="131"/>
                  </a:cubicBezTo>
                  <a:cubicBezTo>
                    <a:pt x="916" y="131"/>
                    <a:pt x="916" y="136"/>
                    <a:pt x="921" y="140"/>
                  </a:cubicBezTo>
                  <a:cubicBezTo>
                    <a:pt x="925" y="144"/>
                    <a:pt x="929" y="146"/>
                    <a:pt x="931" y="152"/>
                  </a:cubicBezTo>
                  <a:cubicBezTo>
                    <a:pt x="936" y="157"/>
                    <a:pt x="936" y="159"/>
                    <a:pt x="936" y="163"/>
                  </a:cubicBezTo>
                  <a:cubicBezTo>
                    <a:pt x="938" y="172"/>
                    <a:pt x="942" y="174"/>
                    <a:pt x="942" y="182"/>
                  </a:cubicBezTo>
                  <a:cubicBezTo>
                    <a:pt x="942" y="195"/>
                    <a:pt x="933" y="199"/>
                    <a:pt x="931" y="210"/>
                  </a:cubicBezTo>
                  <a:cubicBezTo>
                    <a:pt x="933" y="210"/>
                    <a:pt x="933" y="210"/>
                    <a:pt x="933" y="210"/>
                  </a:cubicBezTo>
                  <a:cubicBezTo>
                    <a:pt x="936" y="208"/>
                    <a:pt x="938" y="205"/>
                    <a:pt x="940" y="203"/>
                  </a:cubicBezTo>
                  <a:cubicBezTo>
                    <a:pt x="942" y="201"/>
                    <a:pt x="946" y="201"/>
                    <a:pt x="948" y="199"/>
                  </a:cubicBezTo>
                  <a:cubicBezTo>
                    <a:pt x="950" y="195"/>
                    <a:pt x="950" y="193"/>
                    <a:pt x="950" y="188"/>
                  </a:cubicBezTo>
                  <a:cubicBezTo>
                    <a:pt x="950" y="184"/>
                    <a:pt x="950" y="182"/>
                    <a:pt x="950" y="178"/>
                  </a:cubicBezTo>
                  <a:cubicBezTo>
                    <a:pt x="950" y="167"/>
                    <a:pt x="950" y="167"/>
                    <a:pt x="950" y="167"/>
                  </a:cubicBezTo>
                  <a:cubicBezTo>
                    <a:pt x="950" y="157"/>
                    <a:pt x="938" y="157"/>
                    <a:pt x="938" y="148"/>
                  </a:cubicBezTo>
                  <a:cubicBezTo>
                    <a:pt x="940" y="138"/>
                    <a:pt x="940" y="138"/>
                    <a:pt x="940" y="138"/>
                  </a:cubicBezTo>
                  <a:cubicBezTo>
                    <a:pt x="938" y="133"/>
                    <a:pt x="936" y="133"/>
                    <a:pt x="936" y="127"/>
                  </a:cubicBezTo>
                  <a:cubicBezTo>
                    <a:pt x="936" y="125"/>
                    <a:pt x="938" y="125"/>
                    <a:pt x="938" y="123"/>
                  </a:cubicBezTo>
                  <a:cubicBezTo>
                    <a:pt x="942" y="116"/>
                    <a:pt x="948" y="121"/>
                    <a:pt x="955" y="119"/>
                  </a:cubicBezTo>
                  <a:cubicBezTo>
                    <a:pt x="959" y="116"/>
                    <a:pt x="961" y="114"/>
                    <a:pt x="961" y="112"/>
                  </a:cubicBezTo>
                  <a:cubicBezTo>
                    <a:pt x="961" y="108"/>
                    <a:pt x="959" y="104"/>
                    <a:pt x="963" y="104"/>
                  </a:cubicBezTo>
                  <a:cubicBezTo>
                    <a:pt x="974" y="104"/>
                    <a:pt x="974" y="104"/>
                    <a:pt x="974" y="104"/>
                  </a:cubicBezTo>
                  <a:cubicBezTo>
                    <a:pt x="982" y="104"/>
                    <a:pt x="986" y="104"/>
                    <a:pt x="993" y="97"/>
                  </a:cubicBezTo>
                  <a:cubicBezTo>
                    <a:pt x="993" y="97"/>
                    <a:pt x="993" y="97"/>
                    <a:pt x="993" y="97"/>
                  </a:cubicBezTo>
                  <a:cubicBezTo>
                    <a:pt x="993" y="104"/>
                    <a:pt x="993" y="104"/>
                    <a:pt x="993" y="104"/>
                  </a:cubicBezTo>
                  <a:cubicBezTo>
                    <a:pt x="993" y="112"/>
                    <a:pt x="984" y="114"/>
                    <a:pt x="984" y="125"/>
                  </a:cubicBezTo>
                  <a:cubicBezTo>
                    <a:pt x="984" y="131"/>
                    <a:pt x="988" y="136"/>
                    <a:pt x="993" y="142"/>
                  </a:cubicBezTo>
                  <a:cubicBezTo>
                    <a:pt x="997" y="144"/>
                    <a:pt x="999" y="148"/>
                    <a:pt x="1005" y="148"/>
                  </a:cubicBezTo>
                  <a:cubicBezTo>
                    <a:pt x="1016" y="148"/>
                    <a:pt x="1022" y="148"/>
                    <a:pt x="1033" y="148"/>
                  </a:cubicBezTo>
                  <a:cubicBezTo>
                    <a:pt x="1035" y="148"/>
                    <a:pt x="1037" y="150"/>
                    <a:pt x="1039" y="152"/>
                  </a:cubicBezTo>
                  <a:cubicBezTo>
                    <a:pt x="1046" y="155"/>
                    <a:pt x="1050" y="155"/>
                    <a:pt x="1058" y="155"/>
                  </a:cubicBezTo>
                  <a:cubicBezTo>
                    <a:pt x="1063" y="155"/>
                    <a:pt x="1067" y="152"/>
                    <a:pt x="1071" y="155"/>
                  </a:cubicBezTo>
                  <a:cubicBezTo>
                    <a:pt x="1075" y="155"/>
                    <a:pt x="1077" y="157"/>
                    <a:pt x="1080" y="161"/>
                  </a:cubicBezTo>
                  <a:cubicBezTo>
                    <a:pt x="1080" y="163"/>
                    <a:pt x="1080" y="165"/>
                    <a:pt x="1082" y="165"/>
                  </a:cubicBezTo>
                  <a:cubicBezTo>
                    <a:pt x="1086" y="165"/>
                    <a:pt x="1088" y="161"/>
                    <a:pt x="1088" y="157"/>
                  </a:cubicBezTo>
                  <a:cubicBezTo>
                    <a:pt x="1099" y="172"/>
                    <a:pt x="1099" y="184"/>
                    <a:pt x="1109" y="197"/>
                  </a:cubicBezTo>
                  <a:cubicBezTo>
                    <a:pt x="1120" y="212"/>
                    <a:pt x="1124" y="229"/>
                    <a:pt x="1141" y="229"/>
                  </a:cubicBezTo>
                  <a:cubicBezTo>
                    <a:pt x="1162" y="229"/>
                    <a:pt x="1164" y="199"/>
                    <a:pt x="1185" y="199"/>
                  </a:cubicBezTo>
                  <a:cubicBezTo>
                    <a:pt x="1204" y="199"/>
                    <a:pt x="1215" y="210"/>
                    <a:pt x="1234" y="216"/>
                  </a:cubicBezTo>
                  <a:cubicBezTo>
                    <a:pt x="1232" y="218"/>
                    <a:pt x="1232" y="220"/>
                    <a:pt x="1232" y="225"/>
                  </a:cubicBezTo>
                  <a:cubicBezTo>
                    <a:pt x="1232" y="256"/>
                    <a:pt x="1232" y="256"/>
                    <a:pt x="1232" y="256"/>
                  </a:cubicBezTo>
                  <a:cubicBezTo>
                    <a:pt x="1232" y="265"/>
                    <a:pt x="1230" y="269"/>
                    <a:pt x="1234" y="277"/>
                  </a:cubicBezTo>
                  <a:cubicBezTo>
                    <a:pt x="1234" y="282"/>
                    <a:pt x="1240" y="284"/>
                    <a:pt x="1240" y="288"/>
                  </a:cubicBezTo>
                  <a:cubicBezTo>
                    <a:pt x="1240" y="303"/>
                    <a:pt x="1232" y="309"/>
                    <a:pt x="1228" y="322"/>
                  </a:cubicBezTo>
                  <a:cubicBezTo>
                    <a:pt x="1226" y="328"/>
                    <a:pt x="1219" y="328"/>
                    <a:pt x="1219" y="335"/>
                  </a:cubicBezTo>
                  <a:cubicBezTo>
                    <a:pt x="1219" y="347"/>
                    <a:pt x="1226" y="354"/>
                    <a:pt x="1226" y="367"/>
                  </a:cubicBezTo>
                  <a:cubicBezTo>
                    <a:pt x="1226" y="396"/>
                    <a:pt x="1226" y="396"/>
                    <a:pt x="1226" y="396"/>
                  </a:cubicBezTo>
                  <a:cubicBezTo>
                    <a:pt x="1226" y="409"/>
                    <a:pt x="1236" y="415"/>
                    <a:pt x="1236" y="426"/>
                  </a:cubicBezTo>
                  <a:cubicBezTo>
                    <a:pt x="1236" y="430"/>
                    <a:pt x="1236" y="432"/>
                    <a:pt x="1236" y="434"/>
                  </a:cubicBezTo>
                  <a:cubicBezTo>
                    <a:pt x="1236" y="443"/>
                    <a:pt x="1240" y="445"/>
                    <a:pt x="1240" y="451"/>
                  </a:cubicBezTo>
                  <a:cubicBezTo>
                    <a:pt x="1240" y="453"/>
                    <a:pt x="1240" y="453"/>
                    <a:pt x="1240" y="456"/>
                  </a:cubicBezTo>
                  <a:cubicBezTo>
                    <a:pt x="1234" y="456"/>
                    <a:pt x="1230" y="453"/>
                    <a:pt x="1224" y="453"/>
                  </a:cubicBezTo>
                  <a:cubicBezTo>
                    <a:pt x="1215" y="453"/>
                    <a:pt x="1211" y="458"/>
                    <a:pt x="1204" y="462"/>
                  </a:cubicBezTo>
                  <a:cubicBezTo>
                    <a:pt x="1200" y="466"/>
                    <a:pt x="1196" y="468"/>
                    <a:pt x="1194" y="475"/>
                  </a:cubicBezTo>
                  <a:cubicBezTo>
                    <a:pt x="1192" y="481"/>
                    <a:pt x="1192" y="485"/>
                    <a:pt x="1190" y="494"/>
                  </a:cubicBezTo>
                  <a:cubicBezTo>
                    <a:pt x="1179" y="515"/>
                    <a:pt x="1171" y="528"/>
                    <a:pt x="1162" y="551"/>
                  </a:cubicBezTo>
                  <a:cubicBezTo>
                    <a:pt x="1147" y="545"/>
                    <a:pt x="1141" y="536"/>
                    <a:pt x="1126" y="528"/>
                  </a:cubicBezTo>
                  <a:cubicBezTo>
                    <a:pt x="1122" y="525"/>
                    <a:pt x="1118" y="530"/>
                    <a:pt x="1113" y="528"/>
                  </a:cubicBezTo>
                  <a:cubicBezTo>
                    <a:pt x="1107" y="528"/>
                    <a:pt x="1107" y="521"/>
                    <a:pt x="1101" y="521"/>
                  </a:cubicBezTo>
                  <a:cubicBezTo>
                    <a:pt x="1094" y="521"/>
                    <a:pt x="1094" y="530"/>
                    <a:pt x="1092" y="536"/>
                  </a:cubicBezTo>
                  <a:cubicBezTo>
                    <a:pt x="1088" y="540"/>
                    <a:pt x="1082" y="540"/>
                    <a:pt x="1075" y="542"/>
                  </a:cubicBezTo>
                  <a:cubicBezTo>
                    <a:pt x="1071" y="545"/>
                    <a:pt x="1069" y="547"/>
                    <a:pt x="1065" y="547"/>
                  </a:cubicBezTo>
                  <a:cubicBezTo>
                    <a:pt x="1058" y="549"/>
                    <a:pt x="1052" y="545"/>
                    <a:pt x="1046" y="549"/>
                  </a:cubicBezTo>
                  <a:cubicBezTo>
                    <a:pt x="1041" y="555"/>
                    <a:pt x="1044" y="561"/>
                    <a:pt x="1039" y="568"/>
                  </a:cubicBezTo>
                  <a:cubicBezTo>
                    <a:pt x="1035" y="574"/>
                    <a:pt x="1029" y="576"/>
                    <a:pt x="1022" y="576"/>
                  </a:cubicBezTo>
                  <a:cubicBezTo>
                    <a:pt x="1001" y="576"/>
                    <a:pt x="1001" y="576"/>
                    <a:pt x="1001" y="576"/>
                  </a:cubicBezTo>
                  <a:cubicBezTo>
                    <a:pt x="986" y="576"/>
                    <a:pt x="978" y="576"/>
                    <a:pt x="965" y="581"/>
                  </a:cubicBezTo>
                  <a:cubicBezTo>
                    <a:pt x="959" y="583"/>
                    <a:pt x="957" y="587"/>
                    <a:pt x="950" y="587"/>
                  </a:cubicBezTo>
                  <a:cubicBezTo>
                    <a:pt x="944" y="587"/>
                    <a:pt x="940" y="583"/>
                    <a:pt x="933" y="583"/>
                  </a:cubicBezTo>
                  <a:cubicBezTo>
                    <a:pt x="916" y="583"/>
                    <a:pt x="912" y="602"/>
                    <a:pt x="897" y="602"/>
                  </a:cubicBezTo>
                  <a:cubicBezTo>
                    <a:pt x="895" y="606"/>
                    <a:pt x="895" y="606"/>
                    <a:pt x="895" y="606"/>
                  </a:cubicBezTo>
                  <a:cubicBezTo>
                    <a:pt x="897" y="608"/>
                    <a:pt x="900" y="610"/>
                    <a:pt x="900" y="614"/>
                  </a:cubicBezTo>
                  <a:cubicBezTo>
                    <a:pt x="900" y="621"/>
                    <a:pt x="893" y="625"/>
                    <a:pt x="893" y="634"/>
                  </a:cubicBezTo>
                  <a:cubicBezTo>
                    <a:pt x="891" y="638"/>
                    <a:pt x="895" y="644"/>
                    <a:pt x="891" y="648"/>
                  </a:cubicBezTo>
                  <a:cubicBezTo>
                    <a:pt x="889" y="650"/>
                    <a:pt x="885" y="648"/>
                    <a:pt x="880" y="653"/>
                  </a:cubicBezTo>
                  <a:cubicBezTo>
                    <a:pt x="876" y="659"/>
                    <a:pt x="878" y="663"/>
                    <a:pt x="876" y="672"/>
                  </a:cubicBezTo>
                  <a:cubicBezTo>
                    <a:pt x="872" y="670"/>
                    <a:pt x="870" y="667"/>
                    <a:pt x="866" y="665"/>
                  </a:cubicBezTo>
                  <a:cubicBezTo>
                    <a:pt x="864" y="663"/>
                    <a:pt x="864" y="659"/>
                    <a:pt x="861" y="659"/>
                  </a:cubicBezTo>
                  <a:cubicBezTo>
                    <a:pt x="853" y="659"/>
                    <a:pt x="851" y="665"/>
                    <a:pt x="847" y="670"/>
                  </a:cubicBezTo>
                  <a:cubicBezTo>
                    <a:pt x="842" y="663"/>
                    <a:pt x="840" y="659"/>
                    <a:pt x="838" y="650"/>
                  </a:cubicBezTo>
                  <a:cubicBezTo>
                    <a:pt x="825" y="659"/>
                    <a:pt x="828" y="674"/>
                    <a:pt x="821" y="687"/>
                  </a:cubicBezTo>
                  <a:cubicBezTo>
                    <a:pt x="811" y="682"/>
                    <a:pt x="804" y="680"/>
                    <a:pt x="794" y="680"/>
                  </a:cubicBezTo>
                  <a:cubicBezTo>
                    <a:pt x="783" y="680"/>
                    <a:pt x="779" y="687"/>
                    <a:pt x="770" y="693"/>
                  </a:cubicBezTo>
                  <a:lnTo>
                    <a:pt x="770" y="693"/>
                  </a:lnTo>
                  <a:close/>
                  <a:moveTo>
                    <a:pt x="239" y="51"/>
                  </a:moveTo>
                  <a:lnTo>
                    <a:pt x="239" y="51"/>
                  </a:lnTo>
                  <a:cubicBezTo>
                    <a:pt x="237" y="51"/>
                    <a:pt x="237" y="51"/>
                    <a:pt x="237" y="51"/>
                  </a:cubicBezTo>
                  <a:cubicBezTo>
                    <a:pt x="228" y="51"/>
                    <a:pt x="228" y="51"/>
                    <a:pt x="228" y="51"/>
                  </a:cubicBezTo>
                  <a:cubicBezTo>
                    <a:pt x="228" y="53"/>
                    <a:pt x="228" y="53"/>
                    <a:pt x="228" y="55"/>
                  </a:cubicBezTo>
                  <a:cubicBezTo>
                    <a:pt x="228" y="57"/>
                    <a:pt x="230" y="57"/>
                    <a:pt x="232" y="59"/>
                  </a:cubicBezTo>
                  <a:cubicBezTo>
                    <a:pt x="235" y="61"/>
                    <a:pt x="237" y="61"/>
                    <a:pt x="241" y="61"/>
                  </a:cubicBezTo>
                  <a:cubicBezTo>
                    <a:pt x="243" y="61"/>
                    <a:pt x="243" y="61"/>
                    <a:pt x="243" y="61"/>
                  </a:cubicBezTo>
                  <a:cubicBezTo>
                    <a:pt x="243" y="59"/>
                    <a:pt x="243" y="57"/>
                    <a:pt x="243" y="55"/>
                  </a:cubicBezTo>
                  <a:cubicBezTo>
                    <a:pt x="243" y="53"/>
                    <a:pt x="241" y="53"/>
                    <a:pt x="239" y="51"/>
                  </a:cubicBezTo>
                  <a:lnTo>
                    <a:pt x="239" y="51"/>
                  </a:lnTo>
                  <a:close/>
                  <a:moveTo>
                    <a:pt x="349" y="34"/>
                  </a:moveTo>
                  <a:lnTo>
                    <a:pt x="349" y="34"/>
                  </a:lnTo>
                  <a:cubicBezTo>
                    <a:pt x="343" y="34"/>
                    <a:pt x="343" y="34"/>
                    <a:pt x="343" y="34"/>
                  </a:cubicBezTo>
                  <a:cubicBezTo>
                    <a:pt x="343" y="38"/>
                    <a:pt x="343" y="40"/>
                    <a:pt x="343" y="42"/>
                  </a:cubicBezTo>
                  <a:cubicBezTo>
                    <a:pt x="343" y="46"/>
                    <a:pt x="347" y="46"/>
                    <a:pt x="349" y="49"/>
                  </a:cubicBezTo>
                  <a:cubicBezTo>
                    <a:pt x="351" y="49"/>
                    <a:pt x="353" y="51"/>
                    <a:pt x="355" y="51"/>
                  </a:cubicBezTo>
                  <a:cubicBezTo>
                    <a:pt x="360" y="51"/>
                    <a:pt x="360" y="46"/>
                    <a:pt x="360" y="44"/>
                  </a:cubicBezTo>
                  <a:cubicBezTo>
                    <a:pt x="360" y="40"/>
                    <a:pt x="357" y="38"/>
                    <a:pt x="353" y="38"/>
                  </a:cubicBezTo>
                  <a:cubicBezTo>
                    <a:pt x="351" y="36"/>
                    <a:pt x="351" y="34"/>
                    <a:pt x="349" y="34"/>
                  </a:cubicBezTo>
                  <a:lnTo>
                    <a:pt x="349" y="34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840157F6-CE6A-4029-B331-816A0485C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" y="1491"/>
              <a:ext cx="523" cy="452"/>
            </a:xfrm>
            <a:custGeom>
              <a:avLst/>
              <a:gdLst>
                <a:gd name="T0" fmla="*/ 678 w 869"/>
                <a:gd name="T1" fmla="*/ 201 h 751"/>
                <a:gd name="T2" fmla="*/ 701 w 869"/>
                <a:gd name="T3" fmla="*/ 248 h 751"/>
                <a:gd name="T4" fmla="*/ 704 w 869"/>
                <a:gd name="T5" fmla="*/ 292 h 751"/>
                <a:gd name="T6" fmla="*/ 704 w 869"/>
                <a:gd name="T7" fmla="*/ 337 h 751"/>
                <a:gd name="T8" fmla="*/ 716 w 869"/>
                <a:gd name="T9" fmla="*/ 377 h 751"/>
                <a:gd name="T10" fmla="*/ 744 w 869"/>
                <a:gd name="T11" fmla="*/ 430 h 751"/>
                <a:gd name="T12" fmla="*/ 812 w 869"/>
                <a:gd name="T13" fmla="*/ 489 h 751"/>
                <a:gd name="T14" fmla="*/ 826 w 869"/>
                <a:gd name="T15" fmla="*/ 527 h 751"/>
                <a:gd name="T16" fmla="*/ 843 w 869"/>
                <a:gd name="T17" fmla="*/ 576 h 751"/>
                <a:gd name="T18" fmla="*/ 864 w 869"/>
                <a:gd name="T19" fmla="*/ 601 h 751"/>
                <a:gd name="T20" fmla="*/ 869 w 869"/>
                <a:gd name="T21" fmla="*/ 635 h 751"/>
                <a:gd name="T22" fmla="*/ 807 w 869"/>
                <a:gd name="T23" fmla="*/ 698 h 751"/>
                <a:gd name="T24" fmla="*/ 782 w 869"/>
                <a:gd name="T25" fmla="*/ 732 h 751"/>
                <a:gd name="T26" fmla="*/ 723 w 869"/>
                <a:gd name="T27" fmla="*/ 703 h 751"/>
                <a:gd name="T28" fmla="*/ 659 w 869"/>
                <a:gd name="T29" fmla="*/ 616 h 751"/>
                <a:gd name="T30" fmla="*/ 604 w 869"/>
                <a:gd name="T31" fmla="*/ 633 h 751"/>
                <a:gd name="T32" fmla="*/ 564 w 869"/>
                <a:gd name="T33" fmla="*/ 656 h 751"/>
                <a:gd name="T34" fmla="*/ 528 w 869"/>
                <a:gd name="T35" fmla="*/ 590 h 751"/>
                <a:gd name="T36" fmla="*/ 475 w 869"/>
                <a:gd name="T37" fmla="*/ 588 h 751"/>
                <a:gd name="T38" fmla="*/ 434 w 869"/>
                <a:gd name="T39" fmla="*/ 586 h 751"/>
                <a:gd name="T40" fmla="*/ 403 w 869"/>
                <a:gd name="T41" fmla="*/ 605 h 751"/>
                <a:gd name="T42" fmla="*/ 365 w 869"/>
                <a:gd name="T43" fmla="*/ 601 h 751"/>
                <a:gd name="T44" fmla="*/ 331 w 869"/>
                <a:gd name="T45" fmla="*/ 607 h 751"/>
                <a:gd name="T46" fmla="*/ 303 w 869"/>
                <a:gd name="T47" fmla="*/ 593 h 751"/>
                <a:gd name="T48" fmla="*/ 252 w 869"/>
                <a:gd name="T49" fmla="*/ 582 h 751"/>
                <a:gd name="T50" fmla="*/ 149 w 869"/>
                <a:gd name="T51" fmla="*/ 597 h 751"/>
                <a:gd name="T52" fmla="*/ 98 w 869"/>
                <a:gd name="T53" fmla="*/ 525 h 751"/>
                <a:gd name="T54" fmla="*/ 140 w 869"/>
                <a:gd name="T55" fmla="*/ 508 h 751"/>
                <a:gd name="T56" fmla="*/ 132 w 869"/>
                <a:gd name="T57" fmla="*/ 495 h 751"/>
                <a:gd name="T58" fmla="*/ 93 w 869"/>
                <a:gd name="T59" fmla="*/ 459 h 751"/>
                <a:gd name="T60" fmla="*/ 96 w 869"/>
                <a:gd name="T61" fmla="*/ 411 h 751"/>
                <a:gd name="T62" fmla="*/ 98 w 869"/>
                <a:gd name="T63" fmla="*/ 375 h 751"/>
                <a:gd name="T64" fmla="*/ 110 w 869"/>
                <a:gd name="T65" fmla="*/ 330 h 751"/>
                <a:gd name="T66" fmla="*/ 93 w 869"/>
                <a:gd name="T67" fmla="*/ 339 h 751"/>
                <a:gd name="T68" fmla="*/ 93 w 869"/>
                <a:gd name="T69" fmla="*/ 309 h 751"/>
                <a:gd name="T70" fmla="*/ 87 w 869"/>
                <a:gd name="T71" fmla="*/ 267 h 751"/>
                <a:gd name="T72" fmla="*/ 96 w 869"/>
                <a:gd name="T73" fmla="*/ 239 h 751"/>
                <a:gd name="T74" fmla="*/ 76 w 869"/>
                <a:gd name="T75" fmla="*/ 218 h 751"/>
                <a:gd name="T76" fmla="*/ 64 w 869"/>
                <a:gd name="T77" fmla="*/ 197 h 751"/>
                <a:gd name="T78" fmla="*/ 40 w 869"/>
                <a:gd name="T79" fmla="*/ 163 h 751"/>
                <a:gd name="T80" fmla="*/ 26 w 869"/>
                <a:gd name="T81" fmla="*/ 142 h 751"/>
                <a:gd name="T82" fmla="*/ 11 w 869"/>
                <a:gd name="T83" fmla="*/ 91 h 751"/>
                <a:gd name="T84" fmla="*/ 17 w 869"/>
                <a:gd name="T85" fmla="*/ 47 h 751"/>
                <a:gd name="T86" fmla="*/ 0 w 869"/>
                <a:gd name="T87" fmla="*/ 13 h 751"/>
                <a:gd name="T88" fmla="*/ 28 w 869"/>
                <a:gd name="T89" fmla="*/ 6 h 751"/>
                <a:gd name="T90" fmla="*/ 68 w 869"/>
                <a:gd name="T91" fmla="*/ 17 h 751"/>
                <a:gd name="T92" fmla="*/ 106 w 869"/>
                <a:gd name="T93" fmla="*/ 38 h 751"/>
                <a:gd name="T94" fmla="*/ 197 w 869"/>
                <a:gd name="T95" fmla="*/ 15 h 751"/>
                <a:gd name="T96" fmla="*/ 204 w 869"/>
                <a:gd name="T97" fmla="*/ 74 h 751"/>
                <a:gd name="T98" fmla="*/ 199 w 869"/>
                <a:gd name="T99" fmla="*/ 108 h 751"/>
                <a:gd name="T100" fmla="*/ 216 w 869"/>
                <a:gd name="T101" fmla="*/ 165 h 751"/>
                <a:gd name="T102" fmla="*/ 210 w 869"/>
                <a:gd name="T103" fmla="*/ 195 h 751"/>
                <a:gd name="T104" fmla="*/ 233 w 869"/>
                <a:gd name="T105" fmla="*/ 193 h 751"/>
                <a:gd name="T106" fmla="*/ 244 w 869"/>
                <a:gd name="T107" fmla="*/ 182 h 751"/>
                <a:gd name="T108" fmla="*/ 286 w 869"/>
                <a:gd name="T109" fmla="*/ 165 h 751"/>
                <a:gd name="T110" fmla="*/ 341 w 869"/>
                <a:gd name="T111" fmla="*/ 178 h 751"/>
                <a:gd name="T112" fmla="*/ 418 w 869"/>
                <a:gd name="T113" fmla="*/ 186 h 751"/>
                <a:gd name="T114" fmla="*/ 494 w 869"/>
                <a:gd name="T115" fmla="*/ 216 h 751"/>
                <a:gd name="T116" fmla="*/ 566 w 869"/>
                <a:gd name="T117" fmla="*/ 212 h 751"/>
                <a:gd name="T118" fmla="*/ 661 w 869"/>
                <a:gd name="T119" fmla="*/ 16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9" h="751">
                  <a:moveTo>
                    <a:pt x="676" y="167"/>
                  </a:moveTo>
                  <a:lnTo>
                    <a:pt x="676" y="167"/>
                  </a:lnTo>
                  <a:cubicBezTo>
                    <a:pt x="678" y="180"/>
                    <a:pt x="678" y="188"/>
                    <a:pt x="678" y="201"/>
                  </a:cubicBezTo>
                  <a:cubicBezTo>
                    <a:pt x="678" y="210"/>
                    <a:pt x="678" y="214"/>
                    <a:pt x="678" y="222"/>
                  </a:cubicBezTo>
                  <a:cubicBezTo>
                    <a:pt x="691" y="224"/>
                    <a:pt x="697" y="231"/>
                    <a:pt x="701" y="241"/>
                  </a:cubicBezTo>
                  <a:cubicBezTo>
                    <a:pt x="701" y="248"/>
                    <a:pt x="701" y="248"/>
                    <a:pt x="701" y="248"/>
                  </a:cubicBezTo>
                  <a:cubicBezTo>
                    <a:pt x="693" y="248"/>
                    <a:pt x="682" y="250"/>
                    <a:pt x="682" y="258"/>
                  </a:cubicBezTo>
                  <a:cubicBezTo>
                    <a:pt x="682" y="267"/>
                    <a:pt x="697" y="263"/>
                    <a:pt x="701" y="269"/>
                  </a:cubicBezTo>
                  <a:cubicBezTo>
                    <a:pt x="706" y="277"/>
                    <a:pt x="699" y="284"/>
                    <a:pt x="704" y="292"/>
                  </a:cubicBezTo>
                  <a:cubicBezTo>
                    <a:pt x="706" y="296"/>
                    <a:pt x="712" y="294"/>
                    <a:pt x="712" y="301"/>
                  </a:cubicBezTo>
                  <a:cubicBezTo>
                    <a:pt x="712" y="305"/>
                    <a:pt x="708" y="307"/>
                    <a:pt x="706" y="311"/>
                  </a:cubicBezTo>
                  <a:cubicBezTo>
                    <a:pt x="704" y="320"/>
                    <a:pt x="706" y="326"/>
                    <a:pt x="704" y="337"/>
                  </a:cubicBezTo>
                  <a:cubicBezTo>
                    <a:pt x="701" y="341"/>
                    <a:pt x="699" y="343"/>
                    <a:pt x="697" y="347"/>
                  </a:cubicBezTo>
                  <a:cubicBezTo>
                    <a:pt x="710" y="351"/>
                    <a:pt x="720" y="358"/>
                    <a:pt x="720" y="370"/>
                  </a:cubicBezTo>
                  <a:cubicBezTo>
                    <a:pt x="720" y="373"/>
                    <a:pt x="718" y="375"/>
                    <a:pt x="716" y="377"/>
                  </a:cubicBezTo>
                  <a:cubicBezTo>
                    <a:pt x="712" y="389"/>
                    <a:pt x="704" y="396"/>
                    <a:pt x="704" y="408"/>
                  </a:cubicBezTo>
                  <a:cubicBezTo>
                    <a:pt x="704" y="419"/>
                    <a:pt x="716" y="417"/>
                    <a:pt x="727" y="421"/>
                  </a:cubicBezTo>
                  <a:cubicBezTo>
                    <a:pt x="733" y="423"/>
                    <a:pt x="737" y="430"/>
                    <a:pt x="744" y="430"/>
                  </a:cubicBezTo>
                  <a:cubicBezTo>
                    <a:pt x="748" y="430"/>
                    <a:pt x="750" y="425"/>
                    <a:pt x="754" y="423"/>
                  </a:cubicBezTo>
                  <a:cubicBezTo>
                    <a:pt x="763" y="436"/>
                    <a:pt x="765" y="449"/>
                    <a:pt x="778" y="457"/>
                  </a:cubicBezTo>
                  <a:cubicBezTo>
                    <a:pt x="792" y="466"/>
                    <a:pt x="812" y="470"/>
                    <a:pt x="812" y="489"/>
                  </a:cubicBezTo>
                  <a:cubicBezTo>
                    <a:pt x="812" y="497"/>
                    <a:pt x="803" y="502"/>
                    <a:pt x="803" y="510"/>
                  </a:cubicBezTo>
                  <a:cubicBezTo>
                    <a:pt x="803" y="516"/>
                    <a:pt x="812" y="519"/>
                    <a:pt x="818" y="521"/>
                  </a:cubicBezTo>
                  <a:cubicBezTo>
                    <a:pt x="822" y="523"/>
                    <a:pt x="824" y="527"/>
                    <a:pt x="826" y="527"/>
                  </a:cubicBezTo>
                  <a:cubicBezTo>
                    <a:pt x="826" y="533"/>
                    <a:pt x="824" y="538"/>
                    <a:pt x="824" y="542"/>
                  </a:cubicBezTo>
                  <a:cubicBezTo>
                    <a:pt x="824" y="552"/>
                    <a:pt x="833" y="554"/>
                    <a:pt x="839" y="561"/>
                  </a:cubicBezTo>
                  <a:cubicBezTo>
                    <a:pt x="841" y="565"/>
                    <a:pt x="839" y="571"/>
                    <a:pt x="843" y="576"/>
                  </a:cubicBezTo>
                  <a:cubicBezTo>
                    <a:pt x="845" y="578"/>
                    <a:pt x="850" y="576"/>
                    <a:pt x="854" y="578"/>
                  </a:cubicBezTo>
                  <a:cubicBezTo>
                    <a:pt x="858" y="582"/>
                    <a:pt x="856" y="586"/>
                    <a:pt x="858" y="593"/>
                  </a:cubicBezTo>
                  <a:cubicBezTo>
                    <a:pt x="858" y="597"/>
                    <a:pt x="864" y="597"/>
                    <a:pt x="864" y="601"/>
                  </a:cubicBezTo>
                  <a:cubicBezTo>
                    <a:pt x="864" y="605"/>
                    <a:pt x="860" y="610"/>
                    <a:pt x="860" y="614"/>
                  </a:cubicBezTo>
                  <a:cubicBezTo>
                    <a:pt x="860" y="620"/>
                    <a:pt x="860" y="624"/>
                    <a:pt x="862" y="629"/>
                  </a:cubicBezTo>
                  <a:cubicBezTo>
                    <a:pt x="864" y="631"/>
                    <a:pt x="869" y="633"/>
                    <a:pt x="869" y="635"/>
                  </a:cubicBezTo>
                  <a:cubicBezTo>
                    <a:pt x="869" y="641"/>
                    <a:pt x="864" y="643"/>
                    <a:pt x="862" y="648"/>
                  </a:cubicBezTo>
                  <a:cubicBezTo>
                    <a:pt x="860" y="665"/>
                    <a:pt x="854" y="675"/>
                    <a:pt x="839" y="679"/>
                  </a:cubicBezTo>
                  <a:cubicBezTo>
                    <a:pt x="824" y="681"/>
                    <a:pt x="807" y="684"/>
                    <a:pt x="807" y="698"/>
                  </a:cubicBezTo>
                  <a:cubicBezTo>
                    <a:pt x="807" y="711"/>
                    <a:pt x="820" y="717"/>
                    <a:pt x="820" y="730"/>
                  </a:cubicBezTo>
                  <a:cubicBezTo>
                    <a:pt x="820" y="739"/>
                    <a:pt x="816" y="743"/>
                    <a:pt x="814" y="751"/>
                  </a:cubicBezTo>
                  <a:cubicBezTo>
                    <a:pt x="799" y="751"/>
                    <a:pt x="788" y="745"/>
                    <a:pt x="782" y="732"/>
                  </a:cubicBezTo>
                  <a:cubicBezTo>
                    <a:pt x="780" y="726"/>
                    <a:pt x="782" y="717"/>
                    <a:pt x="776" y="717"/>
                  </a:cubicBezTo>
                  <a:cubicBezTo>
                    <a:pt x="765" y="717"/>
                    <a:pt x="761" y="728"/>
                    <a:pt x="752" y="728"/>
                  </a:cubicBezTo>
                  <a:cubicBezTo>
                    <a:pt x="737" y="728"/>
                    <a:pt x="731" y="715"/>
                    <a:pt x="723" y="703"/>
                  </a:cubicBezTo>
                  <a:cubicBezTo>
                    <a:pt x="714" y="690"/>
                    <a:pt x="697" y="694"/>
                    <a:pt x="691" y="679"/>
                  </a:cubicBezTo>
                  <a:cubicBezTo>
                    <a:pt x="687" y="667"/>
                    <a:pt x="691" y="658"/>
                    <a:pt x="689" y="643"/>
                  </a:cubicBezTo>
                  <a:cubicBezTo>
                    <a:pt x="687" y="629"/>
                    <a:pt x="676" y="616"/>
                    <a:pt x="659" y="616"/>
                  </a:cubicBezTo>
                  <a:cubicBezTo>
                    <a:pt x="648" y="616"/>
                    <a:pt x="642" y="616"/>
                    <a:pt x="631" y="616"/>
                  </a:cubicBezTo>
                  <a:cubicBezTo>
                    <a:pt x="625" y="616"/>
                    <a:pt x="623" y="624"/>
                    <a:pt x="619" y="631"/>
                  </a:cubicBezTo>
                  <a:cubicBezTo>
                    <a:pt x="615" y="633"/>
                    <a:pt x="610" y="631"/>
                    <a:pt x="604" y="633"/>
                  </a:cubicBezTo>
                  <a:cubicBezTo>
                    <a:pt x="593" y="637"/>
                    <a:pt x="595" y="656"/>
                    <a:pt x="583" y="656"/>
                  </a:cubicBezTo>
                  <a:cubicBezTo>
                    <a:pt x="576" y="656"/>
                    <a:pt x="574" y="652"/>
                    <a:pt x="570" y="652"/>
                  </a:cubicBezTo>
                  <a:cubicBezTo>
                    <a:pt x="568" y="652"/>
                    <a:pt x="566" y="654"/>
                    <a:pt x="564" y="656"/>
                  </a:cubicBezTo>
                  <a:cubicBezTo>
                    <a:pt x="553" y="648"/>
                    <a:pt x="555" y="635"/>
                    <a:pt x="553" y="620"/>
                  </a:cubicBezTo>
                  <a:cubicBezTo>
                    <a:pt x="538" y="624"/>
                    <a:pt x="526" y="614"/>
                    <a:pt x="526" y="599"/>
                  </a:cubicBezTo>
                  <a:cubicBezTo>
                    <a:pt x="526" y="597"/>
                    <a:pt x="528" y="595"/>
                    <a:pt x="528" y="590"/>
                  </a:cubicBezTo>
                  <a:cubicBezTo>
                    <a:pt x="528" y="578"/>
                    <a:pt x="515" y="567"/>
                    <a:pt x="500" y="567"/>
                  </a:cubicBezTo>
                  <a:cubicBezTo>
                    <a:pt x="490" y="567"/>
                    <a:pt x="494" y="582"/>
                    <a:pt x="485" y="588"/>
                  </a:cubicBezTo>
                  <a:cubicBezTo>
                    <a:pt x="483" y="590"/>
                    <a:pt x="479" y="588"/>
                    <a:pt x="475" y="588"/>
                  </a:cubicBezTo>
                  <a:cubicBezTo>
                    <a:pt x="468" y="588"/>
                    <a:pt x="466" y="595"/>
                    <a:pt x="466" y="601"/>
                  </a:cubicBezTo>
                  <a:cubicBezTo>
                    <a:pt x="458" y="597"/>
                    <a:pt x="451" y="597"/>
                    <a:pt x="441" y="593"/>
                  </a:cubicBezTo>
                  <a:cubicBezTo>
                    <a:pt x="439" y="590"/>
                    <a:pt x="439" y="586"/>
                    <a:pt x="434" y="586"/>
                  </a:cubicBezTo>
                  <a:cubicBezTo>
                    <a:pt x="430" y="586"/>
                    <a:pt x="430" y="590"/>
                    <a:pt x="428" y="593"/>
                  </a:cubicBezTo>
                  <a:cubicBezTo>
                    <a:pt x="422" y="597"/>
                    <a:pt x="415" y="593"/>
                    <a:pt x="409" y="595"/>
                  </a:cubicBezTo>
                  <a:cubicBezTo>
                    <a:pt x="405" y="597"/>
                    <a:pt x="407" y="603"/>
                    <a:pt x="403" y="605"/>
                  </a:cubicBezTo>
                  <a:cubicBezTo>
                    <a:pt x="398" y="607"/>
                    <a:pt x="394" y="605"/>
                    <a:pt x="388" y="607"/>
                  </a:cubicBezTo>
                  <a:cubicBezTo>
                    <a:pt x="382" y="610"/>
                    <a:pt x="379" y="612"/>
                    <a:pt x="373" y="616"/>
                  </a:cubicBezTo>
                  <a:cubicBezTo>
                    <a:pt x="369" y="612"/>
                    <a:pt x="367" y="607"/>
                    <a:pt x="365" y="601"/>
                  </a:cubicBezTo>
                  <a:cubicBezTo>
                    <a:pt x="358" y="605"/>
                    <a:pt x="350" y="601"/>
                    <a:pt x="343" y="605"/>
                  </a:cubicBezTo>
                  <a:cubicBezTo>
                    <a:pt x="339" y="610"/>
                    <a:pt x="341" y="618"/>
                    <a:pt x="337" y="620"/>
                  </a:cubicBezTo>
                  <a:cubicBezTo>
                    <a:pt x="333" y="618"/>
                    <a:pt x="333" y="614"/>
                    <a:pt x="331" y="607"/>
                  </a:cubicBezTo>
                  <a:cubicBezTo>
                    <a:pt x="329" y="603"/>
                    <a:pt x="322" y="605"/>
                    <a:pt x="320" y="601"/>
                  </a:cubicBezTo>
                  <a:cubicBezTo>
                    <a:pt x="316" y="597"/>
                    <a:pt x="314" y="593"/>
                    <a:pt x="310" y="588"/>
                  </a:cubicBezTo>
                  <a:cubicBezTo>
                    <a:pt x="307" y="590"/>
                    <a:pt x="305" y="593"/>
                    <a:pt x="303" y="593"/>
                  </a:cubicBezTo>
                  <a:cubicBezTo>
                    <a:pt x="295" y="593"/>
                    <a:pt x="293" y="580"/>
                    <a:pt x="284" y="580"/>
                  </a:cubicBezTo>
                  <a:cubicBezTo>
                    <a:pt x="276" y="580"/>
                    <a:pt x="276" y="593"/>
                    <a:pt x="267" y="593"/>
                  </a:cubicBezTo>
                  <a:cubicBezTo>
                    <a:pt x="261" y="593"/>
                    <a:pt x="259" y="586"/>
                    <a:pt x="252" y="582"/>
                  </a:cubicBezTo>
                  <a:cubicBezTo>
                    <a:pt x="242" y="584"/>
                    <a:pt x="242" y="584"/>
                    <a:pt x="242" y="584"/>
                  </a:cubicBezTo>
                  <a:cubicBezTo>
                    <a:pt x="223" y="578"/>
                    <a:pt x="212" y="567"/>
                    <a:pt x="193" y="567"/>
                  </a:cubicBezTo>
                  <a:cubicBezTo>
                    <a:pt x="172" y="567"/>
                    <a:pt x="170" y="597"/>
                    <a:pt x="149" y="597"/>
                  </a:cubicBezTo>
                  <a:cubicBezTo>
                    <a:pt x="132" y="597"/>
                    <a:pt x="127" y="580"/>
                    <a:pt x="117" y="565"/>
                  </a:cubicBezTo>
                  <a:cubicBezTo>
                    <a:pt x="106" y="552"/>
                    <a:pt x="106" y="540"/>
                    <a:pt x="96" y="525"/>
                  </a:cubicBezTo>
                  <a:cubicBezTo>
                    <a:pt x="98" y="525"/>
                    <a:pt x="98" y="525"/>
                    <a:pt x="98" y="525"/>
                  </a:cubicBezTo>
                  <a:cubicBezTo>
                    <a:pt x="100" y="516"/>
                    <a:pt x="106" y="514"/>
                    <a:pt x="115" y="514"/>
                  </a:cubicBezTo>
                  <a:cubicBezTo>
                    <a:pt x="125" y="514"/>
                    <a:pt x="125" y="514"/>
                    <a:pt x="125" y="514"/>
                  </a:cubicBezTo>
                  <a:cubicBezTo>
                    <a:pt x="132" y="514"/>
                    <a:pt x="134" y="510"/>
                    <a:pt x="140" y="508"/>
                  </a:cubicBezTo>
                  <a:cubicBezTo>
                    <a:pt x="142" y="508"/>
                    <a:pt x="146" y="508"/>
                    <a:pt x="149" y="508"/>
                  </a:cubicBezTo>
                  <a:cubicBezTo>
                    <a:pt x="149" y="504"/>
                    <a:pt x="151" y="499"/>
                    <a:pt x="146" y="497"/>
                  </a:cubicBezTo>
                  <a:cubicBezTo>
                    <a:pt x="140" y="495"/>
                    <a:pt x="136" y="497"/>
                    <a:pt x="132" y="495"/>
                  </a:cubicBezTo>
                  <a:cubicBezTo>
                    <a:pt x="127" y="493"/>
                    <a:pt x="125" y="491"/>
                    <a:pt x="121" y="489"/>
                  </a:cubicBezTo>
                  <a:cubicBezTo>
                    <a:pt x="115" y="487"/>
                    <a:pt x="113" y="485"/>
                    <a:pt x="108" y="478"/>
                  </a:cubicBezTo>
                  <a:cubicBezTo>
                    <a:pt x="104" y="470"/>
                    <a:pt x="93" y="470"/>
                    <a:pt x="93" y="459"/>
                  </a:cubicBezTo>
                  <a:cubicBezTo>
                    <a:pt x="93" y="451"/>
                    <a:pt x="93" y="451"/>
                    <a:pt x="93" y="451"/>
                  </a:cubicBezTo>
                  <a:cubicBezTo>
                    <a:pt x="93" y="442"/>
                    <a:pt x="89" y="436"/>
                    <a:pt x="89" y="428"/>
                  </a:cubicBezTo>
                  <a:cubicBezTo>
                    <a:pt x="89" y="421"/>
                    <a:pt x="93" y="417"/>
                    <a:pt x="96" y="411"/>
                  </a:cubicBezTo>
                  <a:cubicBezTo>
                    <a:pt x="98" y="406"/>
                    <a:pt x="96" y="404"/>
                    <a:pt x="98" y="398"/>
                  </a:cubicBezTo>
                  <a:cubicBezTo>
                    <a:pt x="98" y="394"/>
                    <a:pt x="100" y="392"/>
                    <a:pt x="100" y="389"/>
                  </a:cubicBezTo>
                  <a:cubicBezTo>
                    <a:pt x="100" y="383"/>
                    <a:pt x="98" y="381"/>
                    <a:pt x="98" y="375"/>
                  </a:cubicBezTo>
                  <a:cubicBezTo>
                    <a:pt x="98" y="368"/>
                    <a:pt x="104" y="366"/>
                    <a:pt x="104" y="360"/>
                  </a:cubicBezTo>
                  <a:cubicBezTo>
                    <a:pt x="104" y="345"/>
                    <a:pt x="104" y="345"/>
                    <a:pt x="104" y="345"/>
                  </a:cubicBezTo>
                  <a:cubicBezTo>
                    <a:pt x="104" y="339"/>
                    <a:pt x="110" y="337"/>
                    <a:pt x="110" y="330"/>
                  </a:cubicBezTo>
                  <a:cubicBezTo>
                    <a:pt x="110" y="328"/>
                    <a:pt x="108" y="326"/>
                    <a:pt x="108" y="324"/>
                  </a:cubicBezTo>
                  <a:cubicBezTo>
                    <a:pt x="104" y="324"/>
                    <a:pt x="102" y="328"/>
                    <a:pt x="100" y="330"/>
                  </a:cubicBezTo>
                  <a:cubicBezTo>
                    <a:pt x="98" y="334"/>
                    <a:pt x="98" y="339"/>
                    <a:pt x="93" y="339"/>
                  </a:cubicBezTo>
                  <a:cubicBezTo>
                    <a:pt x="93" y="339"/>
                    <a:pt x="91" y="337"/>
                    <a:pt x="89" y="337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89" y="320"/>
                    <a:pt x="93" y="315"/>
                    <a:pt x="93" y="309"/>
                  </a:cubicBezTo>
                  <a:cubicBezTo>
                    <a:pt x="93" y="301"/>
                    <a:pt x="93" y="294"/>
                    <a:pt x="91" y="288"/>
                  </a:cubicBezTo>
                  <a:cubicBezTo>
                    <a:pt x="91" y="284"/>
                    <a:pt x="87" y="282"/>
                    <a:pt x="87" y="275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87" y="263"/>
                    <a:pt x="89" y="260"/>
                    <a:pt x="91" y="254"/>
                  </a:cubicBezTo>
                  <a:cubicBezTo>
                    <a:pt x="91" y="252"/>
                    <a:pt x="91" y="250"/>
                    <a:pt x="91" y="248"/>
                  </a:cubicBezTo>
                  <a:cubicBezTo>
                    <a:pt x="91" y="243"/>
                    <a:pt x="96" y="243"/>
                    <a:pt x="96" y="239"/>
                  </a:cubicBezTo>
                  <a:cubicBezTo>
                    <a:pt x="96" y="231"/>
                    <a:pt x="96" y="231"/>
                    <a:pt x="96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79" y="231"/>
                    <a:pt x="79" y="224"/>
                    <a:pt x="76" y="218"/>
                  </a:cubicBezTo>
                  <a:cubicBezTo>
                    <a:pt x="74" y="216"/>
                    <a:pt x="72" y="214"/>
                    <a:pt x="72" y="212"/>
                  </a:cubicBezTo>
                  <a:cubicBezTo>
                    <a:pt x="72" y="207"/>
                    <a:pt x="72" y="203"/>
                    <a:pt x="70" y="201"/>
                  </a:cubicBezTo>
                  <a:cubicBezTo>
                    <a:pt x="68" y="199"/>
                    <a:pt x="66" y="199"/>
                    <a:pt x="64" y="197"/>
                  </a:cubicBezTo>
                  <a:cubicBezTo>
                    <a:pt x="60" y="195"/>
                    <a:pt x="64" y="188"/>
                    <a:pt x="60" y="184"/>
                  </a:cubicBezTo>
                  <a:cubicBezTo>
                    <a:pt x="55" y="180"/>
                    <a:pt x="51" y="178"/>
                    <a:pt x="47" y="174"/>
                  </a:cubicBezTo>
                  <a:cubicBezTo>
                    <a:pt x="45" y="169"/>
                    <a:pt x="45" y="163"/>
                    <a:pt x="40" y="163"/>
                  </a:cubicBezTo>
                  <a:cubicBezTo>
                    <a:pt x="36" y="163"/>
                    <a:pt x="34" y="165"/>
                    <a:pt x="30" y="165"/>
                  </a:cubicBezTo>
                  <a:cubicBezTo>
                    <a:pt x="28" y="165"/>
                    <a:pt x="26" y="161"/>
                    <a:pt x="26" y="159"/>
                  </a:cubicBezTo>
                  <a:cubicBezTo>
                    <a:pt x="26" y="142"/>
                    <a:pt x="26" y="142"/>
                    <a:pt x="26" y="142"/>
                  </a:cubicBezTo>
                  <a:cubicBezTo>
                    <a:pt x="26" y="133"/>
                    <a:pt x="19" y="129"/>
                    <a:pt x="19" y="119"/>
                  </a:cubicBezTo>
                  <a:cubicBezTo>
                    <a:pt x="19" y="112"/>
                    <a:pt x="19" y="106"/>
                    <a:pt x="15" y="100"/>
                  </a:cubicBezTo>
                  <a:cubicBezTo>
                    <a:pt x="13" y="97"/>
                    <a:pt x="11" y="95"/>
                    <a:pt x="11" y="91"/>
                  </a:cubicBezTo>
                  <a:cubicBezTo>
                    <a:pt x="11" y="87"/>
                    <a:pt x="15" y="87"/>
                    <a:pt x="15" y="83"/>
                  </a:cubicBezTo>
                  <a:cubicBezTo>
                    <a:pt x="17" y="76"/>
                    <a:pt x="17" y="74"/>
                    <a:pt x="17" y="68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38"/>
                    <a:pt x="13" y="34"/>
                    <a:pt x="7" y="28"/>
                  </a:cubicBezTo>
                  <a:cubicBezTo>
                    <a:pt x="7" y="26"/>
                    <a:pt x="2" y="26"/>
                    <a:pt x="2" y="23"/>
                  </a:cubicBezTo>
                  <a:cubicBezTo>
                    <a:pt x="0" y="19"/>
                    <a:pt x="0" y="17"/>
                    <a:pt x="0" y="13"/>
                  </a:cubicBezTo>
                  <a:cubicBezTo>
                    <a:pt x="0" y="6"/>
                    <a:pt x="2" y="0"/>
                    <a:pt x="9" y="0"/>
                  </a:cubicBezTo>
                  <a:cubicBezTo>
                    <a:pt x="13" y="0"/>
                    <a:pt x="15" y="2"/>
                    <a:pt x="19" y="4"/>
                  </a:cubicBezTo>
                  <a:cubicBezTo>
                    <a:pt x="24" y="4"/>
                    <a:pt x="26" y="4"/>
                    <a:pt x="28" y="6"/>
                  </a:cubicBezTo>
                  <a:cubicBezTo>
                    <a:pt x="32" y="9"/>
                    <a:pt x="30" y="13"/>
                    <a:pt x="36" y="17"/>
                  </a:cubicBezTo>
                  <a:cubicBezTo>
                    <a:pt x="40" y="19"/>
                    <a:pt x="45" y="19"/>
                    <a:pt x="53" y="19"/>
                  </a:cubicBezTo>
                  <a:cubicBezTo>
                    <a:pt x="60" y="19"/>
                    <a:pt x="62" y="17"/>
                    <a:pt x="68" y="17"/>
                  </a:cubicBezTo>
                  <a:cubicBezTo>
                    <a:pt x="74" y="17"/>
                    <a:pt x="74" y="23"/>
                    <a:pt x="79" y="28"/>
                  </a:cubicBezTo>
                  <a:cubicBezTo>
                    <a:pt x="79" y="30"/>
                    <a:pt x="83" y="30"/>
                    <a:pt x="85" y="32"/>
                  </a:cubicBezTo>
                  <a:cubicBezTo>
                    <a:pt x="93" y="36"/>
                    <a:pt x="98" y="38"/>
                    <a:pt x="106" y="38"/>
                  </a:cubicBezTo>
                  <a:cubicBezTo>
                    <a:pt x="113" y="38"/>
                    <a:pt x="117" y="34"/>
                    <a:pt x="123" y="32"/>
                  </a:cubicBezTo>
                  <a:cubicBezTo>
                    <a:pt x="136" y="30"/>
                    <a:pt x="146" y="26"/>
                    <a:pt x="153" y="15"/>
                  </a:cubicBezTo>
                  <a:cubicBezTo>
                    <a:pt x="170" y="15"/>
                    <a:pt x="180" y="15"/>
                    <a:pt x="197" y="15"/>
                  </a:cubicBezTo>
                  <a:cubicBezTo>
                    <a:pt x="206" y="15"/>
                    <a:pt x="208" y="23"/>
                    <a:pt x="210" y="32"/>
                  </a:cubicBezTo>
                  <a:cubicBezTo>
                    <a:pt x="212" y="40"/>
                    <a:pt x="218" y="45"/>
                    <a:pt x="218" y="55"/>
                  </a:cubicBezTo>
                  <a:cubicBezTo>
                    <a:pt x="218" y="64"/>
                    <a:pt x="210" y="70"/>
                    <a:pt x="204" y="74"/>
                  </a:cubicBezTo>
                  <a:cubicBezTo>
                    <a:pt x="197" y="78"/>
                    <a:pt x="193" y="76"/>
                    <a:pt x="189" y="81"/>
                  </a:cubicBezTo>
                  <a:cubicBezTo>
                    <a:pt x="187" y="83"/>
                    <a:pt x="187" y="85"/>
                    <a:pt x="187" y="89"/>
                  </a:cubicBezTo>
                  <a:cubicBezTo>
                    <a:pt x="187" y="97"/>
                    <a:pt x="195" y="100"/>
                    <a:pt x="199" y="108"/>
                  </a:cubicBezTo>
                  <a:cubicBezTo>
                    <a:pt x="204" y="119"/>
                    <a:pt x="204" y="123"/>
                    <a:pt x="204" y="133"/>
                  </a:cubicBezTo>
                  <a:cubicBezTo>
                    <a:pt x="210" y="144"/>
                    <a:pt x="223" y="144"/>
                    <a:pt x="223" y="157"/>
                  </a:cubicBezTo>
                  <a:cubicBezTo>
                    <a:pt x="223" y="161"/>
                    <a:pt x="218" y="161"/>
                    <a:pt x="216" y="165"/>
                  </a:cubicBezTo>
                  <a:cubicBezTo>
                    <a:pt x="214" y="172"/>
                    <a:pt x="218" y="176"/>
                    <a:pt x="214" y="180"/>
                  </a:cubicBezTo>
                  <a:cubicBezTo>
                    <a:pt x="210" y="184"/>
                    <a:pt x="204" y="186"/>
                    <a:pt x="204" y="193"/>
                  </a:cubicBezTo>
                  <a:cubicBezTo>
                    <a:pt x="204" y="195"/>
                    <a:pt x="208" y="195"/>
                    <a:pt x="210" y="195"/>
                  </a:cubicBezTo>
                  <a:cubicBezTo>
                    <a:pt x="216" y="195"/>
                    <a:pt x="218" y="193"/>
                    <a:pt x="225" y="188"/>
                  </a:cubicBezTo>
                  <a:cubicBezTo>
                    <a:pt x="225" y="188"/>
                    <a:pt x="227" y="184"/>
                    <a:pt x="229" y="184"/>
                  </a:cubicBezTo>
                  <a:cubicBezTo>
                    <a:pt x="233" y="184"/>
                    <a:pt x="231" y="188"/>
                    <a:pt x="233" y="193"/>
                  </a:cubicBezTo>
                  <a:cubicBezTo>
                    <a:pt x="233" y="195"/>
                    <a:pt x="237" y="199"/>
                    <a:pt x="242" y="199"/>
                  </a:cubicBezTo>
                  <a:cubicBezTo>
                    <a:pt x="244" y="199"/>
                    <a:pt x="244" y="197"/>
                    <a:pt x="244" y="193"/>
                  </a:cubicBezTo>
                  <a:cubicBezTo>
                    <a:pt x="244" y="182"/>
                    <a:pt x="244" y="182"/>
                    <a:pt x="244" y="182"/>
                  </a:cubicBezTo>
                  <a:cubicBezTo>
                    <a:pt x="244" y="176"/>
                    <a:pt x="250" y="169"/>
                    <a:pt x="259" y="167"/>
                  </a:cubicBezTo>
                  <a:cubicBezTo>
                    <a:pt x="263" y="167"/>
                    <a:pt x="267" y="163"/>
                    <a:pt x="271" y="163"/>
                  </a:cubicBezTo>
                  <a:cubicBezTo>
                    <a:pt x="278" y="163"/>
                    <a:pt x="280" y="165"/>
                    <a:pt x="286" y="165"/>
                  </a:cubicBezTo>
                  <a:cubicBezTo>
                    <a:pt x="299" y="165"/>
                    <a:pt x="301" y="182"/>
                    <a:pt x="314" y="182"/>
                  </a:cubicBezTo>
                  <a:cubicBezTo>
                    <a:pt x="320" y="182"/>
                    <a:pt x="324" y="178"/>
                    <a:pt x="331" y="178"/>
                  </a:cubicBezTo>
                  <a:cubicBezTo>
                    <a:pt x="341" y="178"/>
                    <a:pt x="341" y="178"/>
                    <a:pt x="341" y="178"/>
                  </a:cubicBezTo>
                  <a:cubicBezTo>
                    <a:pt x="348" y="178"/>
                    <a:pt x="352" y="182"/>
                    <a:pt x="358" y="182"/>
                  </a:cubicBezTo>
                  <a:cubicBezTo>
                    <a:pt x="375" y="182"/>
                    <a:pt x="384" y="182"/>
                    <a:pt x="401" y="182"/>
                  </a:cubicBezTo>
                  <a:cubicBezTo>
                    <a:pt x="407" y="182"/>
                    <a:pt x="411" y="184"/>
                    <a:pt x="418" y="186"/>
                  </a:cubicBezTo>
                  <a:cubicBezTo>
                    <a:pt x="432" y="186"/>
                    <a:pt x="441" y="191"/>
                    <a:pt x="454" y="199"/>
                  </a:cubicBezTo>
                  <a:cubicBezTo>
                    <a:pt x="464" y="205"/>
                    <a:pt x="470" y="207"/>
                    <a:pt x="481" y="212"/>
                  </a:cubicBezTo>
                  <a:cubicBezTo>
                    <a:pt x="485" y="214"/>
                    <a:pt x="487" y="214"/>
                    <a:pt x="494" y="216"/>
                  </a:cubicBezTo>
                  <a:cubicBezTo>
                    <a:pt x="500" y="218"/>
                    <a:pt x="502" y="222"/>
                    <a:pt x="504" y="229"/>
                  </a:cubicBezTo>
                  <a:cubicBezTo>
                    <a:pt x="521" y="216"/>
                    <a:pt x="534" y="220"/>
                    <a:pt x="553" y="216"/>
                  </a:cubicBezTo>
                  <a:cubicBezTo>
                    <a:pt x="559" y="216"/>
                    <a:pt x="562" y="214"/>
                    <a:pt x="566" y="212"/>
                  </a:cubicBezTo>
                  <a:cubicBezTo>
                    <a:pt x="579" y="205"/>
                    <a:pt x="585" y="203"/>
                    <a:pt x="595" y="193"/>
                  </a:cubicBezTo>
                  <a:cubicBezTo>
                    <a:pt x="606" y="184"/>
                    <a:pt x="615" y="184"/>
                    <a:pt x="627" y="180"/>
                  </a:cubicBezTo>
                  <a:cubicBezTo>
                    <a:pt x="640" y="176"/>
                    <a:pt x="646" y="167"/>
                    <a:pt x="661" y="167"/>
                  </a:cubicBezTo>
                  <a:cubicBezTo>
                    <a:pt x="665" y="167"/>
                    <a:pt x="672" y="167"/>
                    <a:pt x="676" y="167"/>
                  </a:cubicBezTo>
                  <a:lnTo>
                    <a:pt x="676" y="167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58B0388B-5D0C-46DD-A851-70DE643E7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" y="1491"/>
              <a:ext cx="523" cy="452"/>
            </a:xfrm>
            <a:custGeom>
              <a:avLst/>
              <a:gdLst>
                <a:gd name="T0" fmla="*/ 678 w 869"/>
                <a:gd name="T1" fmla="*/ 201 h 751"/>
                <a:gd name="T2" fmla="*/ 701 w 869"/>
                <a:gd name="T3" fmla="*/ 248 h 751"/>
                <a:gd name="T4" fmla="*/ 704 w 869"/>
                <a:gd name="T5" fmla="*/ 292 h 751"/>
                <a:gd name="T6" fmla="*/ 704 w 869"/>
                <a:gd name="T7" fmla="*/ 337 h 751"/>
                <a:gd name="T8" fmla="*/ 716 w 869"/>
                <a:gd name="T9" fmla="*/ 377 h 751"/>
                <a:gd name="T10" fmla="*/ 744 w 869"/>
                <a:gd name="T11" fmla="*/ 430 h 751"/>
                <a:gd name="T12" fmla="*/ 812 w 869"/>
                <a:gd name="T13" fmla="*/ 489 h 751"/>
                <a:gd name="T14" fmla="*/ 826 w 869"/>
                <a:gd name="T15" fmla="*/ 527 h 751"/>
                <a:gd name="T16" fmla="*/ 843 w 869"/>
                <a:gd name="T17" fmla="*/ 576 h 751"/>
                <a:gd name="T18" fmla="*/ 864 w 869"/>
                <a:gd name="T19" fmla="*/ 601 h 751"/>
                <a:gd name="T20" fmla="*/ 869 w 869"/>
                <a:gd name="T21" fmla="*/ 635 h 751"/>
                <a:gd name="T22" fmla="*/ 807 w 869"/>
                <a:gd name="T23" fmla="*/ 698 h 751"/>
                <a:gd name="T24" fmla="*/ 782 w 869"/>
                <a:gd name="T25" fmla="*/ 732 h 751"/>
                <a:gd name="T26" fmla="*/ 723 w 869"/>
                <a:gd name="T27" fmla="*/ 703 h 751"/>
                <a:gd name="T28" fmla="*/ 659 w 869"/>
                <a:gd name="T29" fmla="*/ 616 h 751"/>
                <a:gd name="T30" fmla="*/ 604 w 869"/>
                <a:gd name="T31" fmla="*/ 633 h 751"/>
                <a:gd name="T32" fmla="*/ 564 w 869"/>
                <a:gd name="T33" fmla="*/ 656 h 751"/>
                <a:gd name="T34" fmla="*/ 528 w 869"/>
                <a:gd name="T35" fmla="*/ 590 h 751"/>
                <a:gd name="T36" fmla="*/ 475 w 869"/>
                <a:gd name="T37" fmla="*/ 588 h 751"/>
                <a:gd name="T38" fmla="*/ 434 w 869"/>
                <a:gd name="T39" fmla="*/ 586 h 751"/>
                <a:gd name="T40" fmla="*/ 403 w 869"/>
                <a:gd name="T41" fmla="*/ 605 h 751"/>
                <a:gd name="T42" fmla="*/ 365 w 869"/>
                <a:gd name="T43" fmla="*/ 601 h 751"/>
                <a:gd name="T44" fmla="*/ 331 w 869"/>
                <a:gd name="T45" fmla="*/ 607 h 751"/>
                <a:gd name="T46" fmla="*/ 303 w 869"/>
                <a:gd name="T47" fmla="*/ 593 h 751"/>
                <a:gd name="T48" fmla="*/ 252 w 869"/>
                <a:gd name="T49" fmla="*/ 582 h 751"/>
                <a:gd name="T50" fmla="*/ 149 w 869"/>
                <a:gd name="T51" fmla="*/ 597 h 751"/>
                <a:gd name="T52" fmla="*/ 98 w 869"/>
                <a:gd name="T53" fmla="*/ 525 h 751"/>
                <a:gd name="T54" fmla="*/ 140 w 869"/>
                <a:gd name="T55" fmla="*/ 508 h 751"/>
                <a:gd name="T56" fmla="*/ 132 w 869"/>
                <a:gd name="T57" fmla="*/ 495 h 751"/>
                <a:gd name="T58" fmla="*/ 93 w 869"/>
                <a:gd name="T59" fmla="*/ 459 h 751"/>
                <a:gd name="T60" fmla="*/ 96 w 869"/>
                <a:gd name="T61" fmla="*/ 411 h 751"/>
                <a:gd name="T62" fmla="*/ 98 w 869"/>
                <a:gd name="T63" fmla="*/ 375 h 751"/>
                <a:gd name="T64" fmla="*/ 110 w 869"/>
                <a:gd name="T65" fmla="*/ 330 h 751"/>
                <a:gd name="T66" fmla="*/ 93 w 869"/>
                <a:gd name="T67" fmla="*/ 339 h 751"/>
                <a:gd name="T68" fmla="*/ 93 w 869"/>
                <a:gd name="T69" fmla="*/ 309 h 751"/>
                <a:gd name="T70" fmla="*/ 87 w 869"/>
                <a:gd name="T71" fmla="*/ 267 h 751"/>
                <a:gd name="T72" fmla="*/ 96 w 869"/>
                <a:gd name="T73" fmla="*/ 239 h 751"/>
                <a:gd name="T74" fmla="*/ 76 w 869"/>
                <a:gd name="T75" fmla="*/ 218 h 751"/>
                <a:gd name="T76" fmla="*/ 64 w 869"/>
                <a:gd name="T77" fmla="*/ 197 h 751"/>
                <a:gd name="T78" fmla="*/ 40 w 869"/>
                <a:gd name="T79" fmla="*/ 163 h 751"/>
                <a:gd name="T80" fmla="*/ 26 w 869"/>
                <a:gd name="T81" fmla="*/ 142 h 751"/>
                <a:gd name="T82" fmla="*/ 11 w 869"/>
                <a:gd name="T83" fmla="*/ 91 h 751"/>
                <a:gd name="T84" fmla="*/ 17 w 869"/>
                <a:gd name="T85" fmla="*/ 47 h 751"/>
                <a:gd name="T86" fmla="*/ 0 w 869"/>
                <a:gd name="T87" fmla="*/ 13 h 751"/>
                <a:gd name="T88" fmla="*/ 28 w 869"/>
                <a:gd name="T89" fmla="*/ 6 h 751"/>
                <a:gd name="T90" fmla="*/ 68 w 869"/>
                <a:gd name="T91" fmla="*/ 17 h 751"/>
                <a:gd name="T92" fmla="*/ 106 w 869"/>
                <a:gd name="T93" fmla="*/ 38 h 751"/>
                <a:gd name="T94" fmla="*/ 197 w 869"/>
                <a:gd name="T95" fmla="*/ 15 h 751"/>
                <a:gd name="T96" fmla="*/ 204 w 869"/>
                <a:gd name="T97" fmla="*/ 74 h 751"/>
                <a:gd name="T98" fmla="*/ 199 w 869"/>
                <a:gd name="T99" fmla="*/ 108 h 751"/>
                <a:gd name="T100" fmla="*/ 216 w 869"/>
                <a:gd name="T101" fmla="*/ 165 h 751"/>
                <a:gd name="T102" fmla="*/ 210 w 869"/>
                <a:gd name="T103" fmla="*/ 195 h 751"/>
                <a:gd name="T104" fmla="*/ 233 w 869"/>
                <a:gd name="T105" fmla="*/ 193 h 751"/>
                <a:gd name="T106" fmla="*/ 244 w 869"/>
                <a:gd name="T107" fmla="*/ 182 h 751"/>
                <a:gd name="T108" fmla="*/ 286 w 869"/>
                <a:gd name="T109" fmla="*/ 165 h 751"/>
                <a:gd name="T110" fmla="*/ 341 w 869"/>
                <a:gd name="T111" fmla="*/ 178 h 751"/>
                <a:gd name="T112" fmla="*/ 418 w 869"/>
                <a:gd name="T113" fmla="*/ 186 h 751"/>
                <a:gd name="T114" fmla="*/ 494 w 869"/>
                <a:gd name="T115" fmla="*/ 216 h 751"/>
                <a:gd name="T116" fmla="*/ 566 w 869"/>
                <a:gd name="T117" fmla="*/ 212 h 751"/>
                <a:gd name="T118" fmla="*/ 661 w 869"/>
                <a:gd name="T119" fmla="*/ 16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69" h="751">
                  <a:moveTo>
                    <a:pt x="676" y="167"/>
                  </a:moveTo>
                  <a:lnTo>
                    <a:pt x="676" y="167"/>
                  </a:lnTo>
                  <a:cubicBezTo>
                    <a:pt x="678" y="180"/>
                    <a:pt x="678" y="188"/>
                    <a:pt x="678" y="201"/>
                  </a:cubicBezTo>
                  <a:cubicBezTo>
                    <a:pt x="678" y="210"/>
                    <a:pt x="678" y="214"/>
                    <a:pt x="678" y="222"/>
                  </a:cubicBezTo>
                  <a:cubicBezTo>
                    <a:pt x="691" y="224"/>
                    <a:pt x="697" y="231"/>
                    <a:pt x="701" y="241"/>
                  </a:cubicBezTo>
                  <a:cubicBezTo>
                    <a:pt x="701" y="248"/>
                    <a:pt x="701" y="248"/>
                    <a:pt x="701" y="248"/>
                  </a:cubicBezTo>
                  <a:cubicBezTo>
                    <a:pt x="693" y="248"/>
                    <a:pt x="682" y="250"/>
                    <a:pt x="682" y="258"/>
                  </a:cubicBezTo>
                  <a:cubicBezTo>
                    <a:pt x="682" y="267"/>
                    <a:pt x="697" y="262"/>
                    <a:pt x="701" y="269"/>
                  </a:cubicBezTo>
                  <a:cubicBezTo>
                    <a:pt x="706" y="277"/>
                    <a:pt x="699" y="284"/>
                    <a:pt x="704" y="292"/>
                  </a:cubicBezTo>
                  <a:cubicBezTo>
                    <a:pt x="706" y="296"/>
                    <a:pt x="712" y="294"/>
                    <a:pt x="712" y="301"/>
                  </a:cubicBezTo>
                  <a:cubicBezTo>
                    <a:pt x="712" y="305"/>
                    <a:pt x="708" y="307"/>
                    <a:pt x="706" y="311"/>
                  </a:cubicBezTo>
                  <a:cubicBezTo>
                    <a:pt x="704" y="320"/>
                    <a:pt x="706" y="326"/>
                    <a:pt x="704" y="337"/>
                  </a:cubicBezTo>
                  <a:cubicBezTo>
                    <a:pt x="701" y="341"/>
                    <a:pt x="699" y="343"/>
                    <a:pt x="697" y="347"/>
                  </a:cubicBezTo>
                  <a:cubicBezTo>
                    <a:pt x="710" y="351"/>
                    <a:pt x="720" y="358"/>
                    <a:pt x="720" y="370"/>
                  </a:cubicBezTo>
                  <a:cubicBezTo>
                    <a:pt x="720" y="373"/>
                    <a:pt x="718" y="375"/>
                    <a:pt x="716" y="377"/>
                  </a:cubicBezTo>
                  <a:cubicBezTo>
                    <a:pt x="712" y="389"/>
                    <a:pt x="704" y="396"/>
                    <a:pt x="704" y="408"/>
                  </a:cubicBezTo>
                  <a:cubicBezTo>
                    <a:pt x="704" y="419"/>
                    <a:pt x="716" y="417"/>
                    <a:pt x="727" y="421"/>
                  </a:cubicBezTo>
                  <a:cubicBezTo>
                    <a:pt x="733" y="423"/>
                    <a:pt x="737" y="430"/>
                    <a:pt x="744" y="430"/>
                  </a:cubicBezTo>
                  <a:cubicBezTo>
                    <a:pt x="748" y="430"/>
                    <a:pt x="750" y="425"/>
                    <a:pt x="754" y="423"/>
                  </a:cubicBezTo>
                  <a:cubicBezTo>
                    <a:pt x="763" y="436"/>
                    <a:pt x="765" y="449"/>
                    <a:pt x="778" y="457"/>
                  </a:cubicBezTo>
                  <a:cubicBezTo>
                    <a:pt x="792" y="466"/>
                    <a:pt x="812" y="470"/>
                    <a:pt x="812" y="489"/>
                  </a:cubicBezTo>
                  <a:cubicBezTo>
                    <a:pt x="812" y="497"/>
                    <a:pt x="803" y="502"/>
                    <a:pt x="803" y="510"/>
                  </a:cubicBezTo>
                  <a:cubicBezTo>
                    <a:pt x="803" y="516"/>
                    <a:pt x="812" y="519"/>
                    <a:pt x="818" y="521"/>
                  </a:cubicBezTo>
                  <a:cubicBezTo>
                    <a:pt x="822" y="523"/>
                    <a:pt x="824" y="527"/>
                    <a:pt x="826" y="527"/>
                  </a:cubicBezTo>
                  <a:cubicBezTo>
                    <a:pt x="826" y="533"/>
                    <a:pt x="824" y="538"/>
                    <a:pt x="824" y="542"/>
                  </a:cubicBezTo>
                  <a:cubicBezTo>
                    <a:pt x="824" y="552"/>
                    <a:pt x="833" y="554"/>
                    <a:pt x="839" y="561"/>
                  </a:cubicBezTo>
                  <a:cubicBezTo>
                    <a:pt x="841" y="565"/>
                    <a:pt x="839" y="571"/>
                    <a:pt x="843" y="576"/>
                  </a:cubicBezTo>
                  <a:cubicBezTo>
                    <a:pt x="845" y="578"/>
                    <a:pt x="850" y="576"/>
                    <a:pt x="854" y="578"/>
                  </a:cubicBezTo>
                  <a:cubicBezTo>
                    <a:pt x="858" y="582"/>
                    <a:pt x="856" y="586"/>
                    <a:pt x="858" y="593"/>
                  </a:cubicBezTo>
                  <a:cubicBezTo>
                    <a:pt x="858" y="597"/>
                    <a:pt x="864" y="597"/>
                    <a:pt x="864" y="601"/>
                  </a:cubicBezTo>
                  <a:cubicBezTo>
                    <a:pt x="864" y="605"/>
                    <a:pt x="860" y="610"/>
                    <a:pt x="860" y="614"/>
                  </a:cubicBezTo>
                  <a:cubicBezTo>
                    <a:pt x="860" y="620"/>
                    <a:pt x="860" y="624"/>
                    <a:pt x="862" y="629"/>
                  </a:cubicBezTo>
                  <a:cubicBezTo>
                    <a:pt x="864" y="631"/>
                    <a:pt x="869" y="633"/>
                    <a:pt x="869" y="635"/>
                  </a:cubicBezTo>
                  <a:cubicBezTo>
                    <a:pt x="869" y="641"/>
                    <a:pt x="864" y="643"/>
                    <a:pt x="862" y="648"/>
                  </a:cubicBezTo>
                  <a:cubicBezTo>
                    <a:pt x="860" y="665"/>
                    <a:pt x="854" y="675"/>
                    <a:pt x="839" y="679"/>
                  </a:cubicBezTo>
                  <a:cubicBezTo>
                    <a:pt x="824" y="681"/>
                    <a:pt x="807" y="684"/>
                    <a:pt x="807" y="698"/>
                  </a:cubicBezTo>
                  <a:cubicBezTo>
                    <a:pt x="807" y="711"/>
                    <a:pt x="820" y="717"/>
                    <a:pt x="820" y="730"/>
                  </a:cubicBezTo>
                  <a:cubicBezTo>
                    <a:pt x="820" y="739"/>
                    <a:pt x="816" y="743"/>
                    <a:pt x="814" y="751"/>
                  </a:cubicBezTo>
                  <a:cubicBezTo>
                    <a:pt x="799" y="751"/>
                    <a:pt x="788" y="745"/>
                    <a:pt x="782" y="732"/>
                  </a:cubicBezTo>
                  <a:cubicBezTo>
                    <a:pt x="780" y="726"/>
                    <a:pt x="782" y="717"/>
                    <a:pt x="776" y="717"/>
                  </a:cubicBezTo>
                  <a:cubicBezTo>
                    <a:pt x="765" y="717"/>
                    <a:pt x="761" y="728"/>
                    <a:pt x="752" y="728"/>
                  </a:cubicBezTo>
                  <a:cubicBezTo>
                    <a:pt x="737" y="728"/>
                    <a:pt x="731" y="715"/>
                    <a:pt x="723" y="703"/>
                  </a:cubicBezTo>
                  <a:cubicBezTo>
                    <a:pt x="714" y="690"/>
                    <a:pt x="697" y="694"/>
                    <a:pt x="691" y="679"/>
                  </a:cubicBezTo>
                  <a:cubicBezTo>
                    <a:pt x="687" y="667"/>
                    <a:pt x="691" y="658"/>
                    <a:pt x="689" y="643"/>
                  </a:cubicBezTo>
                  <a:cubicBezTo>
                    <a:pt x="687" y="629"/>
                    <a:pt x="676" y="616"/>
                    <a:pt x="659" y="616"/>
                  </a:cubicBezTo>
                  <a:cubicBezTo>
                    <a:pt x="648" y="616"/>
                    <a:pt x="642" y="616"/>
                    <a:pt x="631" y="616"/>
                  </a:cubicBezTo>
                  <a:cubicBezTo>
                    <a:pt x="625" y="616"/>
                    <a:pt x="623" y="624"/>
                    <a:pt x="619" y="631"/>
                  </a:cubicBezTo>
                  <a:cubicBezTo>
                    <a:pt x="615" y="633"/>
                    <a:pt x="610" y="631"/>
                    <a:pt x="604" y="633"/>
                  </a:cubicBezTo>
                  <a:cubicBezTo>
                    <a:pt x="593" y="637"/>
                    <a:pt x="595" y="656"/>
                    <a:pt x="583" y="656"/>
                  </a:cubicBezTo>
                  <a:cubicBezTo>
                    <a:pt x="576" y="656"/>
                    <a:pt x="574" y="652"/>
                    <a:pt x="570" y="652"/>
                  </a:cubicBezTo>
                  <a:cubicBezTo>
                    <a:pt x="568" y="652"/>
                    <a:pt x="566" y="654"/>
                    <a:pt x="564" y="656"/>
                  </a:cubicBezTo>
                  <a:cubicBezTo>
                    <a:pt x="553" y="648"/>
                    <a:pt x="555" y="635"/>
                    <a:pt x="553" y="620"/>
                  </a:cubicBezTo>
                  <a:cubicBezTo>
                    <a:pt x="538" y="624"/>
                    <a:pt x="526" y="614"/>
                    <a:pt x="526" y="599"/>
                  </a:cubicBezTo>
                  <a:cubicBezTo>
                    <a:pt x="526" y="597"/>
                    <a:pt x="528" y="595"/>
                    <a:pt x="528" y="590"/>
                  </a:cubicBezTo>
                  <a:cubicBezTo>
                    <a:pt x="528" y="578"/>
                    <a:pt x="515" y="567"/>
                    <a:pt x="500" y="567"/>
                  </a:cubicBezTo>
                  <a:cubicBezTo>
                    <a:pt x="490" y="567"/>
                    <a:pt x="494" y="582"/>
                    <a:pt x="485" y="588"/>
                  </a:cubicBezTo>
                  <a:cubicBezTo>
                    <a:pt x="483" y="590"/>
                    <a:pt x="479" y="588"/>
                    <a:pt x="475" y="588"/>
                  </a:cubicBezTo>
                  <a:cubicBezTo>
                    <a:pt x="468" y="588"/>
                    <a:pt x="466" y="595"/>
                    <a:pt x="466" y="601"/>
                  </a:cubicBezTo>
                  <a:cubicBezTo>
                    <a:pt x="458" y="597"/>
                    <a:pt x="451" y="597"/>
                    <a:pt x="441" y="593"/>
                  </a:cubicBezTo>
                  <a:cubicBezTo>
                    <a:pt x="439" y="590"/>
                    <a:pt x="439" y="586"/>
                    <a:pt x="434" y="586"/>
                  </a:cubicBezTo>
                  <a:cubicBezTo>
                    <a:pt x="430" y="586"/>
                    <a:pt x="430" y="590"/>
                    <a:pt x="428" y="593"/>
                  </a:cubicBezTo>
                  <a:cubicBezTo>
                    <a:pt x="422" y="597"/>
                    <a:pt x="415" y="593"/>
                    <a:pt x="409" y="595"/>
                  </a:cubicBezTo>
                  <a:cubicBezTo>
                    <a:pt x="405" y="597"/>
                    <a:pt x="407" y="603"/>
                    <a:pt x="403" y="605"/>
                  </a:cubicBezTo>
                  <a:cubicBezTo>
                    <a:pt x="398" y="607"/>
                    <a:pt x="394" y="605"/>
                    <a:pt x="388" y="607"/>
                  </a:cubicBezTo>
                  <a:cubicBezTo>
                    <a:pt x="382" y="610"/>
                    <a:pt x="379" y="612"/>
                    <a:pt x="373" y="616"/>
                  </a:cubicBezTo>
                  <a:cubicBezTo>
                    <a:pt x="369" y="612"/>
                    <a:pt x="367" y="607"/>
                    <a:pt x="365" y="601"/>
                  </a:cubicBezTo>
                  <a:cubicBezTo>
                    <a:pt x="358" y="605"/>
                    <a:pt x="350" y="601"/>
                    <a:pt x="343" y="605"/>
                  </a:cubicBezTo>
                  <a:cubicBezTo>
                    <a:pt x="339" y="610"/>
                    <a:pt x="341" y="618"/>
                    <a:pt x="337" y="620"/>
                  </a:cubicBezTo>
                  <a:cubicBezTo>
                    <a:pt x="333" y="618"/>
                    <a:pt x="333" y="614"/>
                    <a:pt x="331" y="607"/>
                  </a:cubicBezTo>
                  <a:cubicBezTo>
                    <a:pt x="329" y="603"/>
                    <a:pt x="322" y="605"/>
                    <a:pt x="320" y="601"/>
                  </a:cubicBezTo>
                  <a:cubicBezTo>
                    <a:pt x="316" y="597"/>
                    <a:pt x="314" y="593"/>
                    <a:pt x="310" y="588"/>
                  </a:cubicBezTo>
                  <a:cubicBezTo>
                    <a:pt x="307" y="590"/>
                    <a:pt x="305" y="593"/>
                    <a:pt x="303" y="593"/>
                  </a:cubicBezTo>
                  <a:cubicBezTo>
                    <a:pt x="295" y="593"/>
                    <a:pt x="293" y="580"/>
                    <a:pt x="284" y="580"/>
                  </a:cubicBezTo>
                  <a:cubicBezTo>
                    <a:pt x="276" y="580"/>
                    <a:pt x="276" y="593"/>
                    <a:pt x="267" y="593"/>
                  </a:cubicBezTo>
                  <a:cubicBezTo>
                    <a:pt x="261" y="593"/>
                    <a:pt x="259" y="586"/>
                    <a:pt x="252" y="582"/>
                  </a:cubicBezTo>
                  <a:cubicBezTo>
                    <a:pt x="242" y="584"/>
                    <a:pt x="242" y="584"/>
                    <a:pt x="242" y="584"/>
                  </a:cubicBezTo>
                  <a:cubicBezTo>
                    <a:pt x="223" y="578"/>
                    <a:pt x="212" y="567"/>
                    <a:pt x="193" y="567"/>
                  </a:cubicBezTo>
                  <a:cubicBezTo>
                    <a:pt x="172" y="567"/>
                    <a:pt x="170" y="597"/>
                    <a:pt x="149" y="597"/>
                  </a:cubicBezTo>
                  <a:cubicBezTo>
                    <a:pt x="132" y="597"/>
                    <a:pt x="127" y="580"/>
                    <a:pt x="117" y="565"/>
                  </a:cubicBezTo>
                  <a:cubicBezTo>
                    <a:pt x="106" y="552"/>
                    <a:pt x="106" y="540"/>
                    <a:pt x="96" y="525"/>
                  </a:cubicBezTo>
                  <a:cubicBezTo>
                    <a:pt x="98" y="525"/>
                    <a:pt x="98" y="525"/>
                    <a:pt x="98" y="525"/>
                  </a:cubicBezTo>
                  <a:cubicBezTo>
                    <a:pt x="100" y="516"/>
                    <a:pt x="106" y="514"/>
                    <a:pt x="115" y="514"/>
                  </a:cubicBezTo>
                  <a:cubicBezTo>
                    <a:pt x="125" y="514"/>
                    <a:pt x="125" y="514"/>
                    <a:pt x="125" y="514"/>
                  </a:cubicBezTo>
                  <a:cubicBezTo>
                    <a:pt x="132" y="514"/>
                    <a:pt x="134" y="510"/>
                    <a:pt x="140" y="508"/>
                  </a:cubicBezTo>
                  <a:cubicBezTo>
                    <a:pt x="142" y="508"/>
                    <a:pt x="146" y="508"/>
                    <a:pt x="149" y="508"/>
                  </a:cubicBezTo>
                  <a:cubicBezTo>
                    <a:pt x="149" y="504"/>
                    <a:pt x="151" y="499"/>
                    <a:pt x="146" y="497"/>
                  </a:cubicBezTo>
                  <a:cubicBezTo>
                    <a:pt x="140" y="495"/>
                    <a:pt x="136" y="497"/>
                    <a:pt x="132" y="495"/>
                  </a:cubicBezTo>
                  <a:cubicBezTo>
                    <a:pt x="127" y="493"/>
                    <a:pt x="125" y="491"/>
                    <a:pt x="121" y="489"/>
                  </a:cubicBezTo>
                  <a:cubicBezTo>
                    <a:pt x="115" y="487"/>
                    <a:pt x="113" y="485"/>
                    <a:pt x="108" y="478"/>
                  </a:cubicBezTo>
                  <a:cubicBezTo>
                    <a:pt x="104" y="470"/>
                    <a:pt x="93" y="470"/>
                    <a:pt x="93" y="459"/>
                  </a:cubicBezTo>
                  <a:cubicBezTo>
                    <a:pt x="93" y="451"/>
                    <a:pt x="93" y="451"/>
                    <a:pt x="93" y="451"/>
                  </a:cubicBezTo>
                  <a:cubicBezTo>
                    <a:pt x="93" y="442"/>
                    <a:pt x="89" y="436"/>
                    <a:pt x="89" y="428"/>
                  </a:cubicBezTo>
                  <a:cubicBezTo>
                    <a:pt x="89" y="421"/>
                    <a:pt x="93" y="417"/>
                    <a:pt x="96" y="411"/>
                  </a:cubicBezTo>
                  <a:cubicBezTo>
                    <a:pt x="98" y="406"/>
                    <a:pt x="96" y="404"/>
                    <a:pt x="98" y="398"/>
                  </a:cubicBezTo>
                  <a:cubicBezTo>
                    <a:pt x="98" y="394"/>
                    <a:pt x="100" y="392"/>
                    <a:pt x="100" y="389"/>
                  </a:cubicBezTo>
                  <a:cubicBezTo>
                    <a:pt x="100" y="383"/>
                    <a:pt x="98" y="381"/>
                    <a:pt x="98" y="375"/>
                  </a:cubicBezTo>
                  <a:cubicBezTo>
                    <a:pt x="98" y="368"/>
                    <a:pt x="104" y="366"/>
                    <a:pt x="104" y="360"/>
                  </a:cubicBezTo>
                  <a:cubicBezTo>
                    <a:pt x="104" y="345"/>
                    <a:pt x="104" y="345"/>
                    <a:pt x="104" y="345"/>
                  </a:cubicBezTo>
                  <a:cubicBezTo>
                    <a:pt x="104" y="339"/>
                    <a:pt x="110" y="337"/>
                    <a:pt x="110" y="330"/>
                  </a:cubicBezTo>
                  <a:cubicBezTo>
                    <a:pt x="110" y="328"/>
                    <a:pt x="108" y="326"/>
                    <a:pt x="108" y="324"/>
                  </a:cubicBezTo>
                  <a:cubicBezTo>
                    <a:pt x="104" y="324"/>
                    <a:pt x="102" y="328"/>
                    <a:pt x="100" y="330"/>
                  </a:cubicBezTo>
                  <a:cubicBezTo>
                    <a:pt x="98" y="334"/>
                    <a:pt x="98" y="339"/>
                    <a:pt x="93" y="339"/>
                  </a:cubicBezTo>
                  <a:cubicBezTo>
                    <a:pt x="93" y="339"/>
                    <a:pt x="91" y="337"/>
                    <a:pt x="89" y="337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89" y="320"/>
                    <a:pt x="93" y="315"/>
                    <a:pt x="93" y="309"/>
                  </a:cubicBezTo>
                  <a:cubicBezTo>
                    <a:pt x="93" y="301"/>
                    <a:pt x="93" y="294"/>
                    <a:pt x="91" y="288"/>
                  </a:cubicBezTo>
                  <a:cubicBezTo>
                    <a:pt x="91" y="284"/>
                    <a:pt x="87" y="282"/>
                    <a:pt x="87" y="275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87" y="262"/>
                    <a:pt x="89" y="260"/>
                    <a:pt x="91" y="254"/>
                  </a:cubicBezTo>
                  <a:cubicBezTo>
                    <a:pt x="91" y="252"/>
                    <a:pt x="91" y="250"/>
                    <a:pt x="91" y="248"/>
                  </a:cubicBezTo>
                  <a:cubicBezTo>
                    <a:pt x="91" y="243"/>
                    <a:pt x="96" y="243"/>
                    <a:pt x="96" y="239"/>
                  </a:cubicBezTo>
                  <a:cubicBezTo>
                    <a:pt x="96" y="231"/>
                    <a:pt x="96" y="231"/>
                    <a:pt x="96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79" y="231"/>
                    <a:pt x="79" y="224"/>
                    <a:pt x="76" y="218"/>
                  </a:cubicBezTo>
                  <a:cubicBezTo>
                    <a:pt x="74" y="216"/>
                    <a:pt x="72" y="214"/>
                    <a:pt x="72" y="212"/>
                  </a:cubicBezTo>
                  <a:cubicBezTo>
                    <a:pt x="72" y="207"/>
                    <a:pt x="72" y="203"/>
                    <a:pt x="70" y="201"/>
                  </a:cubicBezTo>
                  <a:cubicBezTo>
                    <a:pt x="68" y="199"/>
                    <a:pt x="66" y="199"/>
                    <a:pt x="64" y="197"/>
                  </a:cubicBezTo>
                  <a:cubicBezTo>
                    <a:pt x="60" y="195"/>
                    <a:pt x="64" y="188"/>
                    <a:pt x="60" y="184"/>
                  </a:cubicBezTo>
                  <a:cubicBezTo>
                    <a:pt x="55" y="180"/>
                    <a:pt x="51" y="178"/>
                    <a:pt x="47" y="174"/>
                  </a:cubicBezTo>
                  <a:cubicBezTo>
                    <a:pt x="45" y="169"/>
                    <a:pt x="45" y="163"/>
                    <a:pt x="40" y="163"/>
                  </a:cubicBezTo>
                  <a:cubicBezTo>
                    <a:pt x="36" y="163"/>
                    <a:pt x="34" y="165"/>
                    <a:pt x="30" y="165"/>
                  </a:cubicBezTo>
                  <a:cubicBezTo>
                    <a:pt x="28" y="165"/>
                    <a:pt x="26" y="161"/>
                    <a:pt x="26" y="159"/>
                  </a:cubicBezTo>
                  <a:cubicBezTo>
                    <a:pt x="26" y="142"/>
                    <a:pt x="26" y="142"/>
                    <a:pt x="26" y="142"/>
                  </a:cubicBezTo>
                  <a:cubicBezTo>
                    <a:pt x="26" y="133"/>
                    <a:pt x="19" y="129"/>
                    <a:pt x="19" y="119"/>
                  </a:cubicBezTo>
                  <a:cubicBezTo>
                    <a:pt x="19" y="112"/>
                    <a:pt x="19" y="106"/>
                    <a:pt x="15" y="100"/>
                  </a:cubicBezTo>
                  <a:cubicBezTo>
                    <a:pt x="13" y="97"/>
                    <a:pt x="11" y="95"/>
                    <a:pt x="11" y="91"/>
                  </a:cubicBezTo>
                  <a:cubicBezTo>
                    <a:pt x="11" y="87"/>
                    <a:pt x="15" y="87"/>
                    <a:pt x="15" y="83"/>
                  </a:cubicBezTo>
                  <a:cubicBezTo>
                    <a:pt x="17" y="76"/>
                    <a:pt x="17" y="74"/>
                    <a:pt x="17" y="68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38"/>
                    <a:pt x="13" y="34"/>
                    <a:pt x="7" y="28"/>
                  </a:cubicBezTo>
                  <a:cubicBezTo>
                    <a:pt x="7" y="26"/>
                    <a:pt x="2" y="26"/>
                    <a:pt x="2" y="23"/>
                  </a:cubicBezTo>
                  <a:cubicBezTo>
                    <a:pt x="0" y="19"/>
                    <a:pt x="0" y="17"/>
                    <a:pt x="0" y="13"/>
                  </a:cubicBezTo>
                  <a:cubicBezTo>
                    <a:pt x="0" y="6"/>
                    <a:pt x="2" y="0"/>
                    <a:pt x="9" y="0"/>
                  </a:cubicBezTo>
                  <a:cubicBezTo>
                    <a:pt x="13" y="0"/>
                    <a:pt x="15" y="2"/>
                    <a:pt x="19" y="4"/>
                  </a:cubicBezTo>
                  <a:cubicBezTo>
                    <a:pt x="24" y="4"/>
                    <a:pt x="26" y="4"/>
                    <a:pt x="28" y="6"/>
                  </a:cubicBezTo>
                  <a:cubicBezTo>
                    <a:pt x="32" y="9"/>
                    <a:pt x="30" y="13"/>
                    <a:pt x="36" y="17"/>
                  </a:cubicBezTo>
                  <a:cubicBezTo>
                    <a:pt x="40" y="19"/>
                    <a:pt x="45" y="19"/>
                    <a:pt x="53" y="19"/>
                  </a:cubicBezTo>
                  <a:cubicBezTo>
                    <a:pt x="60" y="19"/>
                    <a:pt x="62" y="17"/>
                    <a:pt x="68" y="17"/>
                  </a:cubicBezTo>
                  <a:cubicBezTo>
                    <a:pt x="74" y="17"/>
                    <a:pt x="74" y="23"/>
                    <a:pt x="79" y="28"/>
                  </a:cubicBezTo>
                  <a:cubicBezTo>
                    <a:pt x="79" y="30"/>
                    <a:pt x="83" y="30"/>
                    <a:pt x="85" y="32"/>
                  </a:cubicBezTo>
                  <a:cubicBezTo>
                    <a:pt x="93" y="36"/>
                    <a:pt x="98" y="38"/>
                    <a:pt x="106" y="38"/>
                  </a:cubicBezTo>
                  <a:cubicBezTo>
                    <a:pt x="113" y="38"/>
                    <a:pt x="117" y="34"/>
                    <a:pt x="123" y="32"/>
                  </a:cubicBezTo>
                  <a:cubicBezTo>
                    <a:pt x="136" y="30"/>
                    <a:pt x="146" y="26"/>
                    <a:pt x="153" y="15"/>
                  </a:cubicBezTo>
                  <a:cubicBezTo>
                    <a:pt x="170" y="15"/>
                    <a:pt x="180" y="15"/>
                    <a:pt x="197" y="15"/>
                  </a:cubicBezTo>
                  <a:cubicBezTo>
                    <a:pt x="206" y="15"/>
                    <a:pt x="208" y="23"/>
                    <a:pt x="210" y="32"/>
                  </a:cubicBezTo>
                  <a:cubicBezTo>
                    <a:pt x="212" y="40"/>
                    <a:pt x="218" y="45"/>
                    <a:pt x="218" y="55"/>
                  </a:cubicBezTo>
                  <a:cubicBezTo>
                    <a:pt x="218" y="64"/>
                    <a:pt x="210" y="70"/>
                    <a:pt x="204" y="74"/>
                  </a:cubicBezTo>
                  <a:cubicBezTo>
                    <a:pt x="197" y="78"/>
                    <a:pt x="193" y="76"/>
                    <a:pt x="189" y="81"/>
                  </a:cubicBezTo>
                  <a:cubicBezTo>
                    <a:pt x="187" y="83"/>
                    <a:pt x="187" y="85"/>
                    <a:pt x="187" y="89"/>
                  </a:cubicBezTo>
                  <a:cubicBezTo>
                    <a:pt x="187" y="97"/>
                    <a:pt x="195" y="100"/>
                    <a:pt x="199" y="108"/>
                  </a:cubicBezTo>
                  <a:cubicBezTo>
                    <a:pt x="204" y="119"/>
                    <a:pt x="204" y="123"/>
                    <a:pt x="204" y="133"/>
                  </a:cubicBezTo>
                  <a:cubicBezTo>
                    <a:pt x="210" y="144"/>
                    <a:pt x="223" y="144"/>
                    <a:pt x="223" y="157"/>
                  </a:cubicBezTo>
                  <a:cubicBezTo>
                    <a:pt x="223" y="161"/>
                    <a:pt x="218" y="161"/>
                    <a:pt x="216" y="165"/>
                  </a:cubicBezTo>
                  <a:cubicBezTo>
                    <a:pt x="214" y="172"/>
                    <a:pt x="218" y="176"/>
                    <a:pt x="214" y="180"/>
                  </a:cubicBezTo>
                  <a:cubicBezTo>
                    <a:pt x="210" y="184"/>
                    <a:pt x="204" y="186"/>
                    <a:pt x="204" y="193"/>
                  </a:cubicBezTo>
                  <a:cubicBezTo>
                    <a:pt x="204" y="195"/>
                    <a:pt x="208" y="195"/>
                    <a:pt x="210" y="195"/>
                  </a:cubicBezTo>
                  <a:cubicBezTo>
                    <a:pt x="216" y="195"/>
                    <a:pt x="218" y="193"/>
                    <a:pt x="225" y="188"/>
                  </a:cubicBezTo>
                  <a:cubicBezTo>
                    <a:pt x="225" y="188"/>
                    <a:pt x="227" y="184"/>
                    <a:pt x="229" y="184"/>
                  </a:cubicBezTo>
                  <a:cubicBezTo>
                    <a:pt x="233" y="184"/>
                    <a:pt x="231" y="188"/>
                    <a:pt x="233" y="193"/>
                  </a:cubicBezTo>
                  <a:cubicBezTo>
                    <a:pt x="233" y="195"/>
                    <a:pt x="237" y="199"/>
                    <a:pt x="242" y="199"/>
                  </a:cubicBezTo>
                  <a:cubicBezTo>
                    <a:pt x="244" y="199"/>
                    <a:pt x="244" y="197"/>
                    <a:pt x="244" y="193"/>
                  </a:cubicBezTo>
                  <a:cubicBezTo>
                    <a:pt x="244" y="182"/>
                    <a:pt x="244" y="182"/>
                    <a:pt x="244" y="182"/>
                  </a:cubicBezTo>
                  <a:cubicBezTo>
                    <a:pt x="244" y="176"/>
                    <a:pt x="250" y="169"/>
                    <a:pt x="259" y="167"/>
                  </a:cubicBezTo>
                  <a:cubicBezTo>
                    <a:pt x="263" y="167"/>
                    <a:pt x="267" y="163"/>
                    <a:pt x="271" y="163"/>
                  </a:cubicBezTo>
                  <a:cubicBezTo>
                    <a:pt x="278" y="163"/>
                    <a:pt x="280" y="165"/>
                    <a:pt x="286" y="165"/>
                  </a:cubicBezTo>
                  <a:cubicBezTo>
                    <a:pt x="299" y="165"/>
                    <a:pt x="301" y="182"/>
                    <a:pt x="314" y="182"/>
                  </a:cubicBezTo>
                  <a:cubicBezTo>
                    <a:pt x="320" y="182"/>
                    <a:pt x="324" y="178"/>
                    <a:pt x="331" y="178"/>
                  </a:cubicBezTo>
                  <a:cubicBezTo>
                    <a:pt x="341" y="178"/>
                    <a:pt x="341" y="178"/>
                    <a:pt x="341" y="178"/>
                  </a:cubicBezTo>
                  <a:cubicBezTo>
                    <a:pt x="348" y="178"/>
                    <a:pt x="352" y="182"/>
                    <a:pt x="358" y="182"/>
                  </a:cubicBezTo>
                  <a:cubicBezTo>
                    <a:pt x="375" y="182"/>
                    <a:pt x="384" y="182"/>
                    <a:pt x="401" y="182"/>
                  </a:cubicBezTo>
                  <a:cubicBezTo>
                    <a:pt x="407" y="182"/>
                    <a:pt x="411" y="184"/>
                    <a:pt x="418" y="186"/>
                  </a:cubicBezTo>
                  <a:cubicBezTo>
                    <a:pt x="432" y="186"/>
                    <a:pt x="441" y="191"/>
                    <a:pt x="454" y="199"/>
                  </a:cubicBezTo>
                  <a:cubicBezTo>
                    <a:pt x="464" y="205"/>
                    <a:pt x="470" y="207"/>
                    <a:pt x="481" y="212"/>
                  </a:cubicBezTo>
                  <a:cubicBezTo>
                    <a:pt x="485" y="214"/>
                    <a:pt x="487" y="214"/>
                    <a:pt x="494" y="216"/>
                  </a:cubicBezTo>
                  <a:cubicBezTo>
                    <a:pt x="500" y="218"/>
                    <a:pt x="502" y="222"/>
                    <a:pt x="504" y="229"/>
                  </a:cubicBezTo>
                  <a:cubicBezTo>
                    <a:pt x="521" y="216"/>
                    <a:pt x="534" y="220"/>
                    <a:pt x="553" y="216"/>
                  </a:cubicBezTo>
                  <a:cubicBezTo>
                    <a:pt x="559" y="216"/>
                    <a:pt x="562" y="214"/>
                    <a:pt x="566" y="212"/>
                  </a:cubicBezTo>
                  <a:cubicBezTo>
                    <a:pt x="579" y="205"/>
                    <a:pt x="585" y="203"/>
                    <a:pt x="595" y="193"/>
                  </a:cubicBezTo>
                  <a:cubicBezTo>
                    <a:pt x="606" y="184"/>
                    <a:pt x="615" y="184"/>
                    <a:pt x="627" y="180"/>
                  </a:cubicBezTo>
                  <a:cubicBezTo>
                    <a:pt x="640" y="176"/>
                    <a:pt x="646" y="167"/>
                    <a:pt x="661" y="167"/>
                  </a:cubicBezTo>
                  <a:cubicBezTo>
                    <a:pt x="665" y="167"/>
                    <a:pt x="672" y="167"/>
                    <a:pt x="676" y="167"/>
                  </a:cubicBezTo>
                  <a:lnTo>
                    <a:pt x="676" y="167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9AA54E68-C92E-425D-B509-F42A43178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" y="1410"/>
              <a:ext cx="314" cy="399"/>
            </a:xfrm>
            <a:custGeom>
              <a:avLst/>
              <a:gdLst>
                <a:gd name="T0" fmla="*/ 70 w 521"/>
                <a:gd name="T1" fmla="*/ 303 h 663"/>
                <a:gd name="T2" fmla="*/ 104 w 521"/>
                <a:gd name="T3" fmla="*/ 299 h 663"/>
                <a:gd name="T4" fmla="*/ 44 w 521"/>
                <a:gd name="T5" fmla="*/ 293 h 663"/>
                <a:gd name="T6" fmla="*/ 6 w 521"/>
                <a:gd name="T7" fmla="*/ 276 h 663"/>
                <a:gd name="T8" fmla="*/ 15 w 521"/>
                <a:gd name="T9" fmla="*/ 231 h 663"/>
                <a:gd name="T10" fmla="*/ 59 w 521"/>
                <a:gd name="T11" fmla="*/ 159 h 663"/>
                <a:gd name="T12" fmla="*/ 93 w 521"/>
                <a:gd name="T13" fmla="*/ 136 h 663"/>
                <a:gd name="T14" fmla="*/ 140 w 521"/>
                <a:gd name="T15" fmla="*/ 110 h 663"/>
                <a:gd name="T16" fmla="*/ 184 w 521"/>
                <a:gd name="T17" fmla="*/ 89 h 663"/>
                <a:gd name="T18" fmla="*/ 231 w 521"/>
                <a:gd name="T19" fmla="*/ 89 h 663"/>
                <a:gd name="T20" fmla="*/ 252 w 521"/>
                <a:gd name="T21" fmla="*/ 83 h 663"/>
                <a:gd name="T22" fmla="*/ 279 w 521"/>
                <a:gd name="T23" fmla="*/ 72 h 663"/>
                <a:gd name="T24" fmla="*/ 294 w 521"/>
                <a:gd name="T25" fmla="*/ 76 h 663"/>
                <a:gd name="T26" fmla="*/ 330 w 521"/>
                <a:gd name="T27" fmla="*/ 66 h 663"/>
                <a:gd name="T28" fmla="*/ 358 w 521"/>
                <a:gd name="T29" fmla="*/ 42 h 663"/>
                <a:gd name="T30" fmla="*/ 385 w 521"/>
                <a:gd name="T31" fmla="*/ 19 h 663"/>
                <a:gd name="T32" fmla="*/ 426 w 521"/>
                <a:gd name="T33" fmla="*/ 19 h 663"/>
                <a:gd name="T34" fmla="*/ 466 w 521"/>
                <a:gd name="T35" fmla="*/ 64 h 663"/>
                <a:gd name="T36" fmla="*/ 500 w 521"/>
                <a:gd name="T37" fmla="*/ 110 h 663"/>
                <a:gd name="T38" fmla="*/ 510 w 521"/>
                <a:gd name="T39" fmla="*/ 165 h 663"/>
                <a:gd name="T40" fmla="*/ 508 w 521"/>
                <a:gd name="T41" fmla="*/ 195 h 663"/>
                <a:gd name="T42" fmla="*/ 496 w 521"/>
                <a:gd name="T43" fmla="*/ 210 h 663"/>
                <a:gd name="T44" fmla="*/ 496 w 521"/>
                <a:gd name="T45" fmla="*/ 235 h 663"/>
                <a:gd name="T46" fmla="*/ 504 w 521"/>
                <a:gd name="T47" fmla="*/ 280 h 663"/>
                <a:gd name="T48" fmla="*/ 517 w 521"/>
                <a:gd name="T49" fmla="*/ 290 h 663"/>
                <a:gd name="T50" fmla="*/ 498 w 521"/>
                <a:gd name="T51" fmla="*/ 324 h 663"/>
                <a:gd name="T52" fmla="*/ 521 w 521"/>
                <a:gd name="T53" fmla="*/ 396 h 663"/>
                <a:gd name="T54" fmla="*/ 496 w 521"/>
                <a:gd name="T55" fmla="*/ 388 h 663"/>
                <a:gd name="T56" fmla="*/ 470 w 521"/>
                <a:gd name="T57" fmla="*/ 466 h 663"/>
                <a:gd name="T58" fmla="*/ 426 w 521"/>
                <a:gd name="T59" fmla="*/ 488 h 663"/>
                <a:gd name="T60" fmla="*/ 423 w 521"/>
                <a:gd name="T61" fmla="*/ 515 h 663"/>
                <a:gd name="T62" fmla="*/ 428 w 521"/>
                <a:gd name="T63" fmla="*/ 530 h 663"/>
                <a:gd name="T64" fmla="*/ 413 w 521"/>
                <a:gd name="T65" fmla="*/ 570 h 663"/>
                <a:gd name="T66" fmla="*/ 383 w 521"/>
                <a:gd name="T67" fmla="*/ 594 h 663"/>
                <a:gd name="T68" fmla="*/ 356 w 521"/>
                <a:gd name="T69" fmla="*/ 625 h 663"/>
                <a:gd name="T70" fmla="*/ 309 w 521"/>
                <a:gd name="T71" fmla="*/ 627 h 663"/>
                <a:gd name="T72" fmla="*/ 284 w 521"/>
                <a:gd name="T73" fmla="*/ 640 h 663"/>
                <a:gd name="T74" fmla="*/ 263 w 521"/>
                <a:gd name="T75" fmla="*/ 644 h 663"/>
                <a:gd name="T76" fmla="*/ 220 w 521"/>
                <a:gd name="T77" fmla="*/ 663 h 663"/>
                <a:gd name="T78" fmla="*/ 197 w 521"/>
                <a:gd name="T79" fmla="*/ 647 h 663"/>
                <a:gd name="T80" fmla="*/ 171 w 521"/>
                <a:gd name="T81" fmla="*/ 594 h 663"/>
                <a:gd name="T82" fmla="*/ 138 w 521"/>
                <a:gd name="T83" fmla="*/ 566 h 663"/>
                <a:gd name="T84" fmla="*/ 97 w 521"/>
                <a:gd name="T85" fmla="*/ 545 h 663"/>
                <a:gd name="T86" fmla="*/ 114 w 521"/>
                <a:gd name="T87" fmla="*/ 507 h 663"/>
                <a:gd name="T88" fmla="*/ 97 w 521"/>
                <a:gd name="T89" fmla="*/ 473 h 663"/>
                <a:gd name="T90" fmla="*/ 106 w 521"/>
                <a:gd name="T91" fmla="*/ 437 h 663"/>
                <a:gd name="T92" fmla="*/ 95 w 521"/>
                <a:gd name="T93" fmla="*/ 405 h 663"/>
                <a:gd name="T94" fmla="*/ 95 w 521"/>
                <a:gd name="T95" fmla="*/ 384 h 663"/>
                <a:gd name="T96" fmla="*/ 72 w 521"/>
                <a:gd name="T97" fmla="*/ 358 h 663"/>
                <a:gd name="T98" fmla="*/ 70 w 521"/>
                <a:gd name="T99" fmla="*/ 30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1" h="663">
                  <a:moveTo>
                    <a:pt x="70" y="303"/>
                  </a:moveTo>
                  <a:lnTo>
                    <a:pt x="70" y="303"/>
                  </a:lnTo>
                  <a:cubicBezTo>
                    <a:pt x="76" y="303"/>
                    <a:pt x="80" y="301"/>
                    <a:pt x="89" y="301"/>
                  </a:cubicBezTo>
                  <a:cubicBezTo>
                    <a:pt x="93" y="301"/>
                    <a:pt x="97" y="301"/>
                    <a:pt x="104" y="299"/>
                  </a:cubicBezTo>
                  <a:cubicBezTo>
                    <a:pt x="89" y="295"/>
                    <a:pt x="80" y="293"/>
                    <a:pt x="66" y="293"/>
                  </a:cubicBezTo>
                  <a:cubicBezTo>
                    <a:pt x="57" y="293"/>
                    <a:pt x="53" y="293"/>
                    <a:pt x="44" y="293"/>
                  </a:cubicBezTo>
                  <a:cubicBezTo>
                    <a:pt x="29" y="290"/>
                    <a:pt x="21" y="290"/>
                    <a:pt x="10" y="282"/>
                  </a:cubicBezTo>
                  <a:cubicBezTo>
                    <a:pt x="8" y="282"/>
                    <a:pt x="6" y="280"/>
                    <a:pt x="6" y="276"/>
                  </a:cubicBezTo>
                  <a:cubicBezTo>
                    <a:pt x="2" y="271"/>
                    <a:pt x="0" y="267"/>
                    <a:pt x="0" y="263"/>
                  </a:cubicBezTo>
                  <a:cubicBezTo>
                    <a:pt x="0" y="248"/>
                    <a:pt x="8" y="244"/>
                    <a:pt x="15" y="231"/>
                  </a:cubicBezTo>
                  <a:cubicBezTo>
                    <a:pt x="21" y="218"/>
                    <a:pt x="21" y="212"/>
                    <a:pt x="23" y="197"/>
                  </a:cubicBezTo>
                  <a:cubicBezTo>
                    <a:pt x="29" y="178"/>
                    <a:pt x="42" y="170"/>
                    <a:pt x="59" y="159"/>
                  </a:cubicBezTo>
                  <a:cubicBezTo>
                    <a:pt x="66" y="155"/>
                    <a:pt x="70" y="150"/>
                    <a:pt x="78" y="146"/>
                  </a:cubicBezTo>
                  <a:cubicBezTo>
                    <a:pt x="85" y="142"/>
                    <a:pt x="87" y="140"/>
                    <a:pt x="93" y="136"/>
                  </a:cubicBezTo>
                  <a:cubicBezTo>
                    <a:pt x="104" y="131"/>
                    <a:pt x="112" y="131"/>
                    <a:pt x="121" y="127"/>
                  </a:cubicBezTo>
                  <a:cubicBezTo>
                    <a:pt x="129" y="123"/>
                    <a:pt x="131" y="117"/>
                    <a:pt x="140" y="110"/>
                  </a:cubicBezTo>
                  <a:cubicBezTo>
                    <a:pt x="148" y="104"/>
                    <a:pt x="152" y="102"/>
                    <a:pt x="159" y="95"/>
                  </a:cubicBezTo>
                  <a:cubicBezTo>
                    <a:pt x="167" y="91"/>
                    <a:pt x="176" y="91"/>
                    <a:pt x="184" y="89"/>
                  </a:cubicBezTo>
                  <a:cubicBezTo>
                    <a:pt x="195" y="87"/>
                    <a:pt x="199" y="85"/>
                    <a:pt x="210" y="85"/>
                  </a:cubicBezTo>
                  <a:cubicBezTo>
                    <a:pt x="218" y="85"/>
                    <a:pt x="222" y="89"/>
                    <a:pt x="231" y="89"/>
                  </a:cubicBezTo>
                  <a:cubicBezTo>
                    <a:pt x="239" y="89"/>
                    <a:pt x="239" y="89"/>
                    <a:pt x="239" y="89"/>
                  </a:cubicBezTo>
                  <a:cubicBezTo>
                    <a:pt x="246" y="89"/>
                    <a:pt x="248" y="85"/>
                    <a:pt x="252" y="83"/>
                  </a:cubicBezTo>
                  <a:cubicBezTo>
                    <a:pt x="258" y="81"/>
                    <a:pt x="263" y="83"/>
                    <a:pt x="267" y="81"/>
                  </a:cubicBezTo>
                  <a:cubicBezTo>
                    <a:pt x="271" y="76"/>
                    <a:pt x="273" y="72"/>
                    <a:pt x="279" y="72"/>
                  </a:cubicBezTo>
                  <a:cubicBezTo>
                    <a:pt x="284" y="72"/>
                    <a:pt x="284" y="76"/>
                    <a:pt x="288" y="76"/>
                  </a:cubicBezTo>
                  <a:cubicBezTo>
                    <a:pt x="294" y="76"/>
                    <a:pt x="294" y="76"/>
                    <a:pt x="294" y="76"/>
                  </a:cubicBezTo>
                  <a:cubicBezTo>
                    <a:pt x="305" y="76"/>
                    <a:pt x="305" y="76"/>
                    <a:pt x="305" y="76"/>
                  </a:cubicBezTo>
                  <a:cubicBezTo>
                    <a:pt x="315" y="76"/>
                    <a:pt x="320" y="70"/>
                    <a:pt x="330" y="66"/>
                  </a:cubicBezTo>
                  <a:cubicBezTo>
                    <a:pt x="337" y="61"/>
                    <a:pt x="341" y="59"/>
                    <a:pt x="347" y="53"/>
                  </a:cubicBezTo>
                  <a:cubicBezTo>
                    <a:pt x="351" y="51"/>
                    <a:pt x="354" y="47"/>
                    <a:pt x="358" y="42"/>
                  </a:cubicBezTo>
                  <a:cubicBezTo>
                    <a:pt x="362" y="40"/>
                    <a:pt x="364" y="40"/>
                    <a:pt x="366" y="38"/>
                  </a:cubicBezTo>
                  <a:cubicBezTo>
                    <a:pt x="375" y="32"/>
                    <a:pt x="379" y="25"/>
                    <a:pt x="385" y="19"/>
                  </a:cubicBezTo>
                  <a:cubicBezTo>
                    <a:pt x="394" y="11"/>
                    <a:pt x="402" y="6"/>
                    <a:pt x="411" y="0"/>
                  </a:cubicBezTo>
                  <a:cubicBezTo>
                    <a:pt x="415" y="8"/>
                    <a:pt x="421" y="11"/>
                    <a:pt x="426" y="19"/>
                  </a:cubicBezTo>
                  <a:cubicBezTo>
                    <a:pt x="430" y="28"/>
                    <a:pt x="430" y="36"/>
                    <a:pt x="436" y="45"/>
                  </a:cubicBezTo>
                  <a:cubicBezTo>
                    <a:pt x="445" y="55"/>
                    <a:pt x="455" y="55"/>
                    <a:pt x="466" y="64"/>
                  </a:cubicBezTo>
                  <a:cubicBezTo>
                    <a:pt x="474" y="68"/>
                    <a:pt x="474" y="74"/>
                    <a:pt x="481" y="81"/>
                  </a:cubicBezTo>
                  <a:cubicBezTo>
                    <a:pt x="489" y="91"/>
                    <a:pt x="496" y="98"/>
                    <a:pt x="500" y="110"/>
                  </a:cubicBezTo>
                  <a:cubicBezTo>
                    <a:pt x="506" y="127"/>
                    <a:pt x="517" y="136"/>
                    <a:pt x="517" y="155"/>
                  </a:cubicBezTo>
                  <a:cubicBezTo>
                    <a:pt x="517" y="159"/>
                    <a:pt x="512" y="161"/>
                    <a:pt x="510" y="165"/>
                  </a:cubicBezTo>
                  <a:cubicBezTo>
                    <a:pt x="504" y="176"/>
                    <a:pt x="502" y="180"/>
                    <a:pt x="498" y="191"/>
                  </a:cubicBezTo>
                  <a:cubicBezTo>
                    <a:pt x="502" y="191"/>
                    <a:pt x="504" y="193"/>
                    <a:pt x="508" y="195"/>
                  </a:cubicBezTo>
                  <a:cubicBezTo>
                    <a:pt x="506" y="199"/>
                    <a:pt x="506" y="201"/>
                    <a:pt x="502" y="206"/>
                  </a:cubicBezTo>
                  <a:cubicBezTo>
                    <a:pt x="502" y="208"/>
                    <a:pt x="496" y="208"/>
                    <a:pt x="496" y="210"/>
                  </a:cubicBezTo>
                  <a:cubicBezTo>
                    <a:pt x="496" y="216"/>
                    <a:pt x="500" y="218"/>
                    <a:pt x="500" y="223"/>
                  </a:cubicBezTo>
                  <a:cubicBezTo>
                    <a:pt x="500" y="229"/>
                    <a:pt x="496" y="231"/>
                    <a:pt x="496" y="235"/>
                  </a:cubicBezTo>
                  <a:cubicBezTo>
                    <a:pt x="496" y="246"/>
                    <a:pt x="502" y="252"/>
                    <a:pt x="508" y="261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8" y="280"/>
                    <a:pt x="512" y="278"/>
                    <a:pt x="517" y="278"/>
                  </a:cubicBezTo>
                  <a:cubicBezTo>
                    <a:pt x="517" y="282"/>
                    <a:pt x="517" y="284"/>
                    <a:pt x="517" y="290"/>
                  </a:cubicBezTo>
                  <a:cubicBezTo>
                    <a:pt x="517" y="295"/>
                    <a:pt x="512" y="297"/>
                    <a:pt x="508" y="301"/>
                  </a:cubicBezTo>
                  <a:cubicBezTo>
                    <a:pt x="502" y="307"/>
                    <a:pt x="498" y="314"/>
                    <a:pt x="498" y="324"/>
                  </a:cubicBezTo>
                  <a:cubicBezTo>
                    <a:pt x="498" y="346"/>
                    <a:pt x="521" y="354"/>
                    <a:pt x="521" y="377"/>
                  </a:cubicBezTo>
                  <a:cubicBezTo>
                    <a:pt x="521" y="386"/>
                    <a:pt x="521" y="390"/>
                    <a:pt x="521" y="396"/>
                  </a:cubicBezTo>
                  <a:cubicBezTo>
                    <a:pt x="512" y="396"/>
                    <a:pt x="508" y="392"/>
                    <a:pt x="500" y="388"/>
                  </a:cubicBezTo>
                  <a:cubicBezTo>
                    <a:pt x="496" y="388"/>
                    <a:pt x="496" y="388"/>
                    <a:pt x="496" y="388"/>
                  </a:cubicBezTo>
                  <a:cubicBezTo>
                    <a:pt x="493" y="396"/>
                    <a:pt x="496" y="399"/>
                    <a:pt x="496" y="405"/>
                  </a:cubicBezTo>
                  <a:cubicBezTo>
                    <a:pt x="481" y="426"/>
                    <a:pt x="489" y="447"/>
                    <a:pt x="470" y="466"/>
                  </a:cubicBezTo>
                  <a:cubicBezTo>
                    <a:pt x="464" y="473"/>
                    <a:pt x="462" y="481"/>
                    <a:pt x="451" y="483"/>
                  </a:cubicBezTo>
                  <a:cubicBezTo>
                    <a:pt x="440" y="485"/>
                    <a:pt x="434" y="481"/>
                    <a:pt x="426" y="488"/>
                  </a:cubicBezTo>
                  <a:cubicBezTo>
                    <a:pt x="421" y="490"/>
                    <a:pt x="417" y="490"/>
                    <a:pt x="417" y="494"/>
                  </a:cubicBezTo>
                  <a:cubicBezTo>
                    <a:pt x="417" y="502"/>
                    <a:pt x="419" y="509"/>
                    <a:pt x="423" y="515"/>
                  </a:cubicBezTo>
                  <a:cubicBezTo>
                    <a:pt x="426" y="519"/>
                    <a:pt x="430" y="519"/>
                    <a:pt x="430" y="524"/>
                  </a:cubicBezTo>
                  <a:cubicBezTo>
                    <a:pt x="430" y="526"/>
                    <a:pt x="428" y="528"/>
                    <a:pt x="428" y="530"/>
                  </a:cubicBezTo>
                  <a:cubicBezTo>
                    <a:pt x="428" y="534"/>
                    <a:pt x="430" y="536"/>
                    <a:pt x="432" y="541"/>
                  </a:cubicBezTo>
                  <a:cubicBezTo>
                    <a:pt x="419" y="547"/>
                    <a:pt x="417" y="558"/>
                    <a:pt x="413" y="570"/>
                  </a:cubicBezTo>
                  <a:cubicBezTo>
                    <a:pt x="413" y="574"/>
                    <a:pt x="413" y="579"/>
                    <a:pt x="409" y="581"/>
                  </a:cubicBezTo>
                  <a:cubicBezTo>
                    <a:pt x="400" y="587"/>
                    <a:pt x="387" y="583"/>
                    <a:pt x="383" y="594"/>
                  </a:cubicBezTo>
                  <a:cubicBezTo>
                    <a:pt x="381" y="602"/>
                    <a:pt x="387" y="608"/>
                    <a:pt x="383" y="615"/>
                  </a:cubicBezTo>
                  <a:cubicBezTo>
                    <a:pt x="377" y="625"/>
                    <a:pt x="366" y="625"/>
                    <a:pt x="356" y="625"/>
                  </a:cubicBezTo>
                  <a:cubicBezTo>
                    <a:pt x="339" y="625"/>
                    <a:pt x="332" y="613"/>
                    <a:pt x="315" y="610"/>
                  </a:cubicBezTo>
                  <a:cubicBezTo>
                    <a:pt x="315" y="619"/>
                    <a:pt x="315" y="627"/>
                    <a:pt x="309" y="627"/>
                  </a:cubicBezTo>
                  <a:cubicBezTo>
                    <a:pt x="305" y="627"/>
                    <a:pt x="301" y="625"/>
                    <a:pt x="299" y="621"/>
                  </a:cubicBezTo>
                  <a:cubicBezTo>
                    <a:pt x="292" y="627"/>
                    <a:pt x="286" y="632"/>
                    <a:pt x="284" y="640"/>
                  </a:cubicBezTo>
                  <a:cubicBezTo>
                    <a:pt x="277" y="638"/>
                    <a:pt x="277" y="638"/>
                    <a:pt x="277" y="638"/>
                  </a:cubicBezTo>
                  <a:cubicBezTo>
                    <a:pt x="271" y="640"/>
                    <a:pt x="269" y="642"/>
                    <a:pt x="263" y="644"/>
                  </a:cubicBezTo>
                  <a:cubicBezTo>
                    <a:pt x="254" y="647"/>
                    <a:pt x="248" y="640"/>
                    <a:pt x="241" y="644"/>
                  </a:cubicBezTo>
                  <a:cubicBezTo>
                    <a:pt x="233" y="651"/>
                    <a:pt x="233" y="661"/>
                    <a:pt x="220" y="663"/>
                  </a:cubicBezTo>
                  <a:cubicBezTo>
                    <a:pt x="218" y="663"/>
                    <a:pt x="216" y="659"/>
                    <a:pt x="212" y="657"/>
                  </a:cubicBezTo>
                  <a:cubicBezTo>
                    <a:pt x="205" y="655"/>
                    <a:pt x="197" y="653"/>
                    <a:pt x="197" y="647"/>
                  </a:cubicBezTo>
                  <a:cubicBezTo>
                    <a:pt x="197" y="638"/>
                    <a:pt x="205" y="634"/>
                    <a:pt x="205" y="625"/>
                  </a:cubicBezTo>
                  <a:cubicBezTo>
                    <a:pt x="205" y="606"/>
                    <a:pt x="186" y="602"/>
                    <a:pt x="171" y="594"/>
                  </a:cubicBezTo>
                  <a:cubicBezTo>
                    <a:pt x="159" y="585"/>
                    <a:pt x="157" y="572"/>
                    <a:pt x="148" y="560"/>
                  </a:cubicBezTo>
                  <a:cubicBezTo>
                    <a:pt x="144" y="562"/>
                    <a:pt x="142" y="566"/>
                    <a:pt x="138" y="566"/>
                  </a:cubicBezTo>
                  <a:cubicBezTo>
                    <a:pt x="131" y="566"/>
                    <a:pt x="127" y="560"/>
                    <a:pt x="121" y="558"/>
                  </a:cubicBezTo>
                  <a:cubicBezTo>
                    <a:pt x="110" y="553"/>
                    <a:pt x="97" y="555"/>
                    <a:pt x="97" y="545"/>
                  </a:cubicBezTo>
                  <a:cubicBezTo>
                    <a:pt x="97" y="532"/>
                    <a:pt x="106" y="526"/>
                    <a:pt x="110" y="513"/>
                  </a:cubicBezTo>
                  <a:cubicBezTo>
                    <a:pt x="112" y="511"/>
                    <a:pt x="114" y="509"/>
                    <a:pt x="114" y="507"/>
                  </a:cubicBezTo>
                  <a:cubicBezTo>
                    <a:pt x="114" y="494"/>
                    <a:pt x="104" y="488"/>
                    <a:pt x="91" y="483"/>
                  </a:cubicBezTo>
                  <a:cubicBezTo>
                    <a:pt x="93" y="479"/>
                    <a:pt x="95" y="477"/>
                    <a:pt x="97" y="473"/>
                  </a:cubicBezTo>
                  <a:cubicBezTo>
                    <a:pt x="99" y="462"/>
                    <a:pt x="97" y="456"/>
                    <a:pt x="99" y="447"/>
                  </a:cubicBezTo>
                  <a:cubicBezTo>
                    <a:pt x="102" y="443"/>
                    <a:pt x="106" y="441"/>
                    <a:pt x="106" y="437"/>
                  </a:cubicBezTo>
                  <a:cubicBezTo>
                    <a:pt x="106" y="430"/>
                    <a:pt x="99" y="432"/>
                    <a:pt x="97" y="428"/>
                  </a:cubicBezTo>
                  <a:cubicBezTo>
                    <a:pt x="93" y="420"/>
                    <a:pt x="99" y="413"/>
                    <a:pt x="95" y="405"/>
                  </a:cubicBezTo>
                  <a:cubicBezTo>
                    <a:pt x="91" y="399"/>
                    <a:pt x="76" y="403"/>
                    <a:pt x="76" y="394"/>
                  </a:cubicBezTo>
                  <a:cubicBezTo>
                    <a:pt x="76" y="386"/>
                    <a:pt x="87" y="384"/>
                    <a:pt x="95" y="384"/>
                  </a:cubicBezTo>
                  <a:cubicBezTo>
                    <a:pt x="95" y="377"/>
                    <a:pt x="95" y="377"/>
                    <a:pt x="95" y="377"/>
                  </a:cubicBezTo>
                  <a:cubicBezTo>
                    <a:pt x="91" y="367"/>
                    <a:pt x="85" y="360"/>
                    <a:pt x="72" y="358"/>
                  </a:cubicBezTo>
                  <a:cubicBezTo>
                    <a:pt x="72" y="350"/>
                    <a:pt x="72" y="346"/>
                    <a:pt x="72" y="337"/>
                  </a:cubicBezTo>
                  <a:cubicBezTo>
                    <a:pt x="72" y="324"/>
                    <a:pt x="72" y="316"/>
                    <a:pt x="70" y="303"/>
                  </a:cubicBezTo>
                  <a:lnTo>
                    <a:pt x="70" y="303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C5203912-388F-48F1-87D2-0BA961333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" y="1410"/>
              <a:ext cx="314" cy="399"/>
            </a:xfrm>
            <a:custGeom>
              <a:avLst/>
              <a:gdLst>
                <a:gd name="T0" fmla="*/ 70 w 521"/>
                <a:gd name="T1" fmla="*/ 303 h 663"/>
                <a:gd name="T2" fmla="*/ 104 w 521"/>
                <a:gd name="T3" fmla="*/ 299 h 663"/>
                <a:gd name="T4" fmla="*/ 44 w 521"/>
                <a:gd name="T5" fmla="*/ 293 h 663"/>
                <a:gd name="T6" fmla="*/ 6 w 521"/>
                <a:gd name="T7" fmla="*/ 276 h 663"/>
                <a:gd name="T8" fmla="*/ 15 w 521"/>
                <a:gd name="T9" fmla="*/ 231 h 663"/>
                <a:gd name="T10" fmla="*/ 59 w 521"/>
                <a:gd name="T11" fmla="*/ 159 h 663"/>
                <a:gd name="T12" fmla="*/ 93 w 521"/>
                <a:gd name="T13" fmla="*/ 136 h 663"/>
                <a:gd name="T14" fmla="*/ 140 w 521"/>
                <a:gd name="T15" fmla="*/ 110 h 663"/>
                <a:gd name="T16" fmla="*/ 184 w 521"/>
                <a:gd name="T17" fmla="*/ 89 h 663"/>
                <a:gd name="T18" fmla="*/ 231 w 521"/>
                <a:gd name="T19" fmla="*/ 89 h 663"/>
                <a:gd name="T20" fmla="*/ 252 w 521"/>
                <a:gd name="T21" fmla="*/ 83 h 663"/>
                <a:gd name="T22" fmla="*/ 279 w 521"/>
                <a:gd name="T23" fmla="*/ 72 h 663"/>
                <a:gd name="T24" fmla="*/ 294 w 521"/>
                <a:gd name="T25" fmla="*/ 76 h 663"/>
                <a:gd name="T26" fmla="*/ 330 w 521"/>
                <a:gd name="T27" fmla="*/ 66 h 663"/>
                <a:gd name="T28" fmla="*/ 358 w 521"/>
                <a:gd name="T29" fmla="*/ 42 h 663"/>
                <a:gd name="T30" fmla="*/ 385 w 521"/>
                <a:gd name="T31" fmla="*/ 19 h 663"/>
                <a:gd name="T32" fmla="*/ 426 w 521"/>
                <a:gd name="T33" fmla="*/ 19 h 663"/>
                <a:gd name="T34" fmla="*/ 466 w 521"/>
                <a:gd name="T35" fmla="*/ 64 h 663"/>
                <a:gd name="T36" fmla="*/ 500 w 521"/>
                <a:gd name="T37" fmla="*/ 110 h 663"/>
                <a:gd name="T38" fmla="*/ 510 w 521"/>
                <a:gd name="T39" fmla="*/ 165 h 663"/>
                <a:gd name="T40" fmla="*/ 508 w 521"/>
                <a:gd name="T41" fmla="*/ 195 h 663"/>
                <a:gd name="T42" fmla="*/ 496 w 521"/>
                <a:gd name="T43" fmla="*/ 210 h 663"/>
                <a:gd name="T44" fmla="*/ 496 w 521"/>
                <a:gd name="T45" fmla="*/ 235 h 663"/>
                <a:gd name="T46" fmla="*/ 504 w 521"/>
                <a:gd name="T47" fmla="*/ 280 h 663"/>
                <a:gd name="T48" fmla="*/ 517 w 521"/>
                <a:gd name="T49" fmla="*/ 290 h 663"/>
                <a:gd name="T50" fmla="*/ 498 w 521"/>
                <a:gd name="T51" fmla="*/ 324 h 663"/>
                <a:gd name="T52" fmla="*/ 521 w 521"/>
                <a:gd name="T53" fmla="*/ 396 h 663"/>
                <a:gd name="T54" fmla="*/ 496 w 521"/>
                <a:gd name="T55" fmla="*/ 388 h 663"/>
                <a:gd name="T56" fmla="*/ 470 w 521"/>
                <a:gd name="T57" fmla="*/ 466 h 663"/>
                <a:gd name="T58" fmla="*/ 426 w 521"/>
                <a:gd name="T59" fmla="*/ 488 h 663"/>
                <a:gd name="T60" fmla="*/ 423 w 521"/>
                <a:gd name="T61" fmla="*/ 515 h 663"/>
                <a:gd name="T62" fmla="*/ 428 w 521"/>
                <a:gd name="T63" fmla="*/ 530 h 663"/>
                <a:gd name="T64" fmla="*/ 413 w 521"/>
                <a:gd name="T65" fmla="*/ 570 h 663"/>
                <a:gd name="T66" fmla="*/ 383 w 521"/>
                <a:gd name="T67" fmla="*/ 594 h 663"/>
                <a:gd name="T68" fmla="*/ 356 w 521"/>
                <a:gd name="T69" fmla="*/ 625 h 663"/>
                <a:gd name="T70" fmla="*/ 309 w 521"/>
                <a:gd name="T71" fmla="*/ 627 h 663"/>
                <a:gd name="T72" fmla="*/ 284 w 521"/>
                <a:gd name="T73" fmla="*/ 640 h 663"/>
                <a:gd name="T74" fmla="*/ 263 w 521"/>
                <a:gd name="T75" fmla="*/ 644 h 663"/>
                <a:gd name="T76" fmla="*/ 220 w 521"/>
                <a:gd name="T77" fmla="*/ 663 h 663"/>
                <a:gd name="T78" fmla="*/ 197 w 521"/>
                <a:gd name="T79" fmla="*/ 647 h 663"/>
                <a:gd name="T80" fmla="*/ 171 w 521"/>
                <a:gd name="T81" fmla="*/ 594 h 663"/>
                <a:gd name="T82" fmla="*/ 138 w 521"/>
                <a:gd name="T83" fmla="*/ 566 h 663"/>
                <a:gd name="T84" fmla="*/ 97 w 521"/>
                <a:gd name="T85" fmla="*/ 545 h 663"/>
                <a:gd name="T86" fmla="*/ 114 w 521"/>
                <a:gd name="T87" fmla="*/ 507 h 663"/>
                <a:gd name="T88" fmla="*/ 97 w 521"/>
                <a:gd name="T89" fmla="*/ 473 h 663"/>
                <a:gd name="T90" fmla="*/ 106 w 521"/>
                <a:gd name="T91" fmla="*/ 437 h 663"/>
                <a:gd name="T92" fmla="*/ 95 w 521"/>
                <a:gd name="T93" fmla="*/ 405 h 663"/>
                <a:gd name="T94" fmla="*/ 95 w 521"/>
                <a:gd name="T95" fmla="*/ 384 h 663"/>
                <a:gd name="T96" fmla="*/ 72 w 521"/>
                <a:gd name="T97" fmla="*/ 358 h 663"/>
                <a:gd name="T98" fmla="*/ 70 w 521"/>
                <a:gd name="T99" fmla="*/ 30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1" h="663">
                  <a:moveTo>
                    <a:pt x="70" y="303"/>
                  </a:moveTo>
                  <a:lnTo>
                    <a:pt x="70" y="303"/>
                  </a:lnTo>
                  <a:cubicBezTo>
                    <a:pt x="76" y="303"/>
                    <a:pt x="80" y="301"/>
                    <a:pt x="89" y="301"/>
                  </a:cubicBezTo>
                  <a:cubicBezTo>
                    <a:pt x="93" y="301"/>
                    <a:pt x="97" y="301"/>
                    <a:pt x="104" y="299"/>
                  </a:cubicBezTo>
                  <a:cubicBezTo>
                    <a:pt x="89" y="295"/>
                    <a:pt x="80" y="293"/>
                    <a:pt x="66" y="293"/>
                  </a:cubicBezTo>
                  <a:cubicBezTo>
                    <a:pt x="57" y="293"/>
                    <a:pt x="53" y="293"/>
                    <a:pt x="44" y="293"/>
                  </a:cubicBezTo>
                  <a:cubicBezTo>
                    <a:pt x="29" y="290"/>
                    <a:pt x="21" y="290"/>
                    <a:pt x="10" y="282"/>
                  </a:cubicBezTo>
                  <a:cubicBezTo>
                    <a:pt x="8" y="282"/>
                    <a:pt x="6" y="280"/>
                    <a:pt x="6" y="276"/>
                  </a:cubicBezTo>
                  <a:cubicBezTo>
                    <a:pt x="2" y="271"/>
                    <a:pt x="0" y="267"/>
                    <a:pt x="0" y="263"/>
                  </a:cubicBezTo>
                  <a:cubicBezTo>
                    <a:pt x="0" y="248"/>
                    <a:pt x="8" y="244"/>
                    <a:pt x="15" y="231"/>
                  </a:cubicBezTo>
                  <a:cubicBezTo>
                    <a:pt x="21" y="218"/>
                    <a:pt x="21" y="212"/>
                    <a:pt x="23" y="197"/>
                  </a:cubicBezTo>
                  <a:cubicBezTo>
                    <a:pt x="29" y="178"/>
                    <a:pt x="42" y="170"/>
                    <a:pt x="59" y="159"/>
                  </a:cubicBezTo>
                  <a:cubicBezTo>
                    <a:pt x="66" y="155"/>
                    <a:pt x="70" y="150"/>
                    <a:pt x="78" y="146"/>
                  </a:cubicBezTo>
                  <a:cubicBezTo>
                    <a:pt x="85" y="142"/>
                    <a:pt x="87" y="140"/>
                    <a:pt x="93" y="136"/>
                  </a:cubicBezTo>
                  <a:cubicBezTo>
                    <a:pt x="104" y="131"/>
                    <a:pt x="112" y="131"/>
                    <a:pt x="121" y="127"/>
                  </a:cubicBezTo>
                  <a:cubicBezTo>
                    <a:pt x="129" y="123"/>
                    <a:pt x="131" y="117"/>
                    <a:pt x="140" y="110"/>
                  </a:cubicBezTo>
                  <a:cubicBezTo>
                    <a:pt x="148" y="104"/>
                    <a:pt x="152" y="102"/>
                    <a:pt x="159" y="95"/>
                  </a:cubicBezTo>
                  <a:cubicBezTo>
                    <a:pt x="167" y="91"/>
                    <a:pt x="176" y="91"/>
                    <a:pt x="184" y="89"/>
                  </a:cubicBezTo>
                  <a:cubicBezTo>
                    <a:pt x="195" y="87"/>
                    <a:pt x="199" y="85"/>
                    <a:pt x="210" y="85"/>
                  </a:cubicBezTo>
                  <a:cubicBezTo>
                    <a:pt x="218" y="85"/>
                    <a:pt x="222" y="89"/>
                    <a:pt x="231" y="89"/>
                  </a:cubicBezTo>
                  <a:cubicBezTo>
                    <a:pt x="239" y="89"/>
                    <a:pt x="239" y="89"/>
                    <a:pt x="239" y="89"/>
                  </a:cubicBezTo>
                  <a:cubicBezTo>
                    <a:pt x="246" y="89"/>
                    <a:pt x="248" y="85"/>
                    <a:pt x="252" y="83"/>
                  </a:cubicBezTo>
                  <a:cubicBezTo>
                    <a:pt x="258" y="81"/>
                    <a:pt x="263" y="83"/>
                    <a:pt x="267" y="81"/>
                  </a:cubicBezTo>
                  <a:cubicBezTo>
                    <a:pt x="271" y="76"/>
                    <a:pt x="273" y="72"/>
                    <a:pt x="279" y="72"/>
                  </a:cubicBezTo>
                  <a:cubicBezTo>
                    <a:pt x="284" y="72"/>
                    <a:pt x="284" y="76"/>
                    <a:pt x="288" y="76"/>
                  </a:cubicBezTo>
                  <a:cubicBezTo>
                    <a:pt x="294" y="76"/>
                    <a:pt x="294" y="76"/>
                    <a:pt x="294" y="76"/>
                  </a:cubicBezTo>
                  <a:cubicBezTo>
                    <a:pt x="305" y="76"/>
                    <a:pt x="305" y="76"/>
                    <a:pt x="305" y="76"/>
                  </a:cubicBezTo>
                  <a:cubicBezTo>
                    <a:pt x="315" y="76"/>
                    <a:pt x="320" y="70"/>
                    <a:pt x="330" y="66"/>
                  </a:cubicBezTo>
                  <a:cubicBezTo>
                    <a:pt x="337" y="61"/>
                    <a:pt x="341" y="59"/>
                    <a:pt x="347" y="53"/>
                  </a:cubicBezTo>
                  <a:cubicBezTo>
                    <a:pt x="351" y="51"/>
                    <a:pt x="354" y="47"/>
                    <a:pt x="358" y="42"/>
                  </a:cubicBezTo>
                  <a:cubicBezTo>
                    <a:pt x="362" y="40"/>
                    <a:pt x="364" y="40"/>
                    <a:pt x="366" y="38"/>
                  </a:cubicBezTo>
                  <a:cubicBezTo>
                    <a:pt x="375" y="32"/>
                    <a:pt x="379" y="25"/>
                    <a:pt x="385" y="19"/>
                  </a:cubicBezTo>
                  <a:cubicBezTo>
                    <a:pt x="394" y="11"/>
                    <a:pt x="402" y="6"/>
                    <a:pt x="411" y="0"/>
                  </a:cubicBezTo>
                  <a:cubicBezTo>
                    <a:pt x="415" y="8"/>
                    <a:pt x="421" y="11"/>
                    <a:pt x="426" y="19"/>
                  </a:cubicBezTo>
                  <a:cubicBezTo>
                    <a:pt x="430" y="28"/>
                    <a:pt x="430" y="36"/>
                    <a:pt x="436" y="45"/>
                  </a:cubicBezTo>
                  <a:cubicBezTo>
                    <a:pt x="445" y="55"/>
                    <a:pt x="455" y="55"/>
                    <a:pt x="466" y="64"/>
                  </a:cubicBezTo>
                  <a:cubicBezTo>
                    <a:pt x="474" y="68"/>
                    <a:pt x="474" y="74"/>
                    <a:pt x="481" y="81"/>
                  </a:cubicBezTo>
                  <a:cubicBezTo>
                    <a:pt x="489" y="91"/>
                    <a:pt x="496" y="98"/>
                    <a:pt x="500" y="110"/>
                  </a:cubicBezTo>
                  <a:cubicBezTo>
                    <a:pt x="506" y="127"/>
                    <a:pt x="517" y="136"/>
                    <a:pt x="517" y="155"/>
                  </a:cubicBezTo>
                  <a:cubicBezTo>
                    <a:pt x="517" y="159"/>
                    <a:pt x="512" y="161"/>
                    <a:pt x="510" y="165"/>
                  </a:cubicBezTo>
                  <a:cubicBezTo>
                    <a:pt x="504" y="176"/>
                    <a:pt x="502" y="180"/>
                    <a:pt x="498" y="191"/>
                  </a:cubicBezTo>
                  <a:cubicBezTo>
                    <a:pt x="502" y="191"/>
                    <a:pt x="504" y="193"/>
                    <a:pt x="508" y="195"/>
                  </a:cubicBezTo>
                  <a:cubicBezTo>
                    <a:pt x="506" y="199"/>
                    <a:pt x="506" y="201"/>
                    <a:pt x="502" y="206"/>
                  </a:cubicBezTo>
                  <a:cubicBezTo>
                    <a:pt x="502" y="208"/>
                    <a:pt x="496" y="208"/>
                    <a:pt x="496" y="210"/>
                  </a:cubicBezTo>
                  <a:cubicBezTo>
                    <a:pt x="496" y="216"/>
                    <a:pt x="500" y="218"/>
                    <a:pt x="500" y="223"/>
                  </a:cubicBezTo>
                  <a:cubicBezTo>
                    <a:pt x="500" y="229"/>
                    <a:pt x="496" y="231"/>
                    <a:pt x="496" y="235"/>
                  </a:cubicBezTo>
                  <a:cubicBezTo>
                    <a:pt x="496" y="246"/>
                    <a:pt x="502" y="252"/>
                    <a:pt x="508" y="261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8" y="280"/>
                    <a:pt x="512" y="278"/>
                    <a:pt x="517" y="278"/>
                  </a:cubicBezTo>
                  <a:cubicBezTo>
                    <a:pt x="517" y="282"/>
                    <a:pt x="517" y="284"/>
                    <a:pt x="517" y="290"/>
                  </a:cubicBezTo>
                  <a:cubicBezTo>
                    <a:pt x="517" y="295"/>
                    <a:pt x="512" y="297"/>
                    <a:pt x="508" y="301"/>
                  </a:cubicBezTo>
                  <a:cubicBezTo>
                    <a:pt x="502" y="307"/>
                    <a:pt x="498" y="314"/>
                    <a:pt x="498" y="324"/>
                  </a:cubicBezTo>
                  <a:cubicBezTo>
                    <a:pt x="498" y="346"/>
                    <a:pt x="521" y="354"/>
                    <a:pt x="521" y="377"/>
                  </a:cubicBezTo>
                  <a:cubicBezTo>
                    <a:pt x="521" y="386"/>
                    <a:pt x="521" y="390"/>
                    <a:pt x="521" y="396"/>
                  </a:cubicBezTo>
                  <a:cubicBezTo>
                    <a:pt x="512" y="396"/>
                    <a:pt x="508" y="392"/>
                    <a:pt x="500" y="388"/>
                  </a:cubicBezTo>
                  <a:cubicBezTo>
                    <a:pt x="496" y="388"/>
                    <a:pt x="496" y="388"/>
                    <a:pt x="496" y="388"/>
                  </a:cubicBezTo>
                  <a:cubicBezTo>
                    <a:pt x="493" y="396"/>
                    <a:pt x="496" y="399"/>
                    <a:pt x="496" y="405"/>
                  </a:cubicBezTo>
                  <a:cubicBezTo>
                    <a:pt x="481" y="426"/>
                    <a:pt x="489" y="447"/>
                    <a:pt x="470" y="466"/>
                  </a:cubicBezTo>
                  <a:cubicBezTo>
                    <a:pt x="464" y="473"/>
                    <a:pt x="462" y="481"/>
                    <a:pt x="451" y="483"/>
                  </a:cubicBezTo>
                  <a:cubicBezTo>
                    <a:pt x="440" y="485"/>
                    <a:pt x="434" y="481"/>
                    <a:pt x="426" y="488"/>
                  </a:cubicBezTo>
                  <a:cubicBezTo>
                    <a:pt x="421" y="490"/>
                    <a:pt x="417" y="490"/>
                    <a:pt x="417" y="494"/>
                  </a:cubicBezTo>
                  <a:cubicBezTo>
                    <a:pt x="417" y="502"/>
                    <a:pt x="419" y="509"/>
                    <a:pt x="423" y="515"/>
                  </a:cubicBezTo>
                  <a:cubicBezTo>
                    <a:pt x="426" y="519"/>
                    <a:pt x="430" y="519"/>
                    <a:pt x="430" y="524"/>
                  </a:cubicBezTo>
                  <a:cubicBezTo>
                    <a:pt x="430" y="526"/>
                    <a:pt x="428" y="528"/>
                    <a:pt x="428" y="530"/>
                  </a:cubicBezTo>
                  <a:cubicBezTo>
                    <a:pt x="428" y="534"/>
                    <a:pt x="430" y="536"/>
                    <a:pt x="432" y="541"/>
                  </a:cubicBezTo>
                  <a:cubicBezTo>
                    <a:pt x="419" y="547"/>
                    <a:pt x="417" y="558"/>
                    <a:pt x="413" y="570"/>
                  </a:cubicBezTo>
                  <a:cubicBezTo>
                    <a:pt x="413" y="574"/>
                    <a:pt x="413" y="579"/>
                    <a:pt x="409" y="581"/>
                  </a:cubicBezTo>
                  <a:cubicBezTo>
                    <a:pt x="400" y="587"/>
                    <a:pt x="387" y="583"/>
                    <a:pt x="383" y="594"/>
                  </a:cubicBezTo>
                  <a:cubicBezTo>
                    <a:pt x="381" y="602"/>
                    <a:pt x="387" y="608"/>
                    <a:pt x="383" y="615"/>
                  </a:cubicBezTo>
                  <a:cubicBezTo>
                    <a:pt x="377" y="625"/>
                    <a:pt x="366" y="625"/>
                    <a:pt x="356" y="625"/>
                  </a:cubicBezTo>
                  <a:cubicBezTo>
                    <a:pt x="339" y="625"/>
                    <a:pt x="332" y="613"/>
                    <a:pt x="315" y="610"/>
                  </a:cubicBezTo>
                  <a:cubicBezTo>
                    <a:pt x="315" y="619"/>
                    <a:pt x="315" y="627"/>
                    <a:pt x="309" y="627"/>
                  </a:cubicBezTo>
                  <a:cubicBezTo>
                    <a:pt x="305" y="627"/>
                    <a:pt x="301" y="625"/>
                    <a:pt x="299" y="621"/>
                  </a:cubicBezTo>
                  <a:cubicBezTo>
                    <a:pt x="292" y="627"/>
                    <a:pt x="286" y="632"/>
                    <a:pt x="284" y="640"/>
                  </a:cubicBezTo>
                  <a:cubicBezTo>
                    <a:pt x="277" y="638"/>
                    <a:pt x="277" y="638"/>
                    <a:pt x="277" y="638"/>
                  </a:cubicBezTo>
                  <a:cubicBezTo>
                    <a:pt x="271" y="640"/>
                    <a:pt x="269" y="642"/>
                    <a:pt x="263" y="644"/>
                  </a:cubicBezTo>
                  <a:cubicBezTo>
                    <a:pt x="254" y="647"/>
                    <a:pt x="248" y="640"/>
                    <a:pt x="241" y="644"/>
                  </a:cubicBezTo>
                  <a:cubicBezTo>
                    <a:pt x="233" y="651"/>
                    <a:pt x="233" y="661"/>
                    <a:pt x="220" y="663"/>
                  </a:cubicBezTo>
                  <a:cubicBezTo>
                    <a:pt x="218" y="663"/>
                    <a:pt x="216" y="659"/>
                    <a:pt x="212" y="657"/>
                  </a:cubicBezTo>
                  <a:cubicBezTo>
                    <a:pt x="205" y="655"/>
                    <a:pt x="197" y="653"/>
                    <a:pt x="197" y="647"/>
                  </a:cubicBezTo>
                  <a:cubicBezTo>
                    <a:pt x="197" y="638"/>
                    <a:pt x="205" y="634"/>
                    <a:pt x="205" y="625"/>
                  </a:cubicBezTo>
                  <a:cubicBezTo>
                    <a:pt x="205" y="606"/>
                    <a:pt x="186" y="602"/>
                    <a:pt x="171" y="594"/>
                  </a:cubicBezTo>
                  <a:cubicBezTo>
                    <a:pt x="159" y="585"/>
                    <a:pt x="157" y="572"/>
                    <a:pt x="148" y="560"/>
                  </a:cubicBezTo>
                  <a:cubicBezTo>
                    <a:pt x="144" y="562"/>
                    <a:pt x="142" y="566"/>
                    <a:pt x="138" y="566"/>
                  </a:cubicBezTo>
                  <a:cubicBezTo>
                    <a:pt x="131" y="566"/>
                    <a:pt x="127" y="560"/>
                    <a:pt x="121" y="558"/>
                  </a:cubicBezTo>
                  <a:cubicBezTo>
                    <a:pt x="110" y="553"/>
                    <a:pt x="97" y="555"/>
                    <a:pt x="97" y="545"/>
                  </a:cubicBezTo>
                  <a:cubicBezTo>
                    <a:pt x="97" y="532"/>
                    <a:pt x="106" y="526"/>
                    <a:pt x="110" y="513"/>
                  </a:cubicBezTo>
                  <a:cubicBezTo>
                    <a:pt x="112" y="511"/>
                    <a:pt x="114" y="509"/>
                    <a:pt x="114" y="507"/>
                  </a:cubicBezTo>
                  <a:cubicBezTo>
                    <a:pt x="114" y="494"/>
                    <a:pt x="104" y="488"/>
                    <a:pt x="91" y="483"/>
                  </a:cubicBezTo>
                  <a:cubicBezTo>
                    <a:pt x="93" y="479"/>
                    <a:pt x="95" y="477"/>
                    <a:pt x="97" y="473"/>
                  </a:cubicBezTo>
                  <a:cubicBezTo>
                    <a:pt x="99" y="462"/>
                    <a:pt x="97" y="456"/>
                    <a:pt x="99" y="447"/>
                  </a:cubicBezTo>
                  <a:cubicBezTo>
                    <a:pt x="102" y="443"/>
                    <a:pt x="106" y="441"/>
                    <a:pt x="106" y="437"/>
                  </a:cubicBezTo>
                  <a:cubicBezTo>
                    <a:pt x="106" y="430"/>
                    <a:pt x="99" y="432"/>
                    <a:pt x="97" y="428"/>
                  </a:cubicBezTo>
                  <a:cubicBezTo>
                    <a:pt x="93" y="420"/>
                    <a:pt x="99" y="413"/>
                    <a:pt x="95" y="405"/>
                  </a:cubicBezTo>
                  <a:cubicBezTo>
                    <a:pt x="91" y="399"/>
                    <a:pt x="76" y="403"/>
                    <a:pt x="76" y="394"/>
                  </a:cubicBezTo>
                  <a:cubicBezTo>
                    <a:pt x="76" y="386"/>
                    <a:pt x="87" y="384"/>
                    <a:pt x="95" y="384"/>
                  </a:cubicBezTo>
                  <a:cubicBezTo>
                    <a:pt x="95" y="377"/>
                    <a:pt x="95" y="377"/>
                    <a:pt x="95" y="377"/>
                  </a:cubicBezTo>
                  <a:cubicBezTo>
                    <a:pt x="91" y="367"/>
                    <a:pt x="85" y="360"/>
                    <a:pt x="72" y="358"/>
                  </a:cubicBezTo>
                  <a:cubicBezTo>
                    <a:pt x="72" y="350"/>
                    <a:pt x="72" y="346"/>
                    <a:pt x="72" y="337"/>
                  </a:cubicBezTo>
                  <a:cubicBezTo>
                    <a:pt x="72" y="324"/>
                    <a:pt x="72" y="316"/>
                    <a:pt x="70" y="303"/>
                  </a:cubicBezTo>
                  <a:lnTo>
                    <a:pt x="70" y="303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27D225AE-B364-4C65-AA87-548C47C1D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" y="1131"/>
              <a:ext cx="481" cy="312"/>
            </a:xfrm>
            <a:custGeom>
              <a:avLst/>
              <a:gdLst>
                <a:gd name="T0" fmla="*/ 0 w 800"/>
                <a:gd name="T1" fmla="*/ 327 h 518"/>
                <a:gd name="T2" fmla="*/ 17 w 800"/>
                <a:gd name="T3" fmla="*/ 253 h 518"/>
                <a:gd name="T4" fmla="*/ 19 w 800"/>
                <a:gd name="T5" fmla="*/ 238 h 518"/>
                <a:gd name="T6" fmla="*/ 2 w 800"/>
                <a:gd name="T7" fmla="*/ 206 h 518"/>
                <a:gd name="T8" fmla="*/ 19 w 800"/>
                <a:gd name="T9" fmla="*/ 164 h 518"/>
                <a:gd name="T10" fmla="*/ 15 w 800"/>
                <a:gd name="T11" fmla="*/ 106 h 518"/>
                <a:gd name="T12" fmla="*/ 51 w 800"/>
                <a:gd name="T13" fmla="*/ 83 h 518"/>
                <a:gd name="T14" fmla="*/ 98 w 800"/>
                <a:gd name="T15" fmla="*/ 58 h 518"/>
                <a:gd name="T16" fmla="*/ 157 w 800"/>
                <a:gd name="T17" fmla="*/ 39 h 518"/>
                <a:gd name="T18" fmla="*/ 187 w 800"/>
                <a:gd name="T19" fmla="*/ 32 h 518"/>
                <a:gd name="T20" fmla="*/ 225 w 800"/>
                <a:gd name="T21" fmla="*/ 26 h 518"/>
                <a:gd name="T22" fmla="*/ 272 w 800"/>
                <a:gd name="T23" fmla="*/ 15 h 518"/>
                <a:gd name="T24" fmla="*/ 306 w 800"/>
                <a:gd name="T25" fmla="*/ 0 h 518"/>
                <a:gd name="T26" fmla="*/ 369 w 800"/>
                <a:gd name="T27" fmla="*/ 143 h 518"/>
                <a:gd name="T28" fmla="*/ 410 w 800"/>
                <a:gd name="T29" fmla="*/ 183 h 518"/>
                <a:gd name="T30" fmla="*/ 412 w 800"/>
                <a:gd name="T31" fmla="*/ 143 h 518"/>
                <a:gd name="T32" fmla="*/ 469 w 800"/>
                <a:gd name="T33" fmla="*/ 149 h 518"/>
                <a:gd name="T34" fmla="*/ 516 w 800"/>
                <a:gd name="T35" fmla="*/ 244 h 518"/>
                <a:gd name="T36" fmla="*/ 626 w 800"/>
                <a:gd name="T37" fmla="*/ 308 h 518"/>
                <a:gd name="T38" fmla="*/ 675 w 800"/>
                <a:gd name="T39" fmla="*/ 344 h 518"/>
                <a:gd name="T40" fmla="*/ 766 w 800"/>
                <a:gd name="T41" fmla="*/ 355 h 518"/>
                <a:gd name="T42" fmla="*/ 783 w 800"/>
                <a:gd name="T43" fmla="*/ 404 h 518"/>
                <a:gd name="T44" fmla="*/ 800 w 800"/>
                <a:gd name="T45" fmla="*/ 489 h 518"/>
                <a:gd name="T46" fmla="*/ 770 w 800"/>
                <a:gd name="T47" fmla="*/ 518 h 518"/>
                <a:gd name="T48" fmla="*/ 719 w 800"/>
                <a:gd name="T49" fmla="*/ 506 h 518"/>
                <a:gd name="T50" fmla="*/ 662 w 800"/>
                <a:gd name="T51" fmla="*/ 489 h 518"/>
                <a:gd name="T52" fmla="*/ 592 w 800"/>
                <a:gd name="T53" fmla="*/ 489 h 518"/>
                <a:gd name="T54" fmla="*/ 520 w 800"/>
                <a:gd name="T55" fmla="*/ 510 h 518"/>
                <a:gd name="T56" fmla="*/ 475 w 800"/>
                <a:gd name="T57" fmla="*/ 503 h 518"/>
                <a:gd name="T58" fmla="*/ 433 w 800"/>
                <a:gd name="T59" fmla="*/ 486 h 518"/>
                <a:gd name="T60" fmla="*/ 395 w 800"/>
                <a:gd name="T61" fmla="*/ 493 h 518"/>
                <a:gd name="T62" fmla="*/ 384 w 800"/>
                <a:gd name="T63" fmla="*/ 493 h 518"/>
                <a:gd name="T64" fmla="*/ 359 w 800"/>
                <a:gd name="T65" fmla="*/ 493 h 518"/>
                <a:gd name="T66" fmla="*/ 359 w 800"/>
                <a:gd name="T67" fmla="*/ 478 h 518"/>
                <a:gd name="T68" fmla="*/ 344 w 800"/>
                <a:gd name="T69" fmla="*/ 455 h 518"/>
                <a:gd name="T70" fmla="*/ 333 w 800"/>
                <a:gd name="T71" fmla="*/ 467 h 518"/>
                <a:gd name="T72" fmla="*/ 297 w 800"/>
                <a:gd name="T73" fmla="*/ 444 h 518"/>
                <a:gd name="T74" fmla="*/ 285 w 800"/>
                <a:gd name="T75" fmla="*/ 444 h 518"/>
                <a:gd name="T76" fmla="*/ 249 w 800"/>
                <a:gd name="T77" fmla="*/ 433 h 518"/>
                <a:gd name="T78" fmla="*/ 268 w 800"/>
                <a:gd name="T79" fmla="*/ 408 h 518"/>
                <a:gd name="T80" fmla="*/ 238 w 800"/>
                <a:gd name="T81" fmla="*/ 410 h 518"/>
                <a:gd name="T82" fmla="*/ 221 w 800"/>
                <a:gd name="T83" fmla="*/ 412 h 518"/>
                <a:gd name="T84" fmla="*/ 193 w 800"/>
                <a:gd name="T85" fmla="*/ 412 h 518"/>
                <a:gd name="T86" fmla="*/ 142 w 800"/>
                <a:gd name="T87" fmla="*/ 389 h 518"/>
                <a:gd name="T88" fmla="*/ 113 w 800"/>
                <a:gd name="T89" fmla="*/ 359 h 518"/>
                <a:gd name="T90" fmla="*/ 92 w 800"/>
                <a:gd name="T91" fmla="*/ 359 h 518"/>
                <a:gd name="T92" fmla="*/ 34 w 800"/>
                <a:gd name="T93" fmla="*/ 353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00" h="518">
                  <a:moveTo>
                    <a:pt x="7" y="334"/>
                  </a:moveTo>
                  <a:lnTo>
                    <a:pt x="7" y="334"/>
                  </a:lnTo>
                  <a:cubicBezTo>
                    <a:pt x="7" y="332"/>
                    <a:pt x="0" y="329"/>
                    <a:pt x="0" y="327"/>
                  </a:cubicBezTo>
                  <a:cubicBezTo>
                    <a:pt x="2" y="310"/>
                    <a:pt x="2" y="300"/>
                    <a:pt x="7" y="283"/>
                  </a:cubicBezTo>
                  <a:cubicBezTo>
                    <a:pt x="9" y="274"/>
                    <a:pt x="11" y="270"/>
                    <a:pt x="13" y="261"/>
                  </a:cubicBezTo>
                  <a:cubicBezTo>
                    <a:pt x="15" y="257"/>
                    <a:pt x="13" y="255"/>
                    <a:pt x="17" y="253"/>
                  </a:cubicBezTo>
                  <a:cubicBezTo>
                    <a:pt x="22" y="251"/>
                    <a:pt x="26" y="255"/>
                    <a:pt x="30" y="253"/>
                  </a:cubicBezTo>
                  <a:cubicBezTo>
                    <a:pt x="28" y="249"/>
                    <a:pt x="26" y="249"/>
                    <a:pt x="24" y="244"/>
                  </a:cubicBezTo>
                  <a:cubicBezTo>
                    <a:pt x="22" y="242"/>
                    <a:pt x="22" y="240"/>
                    <a:pt x="19" y="238"/>
                  </a:cubicBezTo>
                  <a:cubicBezTo>
                    <a:pt x="17" y="238"/>
                    <a:pt x="13" y="240"/>
                    <a:pt x="11" y="238"/>
                  </a:cubicBezTo>
                  <a:cubicBezTo>
                    <a:pt x="7" y="234"/>
                    <a:pt x="7" y="227"/>
                    <a:pt x="7" y="221"/>
                  </a:cubicBezTo>
                  <a:cubicBezTo>
                    <a:pt x="7" y="215"/>
                    <a:pt x="2" y="213"/>
                    <a:pt x="2" y="206"/>
                  </a:cubicBezTo>
                  <a:cubicBezTo>
                    <a:pt x="2" y="198"/>
                    <a:pt x="2" y="198"/>
                    <a:pt x="2" y="198"/>
                  </a:cubicBezTo>
                  <a:cubicBezTo>
                    <a:pt x="2" y="189"/>
                    <a:pt x="5" y="185"/>
                    <a:pt x="9" y="177"/>
                  </a:cubicBezTo>
                  <a:cubicBezTo>
                    <a:pt x="13" y="172"/>
                    <a:pt x="19" y="170"/>
                    <a:pt x="19" y="164"/>
                  </a:cubicBezTo>
                  <a:cubicBezTo>
                    <a:pt x="19" y="130"/>
                    <a:pt x="19" y="130"/>
                    <a:pt x="19" y="130"/>
                  </a:cubicBezTo>
                  <a:cubicBezTo>
                    <a:pt x="19" y="123"/>
                    <a:pt x="19" y="121"/>
                    <a:pt x="19" y="117"/>
                  </a:cubicBezTo>
                  <a:cubicBezTo>
                    <a:pt x="17" y="113"/>
                    <a:pt x="15" y="111"/>
                    <a:pt x="15" y="106"/>
                  </a:cubicBezTo>
                  <a:cubicBezTo>
                    <a:pt x="15" y="102"/>
                    <a:pt x="19" y="100"/>
                    <a:pt x="24" y="100"/>
                  </a:cubicBezTo>
                  <a:cubicBezTo>
                    <a:pt x="26" y="98"/>
                    <a:pt x="26" y="96"/>
                    <a:pt x="28" y="94"/>
                  </a:cubicBezTo>
                  <a:cubicBezTo>
                    <a:pt x="36" y="90"/>
                    <a:pt x="43" y="87"/>
                    <a:pt x="51" y="83"/>
                  </a:cubicBezTo>
                  <a:cubicBezTo>
                    <a:pt x="62" y="77"/>
                    <a:pt x="66" y="73"/>
                    <a:pt x="77" y="66"/>
                  </a:cubicBezTo>
                  <a:cubicBezTo>
                    <a:pt x="81" y="62"/>
                    <a:pt x="83" y="58"/>
                    <a:pt x="87" y="58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104" y="58"/>
                    <a:pt x="106" y="53"/>
                    <a:pt x="113" y="51"/>
                  </a:cubicBezTo>
                  <a:cubicBezTo>
                    <a:pt x="128" y="47"/>
                    <a:pt x="140" y="51"/>
                    <a:pt x="149" y="39"/>
                  </a:cubicBezTo>
                  <a:cubicBezTo>
                    <a:pt x="151" y="39"/>
                    <a:pt x="153" y="39"/>
                    <a:pt x="157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8" y="39"/>
                    <a:pt x="170" y="36"/>
                    <a:pt x="172" y="34"/>
                  </a:cubicBezTo>
                  <a:cubicBezTo>
                    <a:pt x="179" y="32"/>
                    <a:pt x="181" y="34"/>
                    <a:pt x="187" y="32"/>
                  </a:cubicBezTo>
                  <a:cubicBezTo>
                    <a:pt x="193" y="30"/>
                    <a:pt x="198" y="28"/>
                    <a:pt x="204" y="28"/>
                  </a:cubicBezTo>
                  <a:cubicBezTo>
                    <a:pt x="208" y="28"/>
                    <a:pt x="210" y="30"/>
                    <a:pt x="217" y="30"/>
                  </a:cubicBezTo>
                  <a:cubicBezTo>
                    <a:pt x="219" y="30"/>
                    <a:pt x="221" y="28"/>
                    <a:pt x="225" y="26"/>
                  </a:cubicBezTo>
                  <a:cubicBezTo>
                    <a:pt x="232" y="24"/>
                    <a:pt x="234" y="24"/>
                    <a:pt x="242" y="22"/>
                  </a:cubicBezTo>
                  <a:cubicBezTo>
                    <a:pt x="246" y="22"/>
                    <a:pt x="251" y="22"/>
                    <a:pt x="257" y="19"/>
                  </a:cubicBezTo>
                  <a:cubicBezTo>
                    <a:pt x="263" y="19"/>
                    <a:pt x="265" y="15"/>
                    <a:pt x="272" y="15"/>
                  </a:cubicBezTo>
                  <a:cubicBezTo>
                    <a:pt x="276" y="13"/>
                    <a:pt x="278" y="13"/>
                    <a:pt x="285" y="11"/>
                  </a:cubicBezTo>
                  <a:cubicBezTo>
                    <a:pt x="289" y="9"/>
                    <a:pt x="291" y="5"/>
                    <a:pt x="295" y="5"/>
                  </a:cubicBezTo>
                  <a:cubicBezTo>
                    <a:pt x="299" y="2"/>
                    <a:pt x="302" y="2"/>
                    <a:pt x="306" y="0"/>
                  </a:cubicBezTo>
                  <a:cubicBezTo>
                    <a:pt x="306" y="32"/>
                    <a:pt x="325" y="49"/>
                    <a:pt x="325" y="79"/>
                  </a:cubicBezTo>
                  <a:cubicBezTo>
                    <a:pt x="325" y="104"/>
                    <a:pt x="325" y="104"/>
                    <a:pt x="325" y="104"/>
                  </a:cubicBezTo>
                  <a:cubicBezTo>
                    <a:pt x="325" y="128"/>
                    <a:pt x="357" y="123"/>
                    <a:pt x="369" y="143"/>
                  </a:cubicBezTo>
                  <a:cubicBezTo>
                    <a:pt x="374" y="151"/>
                    <a:pt x="374" y="155"/>
                    <a:pt x="380" y="162"/>
                  </a:cubicBezTo>
                  <a:cubicBezTo>
                    <a:pt x="384" y="164"/>
                    <a:pt x="388" y="164"/>
                    <a:pt x="391" y="166"/>
                  </a:cubicBezTo>
                  <a:cubicBezTo>
                    <a:pt x="399" y="172"/>
                    <a:pt x="401" y="181"/>
                    <a:pt x="410" y="183"/>
                  </a:cubicBezTo>
                  <a:cubicBezTo>
                    <a:pt x="414" y="179"/>
                    <a:pt x="416" y="177"/>
                    <a:pt x="416" y="170"/>
                  </a:cubicBezTo>
                  <a:cubicBezTo>
                    <a:pt x="416" y="162"/>
                    <a:pt x="414" y="157"/>
                    <a:pt x="410" y="149"/>
                  </a:cubicBezTo>
                  <a:cubicBezTo>
                    <a:pt x="412" y="143"/>
                    <a:pt x="412" y="143"/>
                    <a:pt x="412" y="143"/>
                  </a:cubicBezTo>
                  <a:cubicBezTo>
                    <a:pt x="418" y="143"/>
                    <a:pt x="420" y="143"/>
                    <a:pt x="425" y="143"/>
                  </a:cubicBezTo>
                  <a:cubicBezTo>
                    <a:pt x="437" y="143"/>
                    <a:pt x="446" y="138"/>
                    <a:pt x="458" y="138"/>
                  </a:cubicBezTo>
                  <a:cubicBezTo>
                    <a:pt x="463" y="138"/>
                    <a:pt x="465" y="145"/>
                    <a:pt x="469" y="149"/>
                  </a:cubicBezTo>
                  <a:cubicBezTo>
                    <a:pt x="473" y="157"/>
                    <a:pt x="478" y="162"/>
                    <a:pt x="482" y="170"/>
                  </a:cubicBezTo>
                  <a:cubicBezTo>
                    <a:pt x="490" y="183"/>
                    <a:pt x="499" y="189"/>
                    <a:pt x="503" y="204"/>
                  </a:cubicBezTo>
                  <a:cubicBezTo>
                    <a:pt x="509" y="219"/>
                    <a:pt x="509" y="230"/>
                    <a:pt x="516" y="244"/>
                  </a:cubicBezTo>
                  <a:cubicBezTo>
                    <a:pt x="522" y="255"/>
                    <a:pt x="533" y="261"/>
                    <a:pt x="545" y="261"/>
                  </a:cubicBezTo>
                  <a:cubicBezTo>
                    <a:pt x="556" y="261"/>
                    <a:pt x="560" y="259"/>
                    <a:pt x="571" y="259"/>
                  </a:cubicBezTo>
                  <a:cubicBezTo>
                    <a:pt x="598" y="259"/>
                    <a:pt x="622" y="281"/>
                    <a:pt x="626" y="308"/>
                  </a:cubicBezTo>
                  <a:cubicBezTo>
                    <a:pt x="628" y="334"/>
                    <a:pt x="626" y="368"/>
                    <a:pt x="652" y="368"/>
                  </a:cubicBezTo>
                  <a:cubicBezTo>
                    <a:pt x="658" y="368"/>
                    <a:pt x="656" y="359"/>
                    <a:pt x="658" y="355"/>
                  </a:cubicBezTo>
                  <a:cubicBezTo>
                    <a:pt x="662" y="348"/>
                    <a:pt x="666" y="344"/>
                    <a:pt x="675" y="344"/>
                  </a:cubicBezTo>
                  <a:cubicBezTo>
                    <a:pt x="685" y="344"/>
                    <a:pt x="692" y="351"/>
                    <a:pt x="705" y="351"/>
                  </a:cubicBezTo>
                  <a:cubicBezTo>
                    <a:pt x="726" y="351"/>
                    <a:pt x="726" y="351"/>
                    <a:pt x="726" y="351"/>
                  </a:cubicBezTo>
                  <a:cubicBezTo>
                    <a:pt x="766" y="355"/>
                    <a:pt x="766" y="355"/>
                    <a:pt x="766" y="355"/>
                  </a:cubicBezTo>
                  <a:cubicBezTo>
                    <a:pt x="766" y="365"/>
                    <a:pt x="766" y="365"/>
                    <a:pt x="766" y="365"/>
                  </a:cubicBezTo>
                  <a:cubicBezTo>
                    <a:pt x="766" y="376"/>
                    <a:pt x="783" y="374"/>
                    <a:pt x="789" y="382"/>
                  </a:cubicBezTo>
                  <a:cubicBezTo>
                    <a:pt x="783" y="389"/>
                    <a:pt x="785" y="395"/>
                    <a:pt x="783" y="404"/>
                  </a:cubicBezTo>
                  <a:cubicBezTo>
                    <a:pt x="781" y="414"/>
                    <a:pt x="779" y="421"/>
                    <a:pt x="779" y="431"/>
                  </a:cubicBezTo>
                  <a:cubicBezTo>
                    <a:pt x="779" y="438"/>
                    <a:pt x="777" y="444"/>
                    <a:pt x="781" y="450"/>
                  </a:cubicBezTo>
                  <a:cubicBezTo>
                    <a:pt x="787" y="465"/>
                    <a:pt x="800" y="472"/>
                    <a:pt x="800" y="489"/>
                  </a:cubicBezTo>
                  <a:cubicBezTo>
                    <a:pt x="800" y="491"/>
                    <a:pt x="796" y="493"/>
                    <a:pt x="794" y="493"/>
                  </a:cubicBezTo>
                  <a:cubicBezTo>
                    <a:pt x="783" y="497"/>
                    <a:pt x="770" y="497"/>
                    <a:pt x="770" y="508"/>
                  </a:cubicBezTo>
                  <a:cubicBezTo>
                    <a:pt x="770" y="512"/>
                    <a:pt x="770" y="516"/>
                    <a:pt x="770" y="518"/>
                  </a:cubicBezTo>
                  <a:cubicBezTo>
                    <a:pt x="764" y="518"/>
                    <a:pt x="758" y="518"/>
                    <a:pt x="751" y="518"/>
                  </a:cubicBezTo>
                  <a:cubicBezTo>
                    <a:pt x="743" y="518"/>
                    <a:pt x="736" y="516"/>
                    <a:pt x="730" y="512"/>
                  </a:cubicBezTo>
                  <a:cubicBezTo>
                    <a:pt x="726" y="512"/>
                    <a:pt x="719" y="510"/>
                    <a:pt x="719" y="506"/>
                  </a:cubicBezTo>
                  <a:cubicBezTo>
                    <a:pt x="719" y="499"/>
                    <a:pt x="719" y="495"/>
                    <a:pt x="719" y="489"/>
                  </a:cubicBezTo>
                  <a:cubicBezTo>
                    <a:pt x="707" y="491"/>
                    <a:pt x="702" y="501"/>
                    <a:pt x="690" y="506"/>
                  </a:cubicBezTo>
                  <a:cubicBezTo>
                    <a:pt x="690" y="493"/>
                    <a:pt x="675" y="491"/>
                    <a:pt x="662" y="489"/>
                  </a:cubicBezTo>
                  <a:cubicBezTo>
                    <a:pt x="652" y="484"/>
                    <a:pt x="647" y="478"/>
                    <a:pt x="635" y="478"/>
                  </a:cubicBezTo>
                  <a:cubicBezTo>
                    <a:pt x="624" y="478"/>
                    <a:pt x="624" y="497"/>
                    <a:pt x="613" y="497"/>
                  </a:cubicBezTo>
                  <a:cubicBezTo>
                    <a:pt x="605" y="497"/>
                    <a:pt x="601" y="489"/>
                    <a:pt x="592" y="489"/>
                  </a:cubicBezTo>
                  <a:cubicBezTo>
                    <a:pt x="579" y="489"/>
                    <a:pt x="579" y="506"/>
                    <a:pt x="569" y="506"/>
                  </a:cubicBezTo>
                  <a:cubicBezTo>
                    <a:pt x="554" y="506"/>
                    <a:pt x="550" y="495"/>
                    <a:pt x="537" y="495"/>
                  </a:cubicBezTo>
                  <a:cubicBezTo>
                    <a:pt x="526" y="495"/>
                    <a:pt x="528" y="510"/>
                    <a:pt x="520" y="510"/>
                  </a:cubicBezTo>
                  <a:cubicBezTo>
                    <a:pt x="509" y="510"/>
                    <a:pt x="512" y="491"/>
                    <a:pt x="501" y="491"/>
                  </a:cubicBezTo>
                  <a:cubicBezTo>
                    <a:pt x="490" y="491"/>
                    <a:pt x="492" y="508"/>
                    <a:pt x="482" y="508"/>
                  </a:cubicBezTo>
                  <a:cubicBezTo>
                    <a:pt x="480" y="508"/>
                    <a:pt x="478" y="503"/>
                    <a:pt x="475" y="503"/>
                  </a:cubicBezTo>
                  <a:cubicBezTo>
                    <a:pt x="465" y="499"/>
                    <a:pt x="458" y="497"/>
                    <a:pt x="452" y="489"/>
                  </a:cubicBezTo>
                  <a:cubicBezTo>
                    <a:pt x="452" y="489"/>
                    <a:pt x="452" y="486"/>
                    <a:pt x="450" y="486"/>
                  </a:cubicBezTo>
                  <a:cubicBezTo>
                    <a:pt x="444" y="486"/>
                    <a:pt x="439" y="486"/>
                    <a:pt x="433" y="486"/>
                  </a:cubicBezTo>
                  <a:cubicBezTo>
                    <a:pt x="427" y="486"/>
                    <a:pt x="425" y="489"/>
                    <a:pt x="418" y="489"/>
                  </a:cubicBezTo>
                  <a:cubicBezTo>
                    <a:pt x="414" y="489"/>
                    <a:pt x="412" y="486"/>
                    <a:pt x="408" y="486"/>
                  </a:cubicBezTo>
                  <a:cubicBezTo>
                    <a:pt x="403" y="486"/>
                    <a:pt x="399" y="489"/>
                    <a:pt x="395" y="493"/>
                  </a:cubicBezTo>
                  <a:cubicBezTo>
                    <a:pt x="395" y="493"/>
                    <a:pt x="395" y="495"/>
                    <a:pt x="393" y="495"/>
                  </a:cubicBezTo>
                  <a:cubicBezTo>
                    <a:pt x="393" y="497"/>
                    <a:pt x="393" y="499"/>
                    <a:pt x="391" y="499"/>
                  </a:cubicBezTo>
                  <a:cubicBezTo>
                    <a:pt x="388" y="499"/>
                    <a:pt x="384" y="497"/>
                    <a:pt x="384" y="493"/>
                  </a:cubicBezTo>
                  <a:cubicBezTo>
                    <a:pt x="384" y="486"/>
                    <a:pt x="384" y="484"/>
                    <a:pt x="384" y="478"/>
                  </a:cubicBezTo>
                  <a:cubicBezTo>
                    <a:pt x="378" y="478"/>
                    <a:pt x="374" y="478"/>
                    <a:pt x="369" y="484"/>
                  </a:cubicBezTo>
                  <a:cubicBezTo>
                    <a:pt x="365" y="489"/>
                    <a:pt x="363" y="493"/>
                    <a:pt x="359" y="493"/>
                  </a:cubicBezTo>
                  <a:cubicBezTo>
                    <a:pt x="357" y="493"/>
                    <a:pt x="357" y="493"/>
                    <a:pt x="355" y="493"/>
                  </a:cubicBezTo>
                  <a:cubicBezTo>
                    <a:pt x="355" y="491"/>
                    <a:pt x="355" y="489"/>
                    <a:pt x="355" y="486"/>
                  </a:cubicBezTo>
                  <a:cubicBezTo>
                    <a:pt x="355" y="482"/>
                    <a:pt x="357" y="482"/>
                    <a:pt x="359" y="478"/>
                  </a:cubicBezTo>
                  <a:cubicBezTo>
                    <a:pt x="359" y="472"/>
                    <a:pt x="359" y="467"/>
                    <a:pt x="359" y="463"/>
                  </a:cubicBezTo>
                  <a:cubicBezTo>
                    <a:pt x="359" y="459"/>
                    <a:pt x="355" y="457"/>
                    <a:pt x="352" y="457"/>
                  </a:cubicBezTo>
                  <a:cubicBezTo>
                    <a:pt x="348" y="455"/>
                    <a:pt x="348" y="455"/>
                    <a:pt x="344" y="455"/>
                  </a:cubicBezTo>
                  <a:cubicBezTo>
                    <a:pt x="342" y="455"/>
                    <a:pt x="342" y="455"/>
                    <a:pt x="340" y="455"/>
                  </a:cubicBezTo>
                  <a:cubicBezTo>
                    <a:pt x="338" y="459"/>
                    <a:pt x="342" y="463"/>
                    <a:pt x="338" y="465"/>
                  </a:cubicBezTo>
                  <a:cubicBezTo>
                    <a:pt x="335" y="467"/>
                    <a:pt x="335" y="467"/>
                    <a:pt x="333" y="467"/>
                  </a:cubicBezTo>
                  <a:cubicBezTo>
                    <a:pt x="325" y="467"/>
                    <a:pt x="321" y="463"/>
                    <a:pt x="312" y="461"/>
                  </a:cubicBezTo>
                  <a:cubicBezTo>
                    <a:pt x="308" y="461"/>
                    <a:pt x="304" y="457"/>
                    <a:pt x="304" y="453"/>
                  </a:cubicBezTo>
                  <a:cubicBezTo>
                    <a:pt x="302" y="448"/>
                    <a:pt x="302" y="444"/>
                    <a:pt x="297" y="444"/>
                  </a:cubicBezTo>
                  <a:cubicBezTo>
                    <a:pt x="293" y="444"/>
                    <a:pt x="293" y="450"/>
                    <a:pt x="289" y="450"/>
                  </a:cubicBezTo>
                  <a:cubicBezTo>
                    <a:pt x="289" y="450"/>
                    <a:pt x="287" y="450"/>
                    <a:pt x="287" y="450"/>
                  </a:cubicBezTo>
                  <a:cubicBezTo>
                    <a:pt x="287" y="448"/>
                    <a:pt x="287" y="444"/>
                    <a:pt x="285" y="444"/>
                  </a:cubicBezTo>
                  <a:cubicBezTo>
                    <a:pt x="272" y="444"/>
                    <a:pt x="272" y="465"/>
                    <a:pt x="259" y="465"/>
                  </a:cubicBezTo>
                  <a:cubicBezTo>
                    <a:pt x="253" y="465"/>
                    <a:pt x="244" y="461"/>
                    <a:pt x="244" y="455"/>
                  </a:cubicBezTo>
                  <a:cubicBezTo>
                    <a:pt x="244" y="446"/>
                    <a:pt x="244" y="440"/>
                    <a:pt x="249" y="433"/>
                  </a:cubicBezTo>
                  <a:cubicBezTo>
                    <a:pt x="251" y="429"/>
                    <a:pt x="255" y="427"/>
                    <a:pt x="259" y="425"/>
                  </a:cubicBezTo>
                  <a:cubicBezTo>
                    <a:pt x="263" y="425"/>
                    <a:pt x="270" y="425"/>
                    <a:pt x="270" y="421"/>
                  </a:cubicBezTo>
                  <a:cubicBezTo>
                    <a:pt x="270" y="416"/>
                    <a:pt x="270" y="412"/>
                    <a:pt x="268" y="408"/>
                  </a:cubicBezTo>
                  <a:cubicBezTo>
                    <a:pt x="265" y="404"/>
                    <a:pt x="261" y="402"/>
                    <a:pt x="255" y="402"/>
                  </a:cubicBezTo>
                  <a:cubicBezTo>
                    <a:pt x="251" y="402"/>
                    <a:pt x="249" y="402"/>
                    <a:pt x="244" y="404"/>
                  </a:cubicBezTo>
                  <a:cubicBezTo>
                    <a:pt x="242" y="406"/>
                    <a:pt x="242" y="410"/>
                    <a:pt x="238" y="410"/>
                  </a:cubicBezTo>
                  <a:cubicBezTo>
                    <a:pt x="232" y="410"/>
                    <a:pt x="232" y="404"/>
                    <a:pt x="227" y="399"/>
                  </a:cubicBezTo>
                  <a:cubicBezTo>
                    <a:pt x="227" y="402"/>
                    <a:pt x="227" y="402"/>
                    <a:pt x="227" y="402"/>
                  </a:cubicBezTo>
                  <a:cubicBezTo>
                    <a:pt x="225" y="406"/>
                    <a:pt x="225" y="412"/>
                    <a:pt x="221" y="412"/>
                  </a:cubicBezTo>
                  <a:cubicBezTo>
                    <a:pt x="215" y="412"/>
                    <a:pt x="212" y="410"/>
                    <a:pt x="210" y="406"/>
                  </a:cubicBezTo>
                  <a:cubicBezTo>
                    <a:pt x="210" y="404"/>
                    <a:pt x="210" y="402"/>
                    <a:pt x="208" y="402"/>
                  </a:cubicBezTo>
                  <a:cubicBezTo>
                    <a:pt x="202" y="402"/>
                    <a:pt x="200" y="408"/>
                    <a:pt x="193" y="412"/>
                  </a:cubicBezTo>
                  <a:cubicBezTo>
                    <a:pt x="183" y="414"/>
                    <a:pt x="176" y="416"/>
                    <a:pt x="166" y="416"/>
                  </a:cubicBezTo>
                  <a:cubicBezTo>
                    <a:pt x="159" y="416"/>
                    <a:pt x="155" y="416"/>
                    <a:pt x="153" y="412"/>
                  </a:cubicBezTo>
                  <a:cubicBezTo>
                    <a:pt x="149" y="404"/>
                    <a:pt x="151" y="393"/>
                    <a:pt x="142" y="389"/>
                  </a:cubicBezTo>
                  <a:cubicBezTo>
                    <a:pt x="134" y="385"/>
                    <a:pt x="128" y="385"/>
                    <a:pt x="121" y="378"/>
                  </a:cubicBezTo>
                  <a:cubicBezTo>
                    <a:pt x="119" y="376"/>
                    <a:pt x="115" y="374"/>
                    <a:pt x="113" y="372"/>
                  </a:cubicBezTo>
                  <a:cubicBezTo>
                    <a:pt x="113" y="368"/>
                    <a:pt x="113" y="363"/>
                    <a:pt x="113" y="359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106" y="361"/>
                    <a:pt x="104" y="363"/>
                    <a:pt x="100" y="363"/>
                  </a:cubicBezTo>
                  <a:cubicBezTo>
                    <a:pt x="96" y="363"/>
                    <a:pt x="94" y="361"/>
                    <a:pt x="92" y="359"/>
                  </a:cubicBezTo>
                  <a:cubicBezTo>
                    <a:pt x="85" y="355"/>
                    <a:pt x="81" y="355"/>
                    <a:pt x="75" y="351"/>
                  </a:cubicBezTo>
                  <a:cubicBezTo>
                    <a:pt x="70" y="346"/>
                    <a:pt x="70" y="340"/>
                    <a:pt x="64" y="340"/>
                  </a:cubicBezTo>
                  <a:cubicBezTo>
                    <a:pt x="51" y="340"/>
                    <a:pt x="47" y="353"/>
                    <a:pt x="34" y="353"/>
                  </a:cubicBezTo>
                  <a:cubicBezTo>
                    <a:pt x="22" y="353"/>
                    <a:pt x="19" y="340"/>
                    <a:pt x="7" y="334"/>
                  </a:cubicBezTo>
                  <a:lnTo>
                    <a:pt x="7" y="334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7C71B891-B1F5-40BF-9374-5A81AC296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" y="1131"/>
              <a:ext cx="481" cy="312"/>
            </a:xfrm>
            <a:custGeom>
              <a:avLst/>
              <a:gdLst>
                <a:gd name="T0" fmla="*/ 0 w 800"/>
                <a:gd name="T1" fmla="*/ 327 h 518"/>
                <a:gd name="T2" fmla="*/ 17 w 800"/>
                <a:gd name="T3" fmla="*/ 253 h 518"/>
                <a:gd name="T4" fmla="*/ 19 w 800"/>
                <a:gd name="T5" fmla="*/ 238 h 518"/>
                <a:gd name="T6" fmla="*/ 2 w 800"/>
                <a:gd name="T7" fmla="*/ 206 h 518"/>
                <a:gd name="T8" fmla="*/ 19 w 800"/>
                <a:gd name="T9" fmla="*/ 164 h 518"/>
                <a:gd name="T10" fmla="*/ 15 w 800"/>
                <a:gd name="T11" fmla="*/ 106 h 518"/>
                <a:gd name="T12" fmla="*/ 51 w 800"/>
                <a:gd name="T13" fmla="*/ 83 h 518"/>
                <a:gd name="T14" fmla="*/ 98 w 800"/>
                <a:gd name="T15" fmla="*/ 58 h 518"/>
                <a:gd name="T16" fmla="*/ 157 w 800"/>
                <a:gd name="T17" fmla="*/ 39 h 518"/>
                <a:gd name="T18" fmla="*/ 187 w 800"/>
                <a:gd name="T19" fmla="*/ 32 h 518"/>
                <a:gd name="T20" fmla="*/ 225 w 800"/>
                <a:gd name="T21" fmla="*/ 26 h 518"/>
                <a:gd name="T22" fmla="*/ 272 w 800"/>
                <a:gd name="T23" fmla="*/ 15 h 518"/>
                <a:gd name="T24" fmla="*/ 306 w 800"/>
                <a:gd name="T25" fmla="*/ 0 h 518"/>
                <a:gd name="T26" fmla="*/ 369 w 800"/>
                <a:gd name="T27" fmla="*/ 143 h 518"/>
                <a:gd name="T28" fmla="*/ 410 w 800"/>
                <a:gd name="T29" fmla="*/ 183 h 518"/>
                <a:gd name="T30" fmla="*/ 412 w 800"/>
                <a:gd name="T31" fmla="*/ 143 h 518"/>
                <a:gd name="T32" fmla="*/ 469 w 800"/>
                <a:gd name="T33" fmla="*/ 149 h 518"/>
                <a:gd name="T34" fmla="*/ 516 w 800"/>
                <a:gd name="T35" fmla="*/ 244 h 518"/>
                <a:gd name="T36" fmla="*/ 626 w 800"/>
                <a:gd name="T37" fmla="*/ 308 h 518"/>
                <a:gd name="T38" fmla="*/ 675 w 800"/>
                <a:gd name="T39" fmla="*/ 344 h 518"/>
                <a:gd name="T40" fmla="*/ 766 w 800"/>
                <a:gd name="T41" fmla="*/ 355 h 518"/>
                <a:gd name="T42" fmla="*/ 783 w 800"/>
                <a:gd name="T43" fmla="*/ 404 h 518"/>
                <a:gd name="T44" fmla="*/ 800 w 800"/>
                <a:gd name="T45" fmla="*/ 489 h 518"/>
                <a:gd name="T46" fmla="*/ 770 w 800"/>
                <a:gd name="T47" fmla="*/ 518 h 518"/>
                <a:gd name="T48" fmla="*/ 719 w 800"/>
                <a:gd name="T49" fmla="*/ 506 h 518"/>
                <a:gd name="T50" fmla="*/ 662 w 800"/>
                <a:gd name="T51" fmla="*/ 489 h 518"/>
                <a:gd name="T52" fmla="*/ 592 w 800"/>
                <a:gd name="T53" fmla="*/ 489 h 518"/>
                <a:gd name="T54" fmla="*/ 520 w 800"/>
                <a:gd name="T55" fmla="*/ 510 h 518"/>
                <a:gd name="T56" fmla="*/ 475 w 800"/>
                <a:gd name="T57" fmla="*/ 503 h 518"/>
                <a:gd name="T58" fmla="*/ 433 w 800"/>
                <a:gd name="T59" fmla="*/ 486 h 518"/>
                <a:gd name="T60" fmla="*/ 395 w 800"/>
                <a:gd name="T61" fmla="*/ 493 h 518"/>
                <a:gd name="T62" fmla="*/ 384 w 800"/>
                <a:gd name="T63" fmla="*/ 493 h 518"/>
                <a:gd name="T64" fmla="*/ 359 w 800"/>
                <a:gd name="T65" fmla="*/ 493 h 518"/>
                <a:gd name="T66" fmla="*/ 359 w 800"/>
                <a:gd name="T67" fmla="*/ 478 h 518"/>
                <a:gd name="T68" fmla="*/ 344 w 800"/>
                <a:gd name="T69" fmla="*/ 455 h 518"/>
                <a:gd name="T70" fmla="*/ 333 w 800"/>
                <a:gd name="T71" fmla="*/ 467 h 518"/>
                <a:gd name="T72" fmla="*/ 297 w 800"/>
                <a:gd name="T73" fmla="*/ 444 h 518"/>
                <a:gd name="T74" fmla="*/ 285 w 800"/>
                <a:gd name="T75" fmla="*/ 444 h 518"/>
                <a:gd name="T76" fmla="*/ 249 w 800"/>
                <a:gd name="T77" fmla="*/ 433 h 518"/>
                <a:gd name="T78" fmla="*/ 268 w 800"/>
                <a:gd name="T79" fmla="*/ 408 h 518"/>
                <a:gd name="T80" fmla="*/ 238 w 800"/>
                <a:gd name="T81" fmla="*/ 410 h 518"/>
                <a:gd name="T82" fmla="*/ 221 w 800"/>
                <a:gd name="T83" fmla="*/ 412 h 518"/>
                <a:gd name="T84" fmla="*/ 193 w 800"/>
                <a:gd name="T85" fmla="*/ 412 h 518"/>
                <a:gd name="T86" fmla="*/ 142 w 800"/>
                <a:gd name="T87" fmla="*/ 389 h 518"/>
                <a:gd name="T88" fmla="*/ 113 w 800"/>
                <a:gd name="T89" fmla="*/ 359 h 518"/>
                <a:gd name="T90" fmla="*/ 92 w 800"/>
                <a:gd name="T91" fmla="*/ 359 h 518"/>
                <a:gd name="T92" fmla="*/ 34 w 800"/>
                <a:gd name="T93" fmla="*/ 353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00" h="518">
                  <a:moveTo>
                    <a:pt x="7" y="334"/>
                  </a:moveTo>
                  <a:lnTo>
                    <a:pt x="7" y="334"/>
                  </a:lnTo>
                  <a:cubicBezTo>
                    <a:pt x="7" y="332"/>
                    <a:pt x="0" y="329"/>
                    <a:pt x="0" y="327"/>
                  </a:cubicBezTo>
                  <a:cubicBezTo>
                    <a:pt x="2" y="310"/>
                    <a:pt x="2" y="300"/>
                    <a:pt x="7" y="283"/>
                  </a:cubicBezTo>
                  <a:cubicBezTo>
                    <a:pt x="9" y="274"/>
                    <a:pt x="11" y="270"/>
                    <a:pt x="13" y="261"/>
                  </a:cubicBezTo>
                  <a:cubicBezTo>
                    <a:pt x="15" y="257"/>
                    <a:pt x="13" y="255"/>
                    <a:pt x="17" y="253"/>
                  </a:cubicBezTo>
                  <a:cubicBezTo>
                    <a:pt x="22" y="251"/>
                    <a:pt x="26" y="255"/>
                    <a:pt x="30" y="253"/>
                  </a:cubicBezTo>
                  <a:cubicBezTo>
                    <a:pt x="28" y="249"/>
                    <a:pt x="26" y="249"/>
                    <a:pt x="24" y="244"/>
                  </a:cubicBezTo>
                  <a:cubicBezTo>
                    <a:pt x="22" y="242"/>
                    <a:pt x="22" y="240"/>
                    <a:pt x="19" y="238"/>
                  </a:cubicBezTo>
                  <a:cubicBezTo>
                    <a:pt x="17" y="238"/>
                    <a:pt x="13" y="240"/>
                    <a:pt x="11" y="238"/>
                  </a:cubicBezTo>
                  <a:cubicBezTo>
                    <a:pt x="7" y="234"/>
                    <a:pt x="7" y="227"/>
                    <a:pt x="7" y="221"/>
                  </a:cubicBezTo>
                  <a:cubicBezTo>
                    <a:pt x="7" y="215"/>
                    <a:pt x="2" y="213"/>
                    <a:pt x="2" y="206"/>
                  </a:cubicBezTo>
                  <a:cubicBezTo>
                    <a:pt x="2" y="198"/>
                    <a:pt x="2" y="198"/>
                    <a:pt x="2" y="198"/>
                  </a:cubicBezTo>
                  <a:cubicBezTo>
                    <a:pt x="2" y="189"/>
                    <a:pt x="5" y="185"/>
                    <a:pt x="9" y="177"/>
                  </a:cubicBezTo>
                  <a:cubicBezTo>
                    <a:pt x="13" y="172"/>
                    <a:pt x="19" y="170"/>
                    <a:pt x="19" y="164"/>
                  </a:cubicBezTo>
                  <a:cubicBezTo>
                    <a:pt x="19" y="130"/>
                    <a:pt x="19" y="130"/>
                    <a:pt x="19" y="130"/>
                  </a:cubicBezTo>
                  <a:cubicBezTo>
                    <a:pt x="19" y="123"/>
                    <a:pt x="19" y="121"/>
                    <a:pt x="19" y="117"/>
                  </a:cubicBezTo>
                  <a:cubicBezTo>
                    <a:pt x="17" y="113"/>
                    <a:pt x="15" y="111"/>
                    <a:pt x="15" y="106"/>
                  </a:cubicBezTo>
                  <a:cubicBezTo>
                    <a:pt x="15" y="102"/>
                    <a:pt x="19" y="100"/>
                    <a:pt x="24" y="100"/>
                  </a:cubicBezTo>
                  <a:cubicBezTo>
                    <a:pt x="26" y="98"/>
                    <a:pt x="26" y="96"/>
                    <a:pt x="28" y="94"/>
                  </a:cubicBezTo>
                  <a:cubicBezTo>
                    <a:pt x="36" y="90"/>
                    <a:pt x="43" y="87"/>
                    <a:pt x="51" y="83"/>
                  </a:cubicBezTo>
                  <a:cubicBezTo>
                    <a:pt x="62" y="77"/>
                    <a:pt x="66" y="73"/>
                    <a:pt x="77" y="66"/>
                  </a:cubicBezTo>
                  <a:cubicBezTo>
                    <a:pt x="81" y="62"/>
                    <a:pt x="83" y="58"/>
                    <a:pt x="87" y="58"/>
                  </a:cubicBezTo>
                  <a:cubicBezTo>
                    <a:pt x="98" y="58"/>
                    <a:pt x="98" y="58"/>
                    <a:pt x="98" y="58"/>
                  </a:cubicBezTo>
                  <a:cubicBezTo>
                    <a:pt x="104" y="58"/>
                    <a:pt x="106" y="53"/>
                    <a:pt x="113" y="51"/>
                  </a:cubicBezTo>
                  <a:cubicBezTo>
                    <a:pt x="128" y="47"/>
                    <a:pt x="140" y="51"/>
                    <a:pt x="149" y="39"/>
                  </a:cubicBezTo>
                  <a:cubicBezTo>
                    <a:pt x="151" y="39"/>
                    <a:pt x="153" y="39"/>
                    <a:pt x="157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8" y="39"/>
                    <a:pt x="170" y="36"/>
                    <a:pt x="172" y="34"/>
                  </a:cubicBezTo>
                  <a:cubicBezTo>
                    <a:pt x="179" y="32"/>
                    <a:pt x="181" y="34"/>
                    <a:pt x="187" y="32"/>
                  </a:cubicBezTo>
                  <a:cubicBezTo>
                    <a:pt x="193" y="30"/>
                    <a:pt x="198" y="28"/>
                    <a:pt x="204" y="28"/>
                  </a:cubicBezTo>
                  <a:cubicBezTo>
                    <a:pt x="208" y="28"/>
                    <a:pt x="210" y="30"/>
                    <a:pt x="217" y="30"/>
                  </a:cubicBezTo>
                  <a:cubicBezTo>
                    <a:pt x="219" y="30"/>
                    <a:pt x="221" y="28"/>
                    <a:pt x="225" y="26"/>
                  </a:cubicBezTo>
                  <a:cubicBezTo>
                    <a:pt x="232" y="24"/>
                    <a:pt x="234" y="24"/>
                    <a:pt x="242" y="22"/>
                  </a:cubicBezTo>
                  <a:cubicBezTo>
                    <a:pt x="246" y="22"/>
                    <a:pt x="251" y="22"/>
                    <a:pt x="257" y="19"/>
                  </a:cubicBezTo>
                  <a:cubicBezTo>
                    <a:pt x="263" y="19"/>
                    <a:pt x="265" y="15"/>
                    <a:pt x="272" y="15"/>
                  </a:cubicBezTo>
                  <a:cubicBezTo>
                    <a:pt x="276" y="13"/>
                    <a:pt x="278" y="13"/>
                    <a:pt x="285" y="11"/>
                  </a:cubicBezTo>
                  <a:cubicBezTo>
                    <a:pt x="289" y="9"/>
                    <a:pt x="291" y="5"/>
                    <a:pt x="295" y="5"/>
                  </a:cubicBezTo>
                  <a:cubicBezTo>
                    <a:pt x="299" y="2"/>
                    <a:pt x="302" y="2"/>
                    <a:pt x="306" y="0"/>
                  </a:cubicBezTo>
                  <a:cubicBezTo>
                    <a:pt x="306" y="32"/>
                    <a:pt x="325" y="49"/>
                    <a:pt x="325" y="79"/>
                  </a:cubicBezTo>
                  <a:cubicBezTo>
                    <a:pt x="325" y="104"/>
                    <a:pt x="325" y="104"/>
                    <a:pt x="325" y="104"/>
                  </a:cubicBezTo>
                  <a:cubicBezTo>
                    <a:pt x="325" y="128"/>
                    <a:pt x="357" y="123"/>
                    <a:pt x="369" y="143"/>
                  </a:cubicBezTo>
                  <a:cubicBezTo>
                    <a:pt x="374" y="151"/>
                    <a:pt x="374" y="155"/>
                    <a:pt x="380" y="162"/>
                  </a:cubicBezTo>
                  <a:cubicBezTo>
                    <a:pt x="384" y="164"/>
                    <a:pt x="388" y="164"/>
                    <a:pt x="391" y="166"/>
                  </a:cubicBezTo>
                  <a:cubicBezTo>
                    <a:pt x="399" y="172"/>
                    <a:pt x="401" y="181"/>
                    <a:pt x="410" y="183"/>
                  </a:cubicBezTo>
                  <a:cubicBezTo>
                    <a:pt x="414" y="179"/>
                    <a:pt x="416" y="177"/>
                    <a:pt x="416" y="170"/>
                  </a:cubicBezTo>
                  <a:cubicBezTo>
                    <a:pt x="416" y="162"/>
                    <a:pt x="414" y="157"/>
                    <a:pt x="410" y="149"/>
                  </a:cubicBezTo>
                  <a:cubicBezTo>
                    <a:pt x="412" y="143"/>
                    <a:pt x="412" y="143"/>
                    <a:pt x="412" y="143"/>
                  </a:cubicBezTo>
                  <a:cubicBezTo>
                    <a:pt x="418" y="143"/>
                    <a:pt x="420" y="143"/>
                    <a:pt x="425" y="143"/>
                  </a:cubicBezTo>
                  <a:cubicBezTo>
                    <a:pt x="437" y="143"/>
                    <a:pt x="446" y="138"/>
                    <a:pt x="458" y="138"/>
                  </a:cubicBezTo>
                  <a:cubicBezTo>
                    <a:pt x="463" y="138"/>
                    <a:pt x="465" y="145"/>
                    <a:pt x="469" y="149"/>
                  </a:cubicBezTo>
                  <a:cubicBezTo>
                    <a:pt x="473" y="157"/>
                    <a:pt x="478" y="162"/>
                    <a:pt x="482" y="170"/>
                  </a:cubicBezTo>
                  <a:cubicBezTo>
                    <a:pt x="490" y="183"/>
                    <a:pt x="499" y="189"/>
                    <a:pt x="503" y="204"/>
                  </a:cubicBezTo>
                  <a:cubicBezTo>
                    <a:pt x="509" y="219"/>
                    <a:pt x="509" y="230"/>
                    <a:pt x="516" y="244"/>
                  </a:cubicBezTo>
                  <a:cubicBezTo>
                    <a:pt x="522" y="255"/>
                    <a:pt x="533" y="261"/>
                    <a:pt x="545" y="261"/>
                  </a:cubicBezTo>
                  <a:cubicBezTo>
                    <a:pt x="556" y="261"/>
                    <a:pt x="560" y="259"/>
                    <a:pt x="571" y="259"/>
                  </a:cubicBezTo>
                  <a:cubicBezTo>
                    <a:pt x="598" y="259"/>
                    <a:pt x="622" y="281"/>
                    <a:pt x="626" y="308"/>
                  </a:cubicBezTo>
                  <a:cubicBezTo>
                    <a:pt x="628" y="334"/>
                    <a:pt x="626" y="368"/>
                    <a:pt x="652" y="368"/>
                  </a:cubicBezTo>
                  <a:cubicBezTo>
                    <a:pt x="658" y="368"/>
                    <a:pt x="656" y="359"/>
                    <a:pt x="658" y="355"/>
                  </a:cubicBezTo>
                  <a:cubicBezTo>
                    <a:pt x="662" y="348"/>
                    <a:pt x="666" y="344"/>
                    <a:pt x="675" y="344"/>
                  </a:cubicBezTo>
                  <a:cubicBezTo>
                    <a:pt x="685" y="344"/>
                    <a:pt x="692" y="351"/>
                    <a:pt x="705" y="351"/>
                  </a:cubicBezTo>
                  <a:cubicBezTo>
                    <a:pt x="726" y="351"/>
                    <a:pt x="726" y="351"/>
                    <a:pt x="726" y="351"/>
                  </a:cubicBezTo>
                  <a:cubicBezTo>
                    <a:pt x="766" y="355"/>
                    <a:pt x="766" y="355"/>
                    <a:pt x="766" y="355"/>
                  </a:cubicBezTo>
                  <a:cubicBezTo>
                    <a:pt x="766" y="365"/>
                    <a:pt x="766" y="365"/>
                    <a:pt x="766" y="365"/>
                  </a:cubicBezTo>
                  <a:cubicBezTo>
                    <a:pt x="766" y="376"/>
                    <a:pt x="783" y="374"/>
                    <a:pt x="789" y="382"/>
                  </a:cubicBezTo>
                  <a:cubicBezTo>
                    <a:pt x="783" y="389"/>
                    <a:pt x="785" y="395"/>
                    <a:pt x="783" y="404"/>
                  </a:cubicBezTo>
                  <a:cubicBezTo>
                    <a:pt x="781" y="414"/>
                    <a:pt x="779" y="421"/>
                    <a:pt x="779" y="431"/>
                  </a:cubicBezTo>
                  <a:cubicBezTo>
                    <a:pt x="779" y="438"/>
                    <a:pt x="777" y="444"/>
                    <a:pt x="781" y="450"/>
                  </a:cubicBezTo>
                  <a:cubicBezTo>
                    <a:pt x="787" y="465"/>
                    <a:pt x="800" y="472"/>
                    <a:pt x="800" y="489"/>
                  </a:cubicBezTo>
                  <a:cubicBezTo>
                    <a:pt x="800" y="491"/>
                    <a:pt x="796" y="493"/>
                    <a:pt x="794" y="493"/>
                  </a:cubicBezTo>
                  <a:cubicBezTo>
                    <a:pt x="783" y="497"/>
                    <a:pt x="770" y="497"/>
                    <a:pt x="770" y="508"/>
                  </a:cubicBezTo>
                  <a:cubicBezTo>
                    <a:pt x="770" y="512"/>
                    <a:pt x="770" y="516"/>
                    <a:pt x="770" y="518"/>
                  </a:cubicBezTo>
                  <a:cubicBezTo>
                    <a:pt x="764" y="518"/>
                    <a:pt x="758" y="518"/>
                    <a:pt x="751" y="518"/>
                  </a:cubicBezTo>
                  <a:cubicBezTo>
                    <a:pt x="743" y="518"/>
                    <a:pt x="736" y="516"/>
                    <a:pt x="730" y="512"/>
                  </a:cubicBezTo>
                  <a:cubicBezTo>
                    <a:pt x="726" y="512"/>
                    <a:pt x="719" y="510"/>
                    <a:pt x="719" y="506"/>
                  </a:cubicBezTo>
                  <a:cubicBezTo>
                    <a:pt x="719" y="499"/>
                    <a:pt x="719" y="495"/>
                    <a:pt x="719" y="489"/>
                  </a:cubicBezTo>
                  <a:cubicBezTo>
                    <a:pt x="707" y="491"/>
                    <a:pt x="702" y="501"/>
                    <a:pt x="690" y="506"/>
                  </a:cubicBezTo>
                  <a:cubicBezTo>
                    <a:pt x="690" y="493"/>
                    <a:pt x="675" y="491"/>
                    <a:pt x="662" y="489"/>
                  </a:cubicBezTo>
                  <a:cubicBezTo>
                    <a:pt x="652" y="484"/>
                    <a:pt x="647" y="478"/>
                    <a:pt x="635" y="478"/>
                  </a:cubicBezTo>
                  <a:cubicBezTo>
                    <a:pt x="624" y="478"/>
                    <a:pt x="624" y="497"/>
                    <a:pt x="613" y="497"/>
                  </a:cubicBezTo>
                  <a:cubicBezTo>
                    <a:pt x="605" y="497"/>
                    <a:pt x="601" y="489"/>
                    <a:pt x="592" y="489"/>
                  </a:cubicBezTo>
                  <a:cubicBezTo>
                    <a:pt x="579" y="489"/>
                    <a:pt x="579" y="506"/>
                    <a:pt x="569" y="506"/>
                  </a:cubicBezTo>
                  <a:cubicBezTo>
                    <a:pt x="554" y="506"/>
                    <a:pt x="550" y="495"/>
                    <a:pt x="537" y="495"/>
                  </a:cubicBezTo>
                  <a:cubicBezTo>
                    <a:pt x="526" y="495"/>
                    <a:pt x="528" y="510"/>
                    <a:pt x="520" y="510"/>
                  </a:cubicBezTo>
                  <a:cubicBezTo>
                    <a:pt x="509" y="510"/>
                    <a:pt x="512" y="491"/>
                    <a:pt x="501" y="491"/>
                  </a:cubicBezTo>
                  <a:cubicBezTo>
                    <a:pt x="490" y="491"/>
                    <a:pt x="492" y="508"/>
                    <a:pt x="482" y="508"/>
                  </a:cubicBezTo>
                  <a:cubicBezTo>
                    <a:pt x="480" y="508"/>
                    <a:pt x="478" y="503"/>
                    <a:pt x="475" y="503"/>
                  </a:cubicBezTo>
                  <a:cubicBezTo>
                    <a:pt x="465" y="499"/>
                    <a:pt x="458" y="497"/>
                    <a:pt x="452" y="489"/>
                  </a:cubicBezTo>
                  <a:cubicBezTo>
                    <a:pt x="452" y="489"/>
                    <a:pt x="452" y="486"/>
                    <a:pt x="450" y="486"/>
                  </a:cubicBezTo>
                  <a:cubicBezTo>
                    <a:pt x="444" y="486"/>
                    <a:pt x="439" y="486"/>
                    <a:pt x="433" y="486"/>
                  </a:cubicBezTo>
                  <a:cubicBezTo>
                    <a:pt x="427" y="486"/>
                    <a:pt x="425" y="489"/>
                    <a:pt x="418" y="489"/>
                  </a:cubicBezTo>
                  <a:cubicBezTo>
                    <a:pt x="414" y="489"/>
                    <a:pt x="412" y="486"/>
                    <a:pt x="408" y="486"/>
                  </a:cubicBezTo>
                  <a:cubicBezTo>
                    <a:pt x="403" y="486"/>
                    <a:pt x="399" y="489"/>
                    <a:pt x="395" y="493"/>
                  </a:cubicBezTo>
                  <a:cubicBezTo>
                    <a:pt x="395" y="493"/>
                    <a:pt x="395" y="495"/>
                    <a:pt x="393" y="495"/>
                  </a:cubicBezTo>
                  <a:cubicBezTo>
                    <a:pt x="393" y="497"/>
                    <a:pt x="393" y="499"/>
                    <a:pt x="391" y="499"/>
                  </a:cubicBezTo>
                  <a:cubicBezTo>
                    <a:pt x="388" y="499"/>
                    <a:pt x="384" y="497"/>
                    <a:pt x="384" y="493"/>
                  </a:cubicBezTo>
                  <a:cubicBezTo>
                    <a:pt x="384" y="486"/>
                    <a:pt x="384" y="484"/>
                    <a:pt x="384" y="478"/>
                  </a:cubicBezTo>
                  <a:cubicBezTo>
                    <a:pt x="378" y="478"/>
                    <a:pt x="374" y="478"/>
                    <a:pt x="369" y="484"/>
                  </a:cubicBezTo>
                  <a:cubicBezTo>
                    <a:pt x="365" y="489"/>
                    <a:pt x="363" y="493"/>
                    <a:pt x="359" y="493"/>
                  </a:cubicBezTo>
                  <a:cubicBezTo>
                    <a:pt x="357" y="493"/>
                    <a:pt x="357" y="493"/>
                    <a:pt x="355" y="493"/>
                  </a:cubicBezTo>
                  <a:cubicBezTo>
                    <a:pt x="355" y="491"/>
                    <a:pt x="355" y="489"/>
                    <a:pt x="355" y="486"/>
                  </a:cubicBezTo>
                  <a:cubicBezTo>
                    <a:pt x="355" y="482"/>
                    <a:pt x="357" y="482"/>
                    <a:pt x="359" y="478"/>
                  </a:cubicBezTo>
                  <a:cubicBezTo>
                    <a:pt x="359" y="472"/>
                    <a:pt x="359" y="467"/>
                    <a:pt x="359" y="463"/>
                  </a:cubicBezTo>
                  <a:cubicBezTo>
                    <a:pt x="359" y="459"/>
                    <a:pt x="355" y="457"/>
                    <a:pt x="352" y="457"/>
                  </a:cubicBezTo>
                  <a:cubicBezTo>
                    <a:pt x="348" y="455"/>
                    <a:pt x="348" y="455"/>
                    <a:pt x="344" y="455"/>
                  </a:cubicBezTo>
                  <a:cubicBezTo>
                    <a:pt x="342" y="455"/>
                    <a:pt x="342" y="455"/>
                    <a:pt x="340" y="455"/>
                  </a:cubicBezTo>
                  <a:cubicBezTo>
                    <a:pt x="338" y="459"/>
                    <a:pt x="342" y="463"/>
                    <a:pt x="338" y="465"/>
                  </a:cubicBezTo>
                  <a:cubicBezTo>
                    <a:pt x="335" y="467"/>
                    <a:pt x="335" y="467"/>
                    <a:pt x="333" y="467"/>
                  </a:cubicBezTo>
                  <a:cubicBezTo>
                    <a:pt x="325" y="467"/>
                    <a:pt x="321" y="463"/>
                    <a:pt x="312" y="461"/>
                  </a:cubicBezTo>
                  <a:cubicBezTo>
                    <a:pt x="308" y="461"/>
                    <a:pt x="304" y="457"/>
                    <a:pt x="304" y="453"/>
                  </a:cubicBezTo>
                  <a:cubicBezTo>
                    <a:pt x="302" y="448"/>
                    <a:pt x="302" y="444"/>
                    <a:pt x="297" y="444"/>
                  </a:cubicBezTo>
                  <a:cubicBezTo>
                    <a:pt x="293" y="444"/>
                    <a:pt x="293" y="450"/>
                    <a:pt x="289" y="450"/>
                  </a:cubicBezTo>
                  <a:cubicBezTo>
                    <a:pt x="289" y="450"/>
                    <a:pt x="287" y="450"/>
                    <a:pt x="287" y="450"/>
                  </a:cubicBezTo>
                  <a:cubicBezTo>
                    <a:pt x="287" y="448"/>
                    <a:pt x="287" y="444"/>
                    <a:pt x="285" y="444"/>
                  </a:cubicBezTo>
                  <a:cubicBezTo>
                    <a:pt x="272" y="444"/>
                    <a:pt x="272" y="465"/>
                    <a:pt x="259" y="465"/>
                  </a:cubicBezTo>
                  <a:cubicBezTo>
                    <a:pt x="253" y="465"/>
                    <a:pt x="244" y="461"/>
                    <a:pt x="244" y="455"/>
                  </a:cubicBezTo>
                  <a:cubicBezTo>
                    <a:pt x="244" y="446"/>
                    <a:pt x="244" y="440"/>
                    <a:pt x="249" y="433"/>
                  </a:cubicBezTo>
                  <a:cubicBezTo>
                    <a:pt x="251" y="429"/>
                    <a:pt x="255" y="427"/>
                    <a:pt x="259" y="425"/>
                  </a:cubicBezTo>
                  <a:cubicBezTo>
                    <a:pt x="263" y="425"/>
                    <a:pt x="270" y="425"/>
                    <a:pt x="270" y="421"/>
                  </a:cubicBezTo>
                  <a:cubicBezTo>
                    <a:pt x="270" y="416"/>
                    <a:pt x="270" y="412"/>
                    <a:pt x="268" y="408"/>
                  </a:cubicBezTo>
                  <a:cubicBezTo>
                    <a:pt x="265" y="404"/>
                    <a:pt x="261" y="402"/>
                    <a:pt x="255" y="402"/>
                  </a:cubicBezTo>
                  <a:cubicBezTo>
                    <a:pt x="251" y="402"/>
                    <a:pt x="249" y="402"/>
                    <a:pt x="244" y="404"/>
                  </a:cubicBezTo>
                  <a:cubicBezTo>
                    <a:pt x="242" y="406"/>
                    <a:pt x="242" y="410"/>
                    <a:pt x="238" y="410"/>
                  </a:cubicBezTo>
                  <a:cubicBezTo>
                    <a:pt x="232" y="410"/>
                    <a:pt x="232" y="404"/>
                    <a:pt x="227" y="399"/>
                  </a:cubicBezTo>
                  <a:cubicBezTo>
                    <a:pt x="227" y="402"/>
                    <a:pt x="227" y="402"/>
                    <a:pt x="227" y="402"/>
                  </a:cubicBezTo>
                  <a:cubicBezTo>
                    <a:pt x="225" y="406"/>
                    <a:pt x="225" y="412"/>
                    <a:pt x="221" y="412"/>
                  </a:cubicBezTo>
                  <a:cubicBezTo>
                    <a:pt x="215" y="412"/>
                    <a:pt x="212" y="410"/>
                    <a:pt x="210" y="406"/>
                  </a:cubicBezTo>
                  <a:cubicBezTo>
                    <a:pt x="210" y="404"/>
                    <a:pt x="210" y="402"/>
                    <a:pt x="208" y="402"/>
                  </a:cubicBezTo>
                  <a:cubicBezTo>
                    <a:pt x="202" y="402"/>
                    <a:pt x="200" y="408"/>
                    <a:pt x="193" y="412"/>
                  </a:cubicBezTo>
                  <a:cubicBezTo>
                    <a:pt x="183" y="414"/>
                    <a:pt x="176" y="416"/>
                    <a:pt x="166" y="416"/>
                  </a:cubicBezTo>
                  <a:cubicBezTo>
                    <a:pt x="159" y="416"/>
                    <a:pt x="155" y="416"/>
                    <a:pt x="153" y="412"/>
                  </a:cubicBezTo>
                  <a:cubicBezTo>
                    <a:pt x="149" y="404"/>
                    <a:pt x="151" y="393"/>
                    <a:pt x="142" y="389"/>
                  </a:cubicBezTo>
                  <a:cubicBezTo>
                    <a:pt x="134" y="385"/>
                    <a:pt x="128" y="385"/>
                    <a:pt x="121" y="378"/>
                  </a:cubicBezTo>
                  <a:cubicBezTo>
                    <a:pt x="119" y="376"/>
                    <a:pt x="115" y="374"/>
                    <a:pt x="113" y="372"/>
                  </a:cubicBezTo>
                  <a:cubicBezTo>
                    <a:pt x="113" y="368"/>
                    <a:pt x="113" y="363"/>
                    <a:pt x="113" y="359"/>
                  </a:cubicBezTo>
                  <a:cubicBezTo>
                    <a:pt x="109" y="359"/>
                    <a:pt x="109" y="359"/>
                    <a:pt x="109" y="359"/>
                  </a:cubicBezTo>
                  <a:cubicBezTo>
                    <a:pt x="106" y="361"/>
                    <a:pt x="104" y="363"/>
                    <a:pt x="100" y="363"/>
                  </a:cubicBezTo>
                  <a:cubicBezTo>
                    <a:pt x="96" y="363"/>
                    <a:pt x="94" y="361"/>
                    <a:pt x="92" y="359"/>
                  </a:cubicBezTo>
                  <a:cubicBezTo>
                    <a:pt x="85" y="355"/>
                    <a:pt x="81" y="355"/>
                    <a:pt x="75" y="351"/>
                  </a:cubicBezTo>
                  <a:cubicBezTo>
                    <a:pt x="70" y="346"/>
                    <a:pt x="70" y="340"/>
                    <a:pt x="64" y="340"/>
                  </a:cubicBezTo>
                  <a:cubicBezTo>
                    <a:pt x="51" y="340"/>
                    <a:pt x="47" y="353"/>
                    <a:pt x="34" y="353"/>
                  </a:cubicBezTo>
                  <a:cubicBezTo>
                    <a:pt x="22" y="353"/>
                    <a:pt x="19" y="340"/>
                    <a:pt x="7" y="334"/>
                  </a:cubicBezTo>
                  <a:lnTo>
                    <a:pt x="7" y="334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EC7E4721-4C71-476A-8502-86AF3C14D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332"/>
              <a:ext cx="510" cy="434"/>
            </a:xfrm>
            <a:custGeom>
              <a:avLst/>
              <a:gdLst>
                <a:gd name="T0" fmla="*/ 112 w 848"/>
                <a:gd name="T1" fmla="*/ 6 h 720"/>
                <a:gd name="T2" fmla="*/ 157 w 848"/>
                <a:gd name="T3" fmla="*/ 25 h 720"/>
                <a:gd name="T4" fmla="*/ 191 w 848"/>
                <a:gd name="T5" fmla="*/ 55 h 720"/>
                <a:gd name="T6" fmla="*/ 256 w 848"/>
                <a:gd name="T7" fmla="*/ 67 h 720"/>
                <a:gd name="T8" fmla="*/ 275 w 848"/>
                <a:gd name="T9" fmla="*/ 65 h 720"/>
                <a:gd name="T10" fmla="*/ 316 w 848"/>
                <a:gd name="T11" fmla="*/ 74 h 720"/>
                <a:gd name="T12" fmla="*/ 292 w 848"/>
                <a:gd name="T13" fmla="*/ 120 h 720"/>
                <a:gd name="T14" fmla="*/ 337 w 848"/>
                <a:gd name="T15" fmla="*/ 116 h 720"/>
                <a:gd name="T16" fmla="*/ 381 w 848"/>
                <a:gd name="T17" fmla="*/ 133 h 720"/>
                <a:gd name="T18" fmla="*/ 401 w 848"/>
                <a:gd name="T19" fmla="*/ 122 h 720"/>
                <a:gd name="T20" fmla="*/ 403 w 848"/>
                <a:gd name="T21" fmla="*/ 158 h 720"/>
                <a:gd name="T22" fmla="*/ 432 w 848"/>
                <a:gd name="T23" fmla="*/ 158 h 720"/>
                <a:gd name="T24" fmla="*/ 456 w 848"/>
                <a:gd name="T25" fmla="*/ 152 h 720"/>
                <a:gd name="T26" fmla="*/ 500 w 848"/>
                <a:gd name="T27" fmla="*/ 154 h 720"/>
                <a:gd name="T28" fmla="*/ 568 w 848"/>
                <a:gd name="T29" fmla="*/ 175 h 720"/>
                <a:gd name="T30" fmla="*/ 661 w 848"/>
                <a:gd name="T31" fmla="*/ 163 h 720"/>
                <a:gd name="T32" fmla="*/ 767 w 848"/>
                <a:gd name="T33" fmla="*/ 154 h 720"/>
                <a:gd name="T34" fmla="*/ 818 w 848"/>
                <a:gd name="T35" fmla="*/ 184 h 720"/>
                <a:gd name="T36" fmla="*/ 844 w 848"/>
                <a:gd name="T37" fmla="*/ 207 h 720"/>
                <a:gd name="T38" fmla="*/ 835 w 848"/>
                <a:gd name="T39" fmla="*/ 305 h 720"/>
                <a:gd name="T40" fmla="*/ 799 w 848"/>
                <a:gd name="T41" fmla="*/ 379 h 720"/>
                <a:gd name="T42" fmla="*/ 799 w 848"/>
                <a:gd name="T43" fmla="*/ 434 h 720"/>
                <a:gd name="T44" fmla="*/ 774 w 848"/>
                <a:gd name="T45" fmla="*/ 470 h 720"/>
                <a:gd name="T46" fmla="*/ 729 w 848"/>
                <a:gd name="T47" fmla="*/ 485 h 720"/>
                <a:gd name="T48" fmla="*/ 674 w 848"/>
                <a:gd name="T49" fmla="*/ 499 h 720"/>
                <a:gd name="T50" fmla="*/ 661 w 848"/>
                <a:gd name="T51" fmla="*/ 580 h 720"/>
                <a:gd name="T52" fmla="*/ 668 w 848"/>
                <a:gd name="T53" fmla="*/ 628 h 720"/>
                <a:gd name="T54" fmla="*/ 640 w 848"/>
                <a:gd name="T55" fmla="*/ 684 h 720"/>
                <a:gd name="T56" fmla="*/ 591 w 848"/>
                <a:gd name="T57" fmla="*/ 684 h 720"/>
                <a:gd name="T58" fmla="*/ 549 w 848"/>
                <a:gd name="T59" fmla="*/ 658 h 720"/>
                <a:gd name="T60" fmla="*/ 496 w 848"/>
                <a:gd name="T61" fmla="*/ 601 h 720"/>
                <a:gd name="T62" fmla="*/ 439 w 848"/>
                <a:gd name="T63" fmla="*/ 612 h 720"/>
                <a:gd name="T64" fmla="*/ 352 w 848"/>
                <a:gd name="T65" fmla="*/ 607 h 720"/>
                <a:gd name="T66" fmla="*/ 282 w 848"/>
                <a:gd name="T67" fmla="*/ 571 h 720"/>
                <a:gd name="T68" fmla="*/ 206 w 848"/>
                <a:gd name="T69" fmla="*/ 556 h 720"/>
                <a:gd name="T70" fmla="*/ 146 w 848"/>
                <a:gd name="T71" fmla="*/ 569 h 720"/>
                <a:gd name="T72" fmla="*/ 93 w 848"/>
                <a:gd name="T73" fmla="*/ 552 h 720"/>
                <a:gd name="T74" fmla="*/ 85 w 848"/>
                <a:gd name="T75" fmla="*/ 516 h 720"/>
                <a:gd name="T76" fmla="*/ 87 w 848"/>
                <a:gd name="T77" fmla="*/ 453 h 720"/>
                <a:gd name="T78" fmla="*/ 93 w 848"/>
                <a:gd name="T79" fmla="*/ 408 h 720"/>
                <a:gd name="T80" fmla="*/ 85 w 848"/>
                <a:gd name="T81" fmla="*/ 338 h 720"/>
                <a:gd name="T82" fmla="*/ 99 w 848"/>
                <a:gd name="T83" fmla="*/ 294 h 720"/>
                <a:gd name="T84" fmla="*/ 55 w 848"/>
                <a:gd name="T85" fmla="*/ 192 h 720"/>
                <a:gd name="T86" fmla="*/ 15 w 848"/>
                <a:gd name="T87" fmla="*/ 116 h 720"/>
                <a:gd name="T88" fmla="*/ 61 w 848"/>
                <a:gd name="T89" fmla="*/ 86 h 720"/>
                <a:gd name="T90" fmla="*/ 80 w 848"/>
                <a:gd name="T91" fmla="*/ 74 h 720"/>
                <a:gd name="T92" fmla="*/ 49 w 848"/>
                <a:gd name="T93" fmla="*/ 27 h 720"/>
                <a:gd name="T94" fmla="*/ 55 w 848"/>
                <a:gd name="T9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8" h="720">
                  <a:moveTo>
                    <a:pt x="55" y="0"/>
                  </a:moveTo>
                  <a:lnTo>
                    <a:pt x="55" y="0"/>
                  </a:lnTo>
                  <a:cubicBezTo>
                    <a:pt x="68" y="6"/>
                    <a:pt x="70" y="19"/>
                    <a:pt x="83" y="19"/>
                  </a:cubicBezTo>
                  <a:cubicBezTo>
                    <a:pt x="95" y="19"/>
                    <a:pt x="99" y="6"/>
                    <a:pt x="112" y="6"/>
                  </a:cubicBezTo>
                  <a:cubicBezTo>
                    <a:pt x="119" y="6"/>
                    <a:pt x="119" y="12"/>
                    <a:pt x="123" y="17"/>
                  </a:cubicBezTo>
                  <a:cubicBezTo>
                    <a:pt x="129" y="21"/>
                    <a:pt x="133" y="21"/>
                    <a:pt x="140" y="25"/>
                  </a:cubicBezTo>
                  <a:cubicBezTo>
                    <a:pt x="142" y="27"/>
                    <a:pt x="144" y="29"/>
                    <a:pt x="148" y="29"/>
                  </a:cubicBezTo>
                  <a:cubicBezTo>
                    <a:pt x="152" y="29"/>
                    <a:pt x="155" y="27"/>
                    <a:pt x="157" y="25"/>
                  </a:cubicBezTo>
                  <a:cubicBezTo>
                    <a:pt x="161" y="25"/>
                    <a:pt x="161" y="25"/>
                    <a:pt x="161" y="25"/>
                  </a:cubicBezTo>
                  <a:cubicBezTo>
                    <a:pt x="161" y="29"/>
                    <a:pt x="161" y="34"/>
                    <a:pt x="161" y="38"/>
                  </a:cubicBezTo>
                  <a:cubicBezTo>
                    <a:pt x="163" y="40"/>
                    <a:pt x="167" y="42"/>
                    <a:pt x="169" y="44"/>
                  </a:cubicBezTo>
                  <a:cubicBezTo>
                    <a:pt x="176" y="50"/>
                    <a:pt x="182" y="50"/>
                    <a:pt x="191" y="55"/>
                  </a:cubicBezTo>
                  <a:cubicBezTo>
                    <a:pt x="199" y="59"/>
                    <a:pt x="197" y="70"/>
                    <a:pt x="201" y="78"/>
                  </a:cubicBezTo>
                  <a:cubicBezTo>
                    <a:pt x="203" y="82"/>
                    <a:pt x="208" y="82"/>
                    <a:pt x="214" y="82"/>
                  </a:cubicBezTo>
                  <a:cubicBezTo>
                    <a:pt x="225" y="82"/>
                    <a:pt x="231" y="80"/>
                    <a:pt x="242" y="78"/>
                  </a:cubicBezTo>
                  <a:cubicBezTo>
                    <a:pt x="248" y="74"/>
                    <a:pt x="250" y="67"/>
                    <a:pt x="256" y="67"/>
                  </a:cubicBezTo>
                  <a:cubicBezTo>
                    <a:pt x="259" y="67"/>
                    <a:pt x="259" y="70"/>
                    <a:pt x="259" y="72"/>
                  </a:cubicBezTo>
                  <a:cubicBezTo>
                    <a:pt x="261" y="76"/>
                    <a:pt x="263" y="78"/>
                    <a:pt x="269" y="78"/>
                  </a:cubicBezTo>
                  <a:cubicBezTo>
                    <a:pt x="273" y="78"/>
                    <a:pt x="273" y="72"/>
                    <a:pt x="275" y="67"/>
                  </a:cubicBezTo>
                  <a:cubicBezTo>
                    <a:pt x="275" y="65"/>
                    <a:pt x="275" y="65"/>
                    <a:pt x="275" y="65"/>
                  </a:cubicBezTo>
                  <a:cubicBezTo>
                    <a:pt x="280" y="70"/>
                    <a:pt x="280" y="76"/>
                    <a:pt x="286" y="76"/>
                  </a:cubicBezTo>
                  <a:cubicBezTo>
                    <a:pt x="290" y="76"/>
                    <a:pt x="290" y="72"/>
                    <a:pt x="292" y="70"/>
                  </a:cubicBezTo>
                  <a:cubicBezTo>
                    <a:pt x="297" y="67"/>
                    <a:pt x="299" y="67"/>
                    <a:pt x="303" y="67"/>
                  </a:cubicBezTo>
                  <a:cubicBezTo>
                    <a:pt x="309" y="67"/>
                    <a:pt x="314" y="70"/>
                    <a:pt x="316" y="74"/>
                  </a:cubicBezTo>
                  <a:cubicBezTo>
                    <a:pt x="318" y="78"/>
                    <a:pt x="318" y="82"/>
                    <a:pt x="318" y="86"/>
                  </a:cubicBezTo>
                  <a:cubicBezTo>
                    <a:pt x="318" y="91"/>
                    <a:pt x="312" y="91"/>
                    <a:pt x="307" y="91"/>
                  </a:cubicBezTo>
                  <a:cubicBezTo>
                    <a:pt x="303" y="93"/>
                    <a:pt x="299" y="95"/>
                    <a:pt x="297" y="99"/>
                  </a:cubicBezTo>
                  <a:cubicBezTo>
                    <a:pt x="292" y="106"/>
                    <a:pt x="292" y="112"/>
                    <a:pt x="292" y="120"/>
                  </a:cubicBezTo>
                  <a:cubicBezTo>
                    <a:pt x="292" y="127"/>
                    <a:pt x="301" y="131"/>
                    <a:pt x="307" y="131"/>
                  </a:cubicBezTo>
                  <a:cubicBezTo>
                    <a:pt x="320" y="131"/>
                    <a:pt x="320" y="110"/>
                    <a:pt x="333" y="110"/>
                  </a:cubicBezTo>
                  <a:cubicBezTo>
                    <a:pt x="335" y="110"/>
                    <a:pt x="335" y="114"/>
                    <a:pt x="335" y="116"/>
                  </a:cubicBezTo>
                  <a:cubicBezTo>
                    <a:pt x="335" y="116"/>
                    <a:pt x="337" y="116"/>
                    <a:pt x="337" y="116"/>
                  </a:cubicBezTo>
                  <a:cubicBezTo>
                    <a:pt x="341" y="116"/>
                    <a:pt x="341" y="110"/>
                    <a:pt x="345" y="110"/>
                  </a:cubicBezTo>
                  <a:cubicBezTo>
                    <a:pt x="350" y="110"/>
                    <a:pt x="350" y="114"/>
                    <a:pt x="352" y="118"/>
                  </a:cubicBezTo>
                  <a:cubicBezTo>
                    <a:pt x="352" y="122"/>
                    <a:pt x="356" y="127"/>
                    <a:pt x="360" y="127"/>
                  </a:cubicBezTo>
                  <a:cubicBezTo>
                    <a:pt x="369" y="129"/>
                    <a:pt x="373" y="133"/>
                    <a:pt x="381" y="133"/>
                  </a:cubicBezTo>
                  <a:cubicBezTo>
                    <a:pt x="384" y="133"/>
                    <a:pt x="384" y="133"/>
                    <a:pt x="386" y="131"/>
                  </a:cubicBezTo>
                  <a:cubicBezTo>
                    <a:pt x="390" y="129"/>
                    <a:pt x="386" y="125"/>
                    <a:pt x="388" y="120"/>
                  </a:cubicBezTo>
                  <a:cubicBezTo>
                    <a:pt x="390" y="120"/>
                    <a:pt x="390" y="120"/>
                    <a:pt x="392" y="120"/>
                  </a:cubicBezTo>
                  <a:cubicBezTo>
                    <a:pt x="396" y="120"/>
                    <a:pt x="396" y="120"/>
                    <a:pt x="401" y="122"/>
                  </a:cubicBezTo>
                  <a:cubicBezTo>
                    <a:pt x="403" y="122"/>
                    <a:pt x="407" y="125"/>
                    <a:pt x="407" y="129"/>
                  </a:cubicBezTo>
                  <a:cubicBezTo>
                    <a:pt x="407" y="133"/>
                    <a:pt x="407" y="137"/>
                    <a:pt x="407" y="144"/>
                  </a:cubicBezTo>
                  <a:cubicBezTo>
                    <a:pt x="405" y="148"/>
                    <a:pt x="403" y="148"/>
                    <a:pt x="403" y="152"/>
                  </a:cubicBezTo>
                  <a:cubicBezTo>
                    <a:pt x="403" y="154"/>
                    <a:pt x="403" y="156"/>
                    <a:pt x="403" y="158"/>
                  </a:cubicBezTo>
                  <a:cubicBezTo>
                    <a:pt x="405" y="158"/>
                    <a:pt x="405" y="158"/>
                    <a:pt x="407" y="158"/>
                  </a:cubicBezTo>
                  <a:cubicBezTo>
                    <a:pt x="411" y="158"/>
                    <a:pt x="413" y="154"/>
                    <a:pt x="418" y="150"/>
                  </a:cubicBezTo>
                  <a:cubicBezTo>
                    <a:pt x="422" y="144"/>
                    <a:pt x="426" y="144"/>
                    <a:pt x="432" y="144"/>
                  </a:cubicBezTo>
                  <a:cubicBezTo>
                    <a:pt x="432" y="150"/>
                    <a:pt x="432" y="152"/>
                    <a:pt x="432" y="158"/>
                  </a:cubicBezTo>
                  <a:cubicBezTo>
                    <a:pt x="432" y="163"/>
                    <a:pt x="437" y="165"/>
                    <a:pt x="439" y="165"/>
                  </a:cubicBezTo>
                  <a:cubicBezTo>
                    <a:pt x="441" y="165"/>
                    <a:pt x="441" y="163"/>
                    <a:pt x="441" y="161"/>
                  </a:cubicBezTo>
                  <a:cubicBezTo>
                    <a:pt x="443" y="161"/>
                    <a:pt x="443" y="158"/>
                    <a:pt x="443" y="158"/>
                  </a:cubicBezTo>
                  <a:cubicBezTo>
                    <a:pt x="447" y="154"/>
                    <a:pt x="451" y="152"/>
                    <a:pt x="456" y="152"/>
                  </a:cubicBezTo>
                  <a:cubicBezTo>
                    <a:pt x="460" y="152"/>
                    <a:pt x="462" y="154"/>
                    <a:pt x="466" y="154"/>
                  </a:cubicBezTo>
                  <a:cubicBezTo>
                    <a:pt x="473" y="154"/>
                    <a:pt x="475" y="152"/>
                    <a:pt x="481" y="152"/>
                  </a:cubicBezTo>
                  <a:cubicBezTo>
                    <a:pt x="488" y="152"/>
                    <a:pt x="492" y="152"/>
                    <a:pt x="498" y="152"/>
                  </a:cubicBezTo>
                  <a:cubicBezTo>
                    <a:pt x="500" y="152"/>
                    <a:pt x="500" y="154"/>
                    <a:pt x="500" y="154"/>
                  </a:cubicBezTo>
                  <a:cubicBezTo>
                    <a:pt x="507" y="163"/>
                    <a:pt x="513" y="165"/>
                    <a:pt x="524" y="169"/>
                  </a:cubicBezTo>
                  <a:cubicBezTo>
                    <a:pt x="526" y="169"/>
                    <a:pt x="528" y="173"/>
                    <a:pt x="530" y="173"/>
                  </a:cubicBezTo>
                  <a:cubicBezTo>
                    <a:pt x="541" y="173"/>
                    <a:pt x="538" y="156"/>
                    <a:pt x="549" y="156"/>
                  </a:cubicBezTo>
                  <a:cubicBezTo>
                    <a:pt x="560" y="156"/>
                    <a:pt x="557" y="175"/>
                    <a:pt x="568" y="175"/>
                  </a:cubicBezTo>
                  <a:cubicBezTo>
                    <a:pt x="577" y="175"/>
                    <a:pt x="574" y="161"/>
                    <a:pt x="585" y="161"/>
                  </a:cubicBezTo>
                  <a:cubicBezTo>
                    <a:pt x="598" y="161"/>
                    <a:pt x="602" y="171"/>
                    <a:pt x="617" y="171"/>
                  </a:cubicBezTo>
                  <a:cubicBezTo>
                    <a:pt x="627" y="171"/>
                    <a:pt x="627" y="154"/>
                    <a:pt x="640" y="154"/>
                  </a:cubicBezTo>
                  <a:cubicBezTo>
                    <a:pt x="649" y="154"/>
                    <a:pt x="653" y="163"/>
                    <a:pt x="661" y="163"/>
                  </a:cubicBezTo>
                  <a:cubicBezTo>
                    <a:pt x="672" y="163"/>
                    <a:pt x="672" y="144"/>
                    <a:pt x="683" y="144"/>
                  </a:cubicBezTo>
                  <a:cubicBezTo>
                    <a:pt x="695" y="144"/>
                    <a:pt x="700" y="150"/>
                    <a:pt x="710" y="154"/>
                  </a:cubicBezTo>
                  <a:cubicBezTo>
                    <a:pt x="723" y="156"/>
                    <a:pt x="738" y="158"/>
                    <a:pt x="738" y="171"/>
                  </a:cubicBezTo>
                  <a:cubicBezTo>
                    <a:pt x="750" y="167"/>
                    <a:pt x="755" y="156"/>
                    <a:pt x="767" y="154"/>
                  </a:cubicBezTo>
                  <a:cubicBezTo>
                    <a:pt x="767" y="161"/>
                    <a:pt x="767" y="165"/>
                    <a:pt x="767" y="171"/>
                  </a:cubicBezTo>
                  <a:cubicBezTo>
                    <a:pt x="767" y="175"/>
                    <a:pt x="774" y="178"/>
                    <a:pt x="778" y="178"/>
                  </a:cubicBezTo>
                  <a:cubicBezTo>
                    <a:pt x="784" y="182"/>
                    <a:pt x="791" y="184"/>
                    <a:pt x="799" y="184"/>
                  </a:cubicBezTo>
                  <a:cubicBezTo>
                    <a:pt x="806" y="184"/>
                    <a:pt x="812" y="184"/>
                    <a:pt x="818" y="184"/>
                  </a:cubicBezTo>
                  <a:cubicBezTo>
                    <a:pt x="818" y="186"/>
                    <a:pt x="820" y="188"/>
                    <a:pt x="823" y="190"/>
                  </a:cubicBezTo>
                  <a:cubicBezTo>
                    <a:pt x="827" y="197"/>
                    <a:pt x="835" y="194"/>
                    <a:pt x="844" y="199"/>
                  </a:cubicBezTo>
                  <a:cubicBezTo>
                    <a:pt x="846" y="199"/>
                    <a:pt x="846" y="199"/>
                    <a:pt x="846" y="199"/>
                  </a:cubicBezTo>
                  <a:cubicBezTo>
                    <a:pt x="846" y="201"/>
                    <a:pt x="844" y="203"/>
                    <a:pt x="844" y="207"/>
                  </a:cubicBezTo>
                  <a:cubicBezTo>
                    <a:pt x="844" y="214"/>
                    <a:pt x="848" y="216"/>
                    <a:pt x="848" y="220"/>
                  </a:cubicBezTo>
                  <a:cubicBezTo>
                    <a:pt x="848" y="241"/>
                    <a:pt x="840" y="252"/>
                    <a:pt x="840" y="271"/>
                  </a:cubicBezTo>
                  <a:cubicBezTo>
                    <a:pt x="840" y="281"/>
                    <a:pt x="848" y="285"/>
                    <a:pt x="848" y="294"/>
                  </a:cubicBezTo>
                  <a:cubicBezTo>
                    <a:pt x="848" y="302"/>
                    <a:pt x="842" y="302"/>
                    <a:pt x="835" y="305"/>
                  </a:cubicBezTo>
                  <a:cubicBezTo>
                    <a:pt x="827" y="311"/>
                    <a:pt x="816" y="317"/>
                    <a:pt x="816" y="328"/>
                  </a:cubicBezTo>
                  <a:cubicBezTo>
                    <a:pt x="816" y="336"/>
                    <a:pt x="814" y="343"/>
                    <a:pt x="808" y="345"/>
                  </a:cubicBezTo>
                  <a:cubicBezTo>
                    <a:pt x="799" y="347"/>
                    <a:pt x="786" y="345"/>
                    <a:pt x="786" y="353"/>
                  </a:cubicBezTo>
                  <a:cubicBezTo>
                    <a:pt x="786" y="364"/>
                    <a:pt x="799" y="368"/>
                    <a:pt x="799" y="379"/>
                  </a:cubicBezTo>
                  <a:cubicBezTo>
                    <a:pt x="799" y="381"/>
                    <a:pt x="797" y="383"/>
                    <a:pt x="795" y="385"/>
                  </a:cubicBezTo>
                  <a:cubicBezTo>
                    <a:pt x="801" y="396"/>
                    <a:pt x="801" y="396"/>
                    <a:pt x="801" y="396"/>
                  </a:cubicBezTo>
                  <a:cubicBezTo>
                    <a:pt x="795" y="402"/>
                    <a:pt x="789" y="406"/>
                    <a:pt x="789" y="415"/>
                  </a:cubicBezTo>
                  <a:cubicBezTo>
                    <a:pt x="789" y="423"/>
                    <a:pt x="795" y="427"/>
                    <a:pt x="799" y="434"/>
                  </a:cubicBezTo>
                  <a:cubicBezTo>
                    <a:pt x="793" y="436"/>
                    <a:pt x="789" y="440"/>
                    <a:pt x="789" y="446"/>
                  </a:cubicBezTo>
                  <a:cubicBezTo>
                    <a:pt x="789" y="455"/>
                    <a:pt x="789" y="461"/>
                    <a:pt x="793" y="470"/>
                  </a:cubicBezTo>
                  <a:cubicBezTo>
                    <a:pt x="791" y="472"/>
                    <a:pt x="791" y="472"/>
                    <a:pt x="789" y="472"/>
                  </a:cubicBezTo>
                  <a:cubicBezTo>
                    <a:pt x="782" y="472"/>
                    <a:pt x="780" y="470"/>
                    <a:pt x="774" y="470"/>
                  </a:cubicBezTo>
                  <a:cubicBezTo>
                    <a:pt x="770" y="468"/>
                    <a:pt x="763" y="468"/>
                    <a:pt x="761" y="463"/>
                  </a:cubicBezTo>
                  <a:cubicBezTo>
                    <a:pt x="757" y="459"/>
                    <a:pt x="757" y="453"/>
                    <a:pt x="753" y="453"/>
                  </a:cubicBezTo>
                  <a:cubicBezTo>
                    <a:pt x="746" y="453"/>
                    <a:pt x="742" y="457"/>
                    <a:pt x="738" y="463"/>
                  </a:cubicBezTo>
                  <a:cubicBezTo>
                    <a:pt x="733" y="472"/>
                    <a:pt x="738" y="485"/>
                    <a:pt x="729" y="485"/>
                  </a:cubicBezTo>
                  <a:cubicBezTo>
                    <a:pt x="727" y="485"/>
                    <a:pt x="725" y="485"/>
                    <a:pt x="723" y="482"/>
                  </a:cubicBezTo>
                  <a:cubicBezTo>
                    <a:pt x="717" y="482"/>
                    <a:pt x="714" y="480"/>
                    <a:pt x="710" y="480"/>
                  </a:cubicBezTo>
                  <a:cubicBezTo>
                    <a:pt x="704" y="480"/>
                    <a:pt x="700" y="485"/>
                    <a:pt x="693" y="489"/>
                  </a:cubicBezTo>
                  <a:cubicBezTo>
                    <a:pt x="687" y="489"/>
                    <a:pt x="678" y="493"/>
                    <a:pt x="674" y="499"/>
                  </a:cubicBezTo>
                  <a:cubicBezTo>
                    <a:pt x="674" y="514"/>
                    <a:pt x="674" y="523"/>
                    <a:pt x="674" y="540"/>
                  </a:cubicBezTo>
                  <a:cubicBezTo>
                    <a:pt x="674" y="544"/>
                    <a:pt x="680" y="544"/>
                    <a:pt x="685" y="546"/>
                  </a:cubicBezTo>
                  <a:cubicBezTo>
                    <a:pt x="691" y="554"/>
                    <a:pt x="695" y="561"/>
                    <a:pt x="700" y="569"/>
                  </a:cubicBezTo>
                  <a:cubicBezTo>
                    <a:pt x="685" y="573"/>
                    <a:pt x="676" y="580"/>
                    <a:pt x="661" y="580"/>
                  </a:cubicBezTo>
                  <a:cubicBezTo>
                    <a:pt x="661" y="588"/>
                    <a:pt x="661" y="588"/>
                    <a:pt x="661" y="588"/>
                  </a:cubicBezTo>
                  <a:cubicBezTo>
                    <a:pt x="670" y="603"/>
                    <a:pt x="670" y="603"/>
                    <a:pt x="670" y="603"/>
                  </a:cubicBezTo>
                  <a:cubicBezTo>
                    <a:pt x="664" y="609"/>
                    <a:pt x="655" y="609"/>
                    <a:pt x="655" y="620"/>
                  </a:cubicBezTo>
                  <a:cubicBezTo>
                    <a:pt x="655" y="624"/>
                    <a:pt x="661" y="626"/>
                    <a:pt x="668" y="628"/>
                  </a:cubicBezTo>
                  <a:cubicBezTo>
                    <a:pt x="674" y="631"/>
                    <a:pt x="680" y="633"/>
                    <a:pt x="685" y="637"/>
                  </a:cubicBezTo>
                  <a:cubicBezTo>
                    <a:pt x="678" y="645"/>
                    <a:pt x="672" y="645"/>
                    <a:pt x="666" y="652"/>
                  </a:cubicBezTo>
                  <a:cubicBezTo>
                    <a:pt x="657" y="660"/>
                    <a:pt x="664" y="671"/>
                    <a:pt x="655" y="681"/>
                  </a:cubicBezTo>
                  <a:cubicBezTo>
                    <a:pt x="653" y="686"/>
                    <a:pt x="644" y="681"/>
                    <a:pt x="640" y="684"/>
                  </a:cubicBezTo>
                  <a:cubicBezTo>
                    <a:pt x="638" y="686"/>
                    <a:pt x="638" y="690"/>
                    <a:pt x="638" y="692"/>
                  </a:cubicBezTo>
                  <a:cubicBezTo>
                    <a:pt x="632" y="703"/>
                    <a:pt x="627" y="709"/>
                    <a:pt x="623" y="720"/>
                  </a:cubicBezTo>
                  <a:cubicBezTo>
                    <a:pt x="611" y="713"/>
                    <a:pt x="602" y="711"/>
                    <a:pt x="596" y="698"/>
                  </a:cubicBezTo>
                  <a:cubicBezTo>
                    <a:pt x="594" y="692"/>
                    <a:pt x="594" y="688"/>
                    <a:pt x="591" y="684"/>
                  </a:cubicBezTo>
                  <a:cubicBezTo>
                    <a:pt x="587" y="688"/>
                    <a:pt x="585" y="690"/>
                    <a:pt x="581" y="690"/>
                  </a:cubicBezTo>
                  <a:cubicBezTo>
                    <a:pt x="572" y="690"/>
                    <a:pt x="577" y="675"/>
                    <a:pt x="568" y="669"/>
                  </a:cubicBezTo>
                  <a:cubicBezTo>
                    <a:pt x="566" y="671"/>
                    <a:pt x="566" y="673"/>
                    <a:pt x="564" y="673"/>
                  </a:cubicBezTo>
                  <a:cubicBezTo>
                    <a:pt x="555" y="673"/>
                    <a:pt x="553" y="664"/>
                    <a:pt x="549" y="658"/>
                  </a:cubicBezTo>
                  <a:cubicBezTo>
                    <a:pt x="543" y="648"/>
                    <a:pt x="534" y="645"/>
                    <a:pt x="530" y="635"/>
                  </a:cubicBezTo>
                  <a:cubicBezTo>
                    <a:pt x="526" y="622"/>
                    <a:pt x="534" y="612"/>
                    <a:pt x="526" y="603"/>
                  </a:cubicBezTo>
                  <a:cubicBezTo>
                    <a:pt x="521" y="597"/>
                    <a:pt x="515" y="592"/>
                    <a:pt x="507" y="592"/>
                  </a:cubicBezTo>
                  <a:cubicBezTo>
                    <a:pt x="502" y="592"/>
                    <a:pt x="500" y="599"/>
                    <a:pt x="496" y="601"/>
                  </a:cubicBezTo>
                  <a:cubicBezTo>
                    <a:pt x="492" y="603"/>
                    <a:pt x="485" y="599"/>
                    <a:pt x="481" y="601"/>
                  </a:cubicBezTo>
                  <a:cubicBezTo>
                    <a:pt x="479" y="603"/>
                    <a:pt x="479" y="609"/>
                    <a:pt x="475" y="609"/>
                  </a:cubicBezTo>
                  <a:cubicBezTo>
                    <a:pt x="468" y="609"/>
                    <a:pt x="464" y="603"/>
                    <a:pt x="456" y="603"/>
                  </a:cubicBezTo>
                  <a:cubicBezTo>
                    <a:pt x="447" y="603"/>
                    <a:pt x="445" y="612"/>
                    <a:pt x="439" y="612"/>
                  </a:cubicBezTo>
                  <a:cubicBezTo>
                    <a:pt x="432" y="612"/>
                    <a:pt x="430" y="601"/>
                    <a:pt x="424" y="601"/>
                  </a:cubicBezTo>
                  <a:cubicBezTo>
                    <a:pt x="413" y="601"/>
                    <a:pt x="413" y="616"/>
                    <a:pt x="405" y="616"/>
                  </a:cubicBezTo>
                  <a:cubicBezTo>
                    <a:pt x="388" y="616"/>
                    <a:pt x="384" y="599"/>
                    <a:pt x="369" y="599"/>
                  </a:cubicBezTo>
                  <a:cubicBezTo>
                    <a:pt x="360" y="599"/>
                    <a:pt x="360" y="607"/>
                    <a:pt x="352" y="607"/>
                  </a:cubicBezTo>
                  <a:cubicBezTo>
                    <a:pt x="343" y="607"/>
                    <a:pt x="343" y="599"/>
                    <a:pt x="341" y="590"/>
                  </a:cubicBezTo>
                  <a:cubicBezTo>
                    <a:pt x="339" y="595"/>
                    <a:pt x="337" y="599"/>
                    <a:pt x="333" y="599"/>
                  </a:cubicBezTo>
                  <a:cubicBezTo>
                    <a:pt x="324" y="599"/>
                    <a:pt x="324" y="588"/>
                    <a:pt x="318" y="584"/>
                  </a:cubicBezTo>
                  <a:cubicBezTo>
                    <a:pt x="305" y="578"/>
                    <a:pt x="295" y="580"/>
                    <a:pt x="282" y="571"/>
                  </a:cubicBezTo>
                  <a:cubicBezTo>
                    <a:pt x="278" y="567"/>
                    <a:pt x="278" y="559"/>
                    <a:pt x="269" y="559"/>
                  </a:cubicBezTo>
                  <a:cubicBezTo>
                    <a:pt x="259" y="559"/>
                    <a:pt x="259" y="576"/>
                    <a:pt x="248" y="576"/>
                  </a:cubicBezTo>
                  <a:cubicBezTo>
                    <a:pt x="242" y="576"/>
                    <a:pt x="242" y="569"/>
                    <a:pt x="235" y="567"/>
                  </a:cubicBezTo>
                  <a:cubicBezTo>
                    <a:pt x="225" y="563"/>
                    <a:pt x="216" y="563"/>
                    <a:pt x="206" y="556"/>
                  </a:cubicBezTo>
                  <a:cubicBezTo>
                    <a:pt x="199" y="554"/>
                    <a:pt x="197" y="548"/>
                    <a:pt x="193" y="548"/>
                  </a:cubicBezTo>
                  <a:cubicBezTo>
                    <a:pt x="184" y="548"/>
                    <a:pt x="182" y="554"/>
                    <a:pt x="176" y="559"/>
                  </a:cubicBezTo>
                  <a:cubicBezTo>
                    <a:pt x="169" y="563"/>
                    <a:pt x="165" y="561"/>
                    <a:pt x="161" y="561"/>
                  </a:cubicBezTo>
                  <a:cubicBezTo>
                    <a:pt x="155" y="563"/>
                    <a:pt x="152" y="569"/>
                    <a:pt x="146" y="569"/>
                  </a:cubicBezTo>
                  <a:cubicBezTo>
                    <a:pt x="140" y="569"/>
                    <a:pt x="140" y="561"/>
                    <a:pt x="133" y="561"/>
                  </a:cubicBezTo>
                  <a:cubicBezTo>
                    <a:pt x="129" y="561"/>
                    <a:pt x="127" y="565"/>
                    <a:pt x="123" y="565"/>
                  </a:cubicBezTo>
                  <a:cubicBezTo>
                    <a:pt x="110" y="565"/>
                    <a:pt x="106" y="556"/>
                    <a:pt x="95" y="556"/>
                  </a:cubicBezTo>
                  <a:cubicBezTo>
                    <a:pt x="93" y="552"/>
                    <a:pt x="93" y="552"/>
                    <a:pt x="93" y="552"/>
                  </a:cubicBezTo>
                  <a:cubicBezTo>
                    <a:pt x="95" y="544"/>
                    <a:pt x="95" y="544"/>
                    <a:pt x="95" y="544"/>
                  </a:cubicBezTo>
                  <a:cubicBezTo>
                    <a:pt x="95" y="537"/>
                    <a:pt x="95" y="537"/>
                    <a:pt x="95" y="537"/>
                  </a:cubicBezTo>
                  <a:cubicBezTo>
                    <a:pt x="91" y="537"/>
                    <a:pt x="89" y="535"/>
                    <a:pt x="85" y="533"/>
                  </a:cubicBezTo>
                  <a:cubicBezTo>
                    <a:pt x="85" y="527"/>
                    <a:pt x="83" y="525"/>
                    <a:pt x="85" y="516"/>
                  </a:cubicBezTo>
                  <a:cubicBezTo>
                    <a:pt x="89" y="516"/>
                    <a:pt x="89" y="516"/>
                    <a:pt x="89" y="516"/>
                  </a:cubicBezTo>
                  <a:cubicBezTo>
                    <a:pt x="97" y="520"/>
                    <a:pt x="102" y="525"/>
                    <a:pt x="110" y="525"/>
                  </a:cubicBezTo>
                  <a:cubicBezTo>
                    <a:pt x="110" y="518"/>
                    <a:pt x="110" y="514"/>
                    <a:pt x="110" y="506"/>
                  </a:cubicBezTo>
                  <a:cubicBezTo>
                    <a:pt x="110" y="482"/>
                    <a:pt x="87" y="474"/>
                    <a:pt x="87" y="453"/>
                  </a:cubicBezTo>
                  <a:cubicBezTo>
                    <a:pt x="87" y="442"/>
                    <a:pt x="91" y="436"/>
                    <a:pt x="97" y="429"/>
                  </a:cubicBezTo>
                  <a:cubicBezTo>
                    <a:pt x="102" y="425"/>
                    <a:pt x="106" y="423"/>
                    <a:pt x="106" y="419"/>
                  </a:cubicBezTo>
                  <a:cubicBezTo>
                    <a:pt x="106" y="413"/>
                    <a:pt x="106" y="410"/>
                    <a:pt x="106" y="406"/>
                  </a:cubicBezTo>
                  <a:cubicBezTo>
                    <a:pt x="102" y="406"/>
                    <a:pt x="97" y="408"/>
                    <a:pt x="93" y="408"/>
                  </a:cubicBezTo>
                  <a:cubicBezTo>
                    <a:pt x="97" y="389"/>
                    <a:pt x="97" y="389"/>
                    <a:pt x="97" y="389"/>
                  </a:cubicBezTo>
                  <a:cubicBezTo>
                    <a:pt x="91" y="381"/>
                    <a:pt x="85" y="374"/>
                    <a:pt x="85" y="364"/>
                  </a:cubicBezTo>
                  <a:cubicBezTo>
                    <a:pt x="85" y="360"/>
                    <a:pt x="89" y="357"/>
                    <a:pt x="89" y="351"/>
                  </a:cubicBezTo>
                  <a:cubicBezTo>
                    <a:pt x="89" y="347"/>
                    <a:pt x="85" y="345"/>
                    <a:pt x="85" y="338"/>
                  </a:cubicBezTo>
                  <a:cubicBezTo>
                    <a:pt x="85" y="336"/>
                    <a:pt x="91" y="336"/>
                    <a:pt x="91" y="334"/>
                  </a:cubicBezTo>
                  <a:cubicBezTo>
                    <a:pt x="95" y="330"/>
                    <a:pt x="95" y="328"/>
                    <a:pt x="97" y="324"/>
                  </a:cubicBezTo>
                  <a:cubicBezTo>
                    <a:pt x="93" y="321"/>
                    <a:pt x="91" y="319"/>
                    <a:pt x="87" y="319"/>
                  </a:cubicBezTo>
                  <a:cubicBezTo>
                    <a:pt x="91" y="309"/>
                    <a:pt x="93" y="305"/>
                    <a:pt x="99" y="294"/>
                  </a:cubicBezTo>
                  <a:cubicBezTo>
                    <a:pt x="102" y="290"/>
                    <a:pt x="106" y="288"/>
                    <a:pt x="106" y="283"/>
                  </a:cubicBezTo>
                  <a:cubicBezTo>
                    <a:pt x="106" y="264"/>
                    <a:pt x="95" y="256"/>
                    <a:pt x="89" y="239"/>
                  </a:cubicBezTo>
                  <a:cubicBezTo>
                    <a:pt x="85" y="226"/>
                    <a:pt x="78" y="220"/>
                    <a:pt x="70" y="209"/>
                  </a:cubicBezTo>
                  <a:cubicBezTo>
                    <a:pt x="63" y="203"/>
                    <a:pt x="63" y="197"/>
                    <a:pt x="55" y="192"/>
                  </a:cubicBezTo>
                  <a:cubicBezTo>
                    <a:pt x="44" y="184"/>
                    <a:pt x="34" y="184"/>
                    <a:pt x="25" y="173"/>
                  </a:cubicBezTo>
                  <a:cubicBezTo>
                    <a:pt x="19" y="165"/>
                    <a:pt x="19" y="156"/>
                    <a:pt x="15" y="148"/>
                  </a:cubicBezTo>
                  <a:cubicBezTo>
                    <a:pt x="10" y="139"/>
                    <a:pt x="4" y="137"/>
                    <a:pt x="0" y="129"/>
                  </a:cubicBezTo>
                  <a:cubicBezTo>
                    <a:pt x="6" y="127"/>
                    <a:pt x="10" y="122"/>
                    <a:pt x="15" y="116"/>
                  </a:cubicBezTo>
                  <a:cubicBezTo>
                    <a:pt x="21" y="108"/>
                    <a:pt x="23" y="103"/>
                    <a:pt x="27" y="93"/>
                  </a:cubicBezTo>
                  <a:cubicBezTo>
                    <a:pt x="30" y="89"/>
                    <a:pt x="30" y="84"/>
                    <a:pt x="34" y="82"/>
                  </a:cubicBezTo>
                  <a:cubicBezTo>
                    <a:pt x="36" y="78"/>
                    <a:pt x="38" y="78"/>
                    <a:pt x="42" y="78"/>
                  </a:cubicBezTo>
                  <a:cubicBezTo>
                    <a:pt x="51" y="78"/>
                    <a:pt x="53" y="84"/>
                    <a:pt x="61" y="86"/>
                  </a:cubicBezTo>
                  <a:cubicBezTo>
                    <a:pt x="68" y="91"/>
                    <a:pt x="72" y="89"/>
                    <a:pt x="78" y="93"/>
                  </a:cubicBezTo>
                  <a:cubicBezTo>
                    <a:pt x="89" y="99"/>
                    <a:pt x="91" y="112"/>
                    <a:pt x="104" y="114"/>
                  </a:cubicBezTo>
                  <a:cubicBezTo>
                    <a:pt x="97" y="101"/>
                    <a:pt x="99" y="93"/>
                    <a:pt x="91" y="82"/>
                  </a:cubicBezTo>
                  <a:cubicBezTo>
                    <a:pt x="89" y="78"/>
                    <a:pt x="85" y="78"/>
                    <a:pt x="80" y="74"/>
                  </a:cubicBezTo>
                  <a:cubicBezTo>
                    <a:pt x="72" y="65"/>
                    <a:pt x="70" y="61"/>
                    <a:pt x="61" y="55"/>
                  </a:cubicBezTo>
                  <a:cubicBezTo>
                    <a:pt x="55" y="50"/>
                    <a:pt x="53" y="48"/>
                    <a:pt x="49" y="44"/>
                  </a:cubicBezTo>
                  <a:cubicBezTo>
                    <a:pt x="46" y="40"/>
                    <a:pt x="42" y="40"/>
                    <a:pt x="42" y="38"/>
                  </a:cubicBezTo>
                  <a:cubicBezTo>
                    <a:pt x="42" y="34"/>
                    <a:pt x="49" y="31"/>
                    <a:pt x="49" y="2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6"/>
                    <a:pt x="55" y="6"/>
                    <a:pt x="55" y="2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5A3B4210-942D-4144-9BA2-B33A9A444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332"/>
              <a:ext cx="510" cy="434"/>
            </a:xfrm>
            <a:custGeom>
              <a:avLst/>
              <a:gdLst>
                <a:gd name="T0" fmla="*/ 112 w 848"/>
                <a:gd name="T1" fmla="*/ 6 h 720"/>
                <a:gd name="T2" fmla="*/ 157 w 848"/>
                <a:gd name="T3" fmla="*/ 25 h 720"/>
                <a:gd name="T4" fmla="*/ 191 w 848"/>
                <a:gd name="T5" fmla="*/ 55 h 720"/>
                <a:gd name="T6" fmla="*/ 256 w 848"/>
                <a:gd name="T7" fmla="*/ 67 h 720"/>
                <a:gd name="T8" fmla="*/ 275 w 848"/>
                <a:gd name="T9" fmla="*/ 65 h 720"/>
                <a:gd name="T10" fmla="*/ 316 w 848"/>
                <a:gd name="T11" fmla="*/ 74 h 720"/>
                <a:gd name="T12" fmla="*/ 292 w 848"/>
                <a:gd name="T13" fmla="*/ 120 h 720"/>
                <a:gd name="T14" fmla="*/ 337 w 848"/>
                <a:gd name="T15" fmla="*/ 116 h 720"/>
                <a:gd name="T16" fmla="*/ 382 w 848"/>
                <a:gd name="T17" fmla="*/ 133 h 720"/>
                <a:gd name="T18" fmla="*/ 401 w 848"/>
                <a:gd name="T19" fmla="*/ 122 h 720"/>
                <a:gd name="T20" fmla="*/ 403 w 848"/>
                <a:gd name="T21" fmla="*/ 158 h 720"/>
                <a:gd name="T22" fmla="*/ 432 w 848"/>
                <a:gd name="T23" fmla="*/ 158 h 720"/>
                <a:gd name="T24" fmla="*/ 456 w 848"/>
                <a:gd name="T25" fmla="*/ 152 h 720"/>
                <a:gd name="T26" fmla="*/ 500 w 848"/>
                <a:gd name="T27" fmla="*/ 154 h 720"/>
                <a:gd name="T28" fmla="*/ 568 w 848"/>
                <a:gd name="T29" fmla="*/ 175 h 720"/>
                <a:gd name="T30" fmla="*/ 661 w 848"/>
                <a:gd name="T31" fmla="*/ 163 h 720"/>
                <a:gd name="T32" fmla="*/ 767 w 848"/>
                <a:gd name="T33" fmla="*/ 154 h 720"/>
                <a:gd name="T34" fmla="*/ 818 w 848"/>
                <a:gd name="T35" fmla="*/ 184 h 720"/>
                <a:gd name="T36" fmla="*/ 844 w 848"/>
                <a:gd name="T37" fmla="*/ 207 h 720"/>
                <a:gd name="T38" fmla="*/ 835 w 848"/>
                <a:gd name="T39" fmla="*/ 305 h 720"/>
                <a:gd name="T40" fmla="*/ 799 w 848"/>
                <a:gd name="T41" fmla="*/ 379 h 720"/>
                <a:gd name="T42" fmla="*/ 799 w 848"/>
                <a:gd name="T43" fmla="*/ 434 h 720"/>
                <a:gd name="T44" fmla="*/ 774 w 848"/>
                <a:gd name="T45" fmla="*/ 470 h 720"/>
                <a:gd name="T46" fmla="*/ 729 w 848"/>
                <a:gd name="T47" fmla="*/ 485 h 720"/>
                <a:gd name="T48" fmla="*/ 674 w 848"/>
                <a:gd name="T49" fmla="*/ 499 h 720"/>
                <a:gd name="T50" fmla="*/ 661 w 848"/>
                <a:gd name="T51" fmla="*/ 580 h 720"/>
                <a:gd name="T52" fmla="*/ 668 w 848"/>
                <a:gd name="T53" fmla="*/ 628 h 720"/>
                <a:gd name="T54" fmla="*/ 640 w 848"/>
                <a:gd name="T55" fmla="*/ 684 h 720"/>
                <a:gd name="T56" fmla="*/ 591 w 848"/>
                <a:gd name="T57" fmla="*/ 684 h 720"/>
                <a:gd name="T58" fmla="*/ 549 w 848"/>
                <a:gd name="T59" fmla="*/ 658 h 720"/>
                <a:gd name="T60" fmla="*/ 496 w 848"/>
                <a:gd name="T61" fmla="*/ 601 h 720"/>
                <a:gd name="T62" fmla="*/ 439 w 848"/>
                <a:gd name="T63" fmla="*/ 612 h 720"/>
                <a:gd name="T64" fmla="*/ 352 w 848"/>
                <a:gd name="T65" fmla="*/ 607 h 720"/>
                <a:gd name="T66" fmla="*/ 282 w 848"/>
                <a:gd name="T67" fmla="*/ 571 h 720"/>
                <a:gd name="T68" fmla="*/ 206 w 848"/>
                <a:gd name="T69" fmla="*/ 556 h 720"/>
                <a:gd name="T70" fmla="*/ 146 w 848"/>
                <a:gd name="T71" fmla="*/ 569 h 720"/>
                <a:gd name="T72" fmla="*/ 93 w 848"/>
                <a:gd name="T73" fmla="*/ 552 h 720"/>
                <a:gd name="T74" fmla="*/ 85 w 848"/>
                <a:gd name="T75" fmla="*/ 516 h 720"/>
                <a:gd name="T76" fmla="*/ 87 w 848"/>
                <a:gd name="T77" fmla="*/ 453 h 720"/>
                <a:gd name="T78" fmla="*/ 93 w 848"/>
                <a:gd name="T79" fmla="*/ 408 h 720"/>
                <a:gd name="T80" fmla="*/ 85 w 848"/>
                <a:gd name="T81" fmla="*/ 338 h 720"/>
                <a:gd name="T82" fmla="*/ 99 w 848"/>
                <a:gd name="T83" fmla="*/ 294 h 720"/>
                <a:gd name="T84" fmla="*/ 55 w 848"/>
                <a:gd name="T85" fmla="*/ 192 h 720"/>
                <a:gd name="T86" fmla="*/ 15 w 848"/>
                <a:gd name="T87" fmla="*/ 116 h 720"/>
                <a:gd name="T88" fmla="*/ 61 w 848"/>
                <a:gd name="T89" fmla="*/ 86 h 720"/>
                <a:gd name="T90" fmla="*/ 80 w 848"/>
                <a:gd name="T91" fmla="*/ 74 h 720"/>
                <a:gd name="T92" fmla="*/ 49 w 848"/>
                <a:gd name="T93" fmla="*/ 27 h 720"/>
                <a:gd name="T94" fmla="*/ 55 w 848"/>
                <a:gd name="T9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48" h="720">
                  <a:moveTo>
                    <a:pt x="55" y="0"/>
                  </a:moveTo>
                  <a:lnTo>
                    <a:pt x="55" y="0"/>
                  </a:lnTo>
                  <a:cubicBezTo>
                    <a:pt x="68" y="6"/>
                    <a:pt x="70" y="19"/>
                    <a:pt x="83" y="19"/>
                  </a:cubicBezTo>
                  <a:cubicBezTo>
                    <a:pt x="95" y="19"/>
                    <a:pt x="99" y="6"/>
                    <a:pt x="112" y="6"/>
                  </a:cubicBezTo>
                  <a:cubicBezTo>
                    <a:pt x="119" y="6"/>
                    <a:pt x="119" y="12"/>
                    <a:pt x="123" y="17"/>
                  </a:cubicBezTo>
                  <a:cubicBezTo>
                    <a:pt x="129" y="21"/>
                    <a:pt x="133" y="21"/>
                    <a:pt x="140" y="25"/>
                  </a:cubicBezTo>
                  <a:cubicBezTo>
                    <a:pt x="142" y="27"/>
                    <a:pt x="144" y="29"/>
                    <a:pt x="148" y="29"/>
                  </a:cubicBezTo>
                  <a:cubicBezTo>
                    <a:pt x="152" y="29"/>
                    <a:pt x="155" y="27"/>
                    <a:pt x="157" y="25"/>
                  </a:cubicBezTo>
                  <a:cubicBezTo>
                    <a:pt x="161" y="25"/>
                    <a:pt x="161" y="25"/>
                    <a:pt x="161" y="25"/>
                  </a:cubicBezTo>
                  <a:cubicBezTo>
                    <a:pt x="161" y="29"/>
                    <a:pt x="161" y="34"/>
                    <a:pt x="161" y="38"/>
                  </a:cubicBezTo>
                  <a:cubicBezTo>
                    <a:pt x="163" y="40"/>
                    <a:pt x="167" y="42"/>
                    <a:pt x="169" y="44"/>
                  </a:cubicBezTo>
                  <a:cubicBezTo>
                    <a:pt x="176" y="50"/>
                    <a:pt x="182" y="50"/>
                    <a:pt x="191" y="55"/>
                  </a:cubicBezTo>
                  <a:cubicBezTo>
                    <a:pt x="199" y="59"/>
                    <a:pt x="197" y="70"/>
                    <a:pt x="201" y="78"/>
                  </a:cubicBezTo>
                  <a:cubicBezTo>
                    <a:pt x="203" y="82"/>
                    <a:pt x="208" y="82"/>
                    <a:pt x="214" y="82"/>
                  </a:cubicBezTo>
                  <a:cubicBezTo>
                    <a:pt x="225" y="82"/>
                    <a:pt x="231" y="80"/>
                    <a:pt x="242" y="78"/>
                  </a:cubicBezTo>
                  <a:cubicBezTo>
                    <a:pt x="248" y="74"/>
                    <a:pt x="250" y="67"/>
                    <a:pt x="256" y="67"/>
                  </a:cubicBezTo>
                  <a:cubicBezTo>
                    <a:pt x="259" y="67"/>
                    <a:pt x="259" y="70"/>
                    <a:pt x="259" y="72"/>
                  </a:cubicBezTo>
                  <a:cubicBezTo>
                    <a:pt x="261" y="76"/>
                    <a:pt x="263" y="78"/>
                    <a:pt x="269" y="78"/>
                  </a:cubicBezTo>
                  <a:cubicBezTo>
                    <a:pt x="273" y="78"/>
                    <a:pt x="273" y="72"/>
                    <a:pt x="275" y="67"/>
                  </a:cubicBezTo>
                  <a:cubicBezTo>
                    <a:pt x="275" y="65"/>
                    <a:pt x="275" y="65"/>
                    <a:pt x="275" y="65"/>
                  </a:cubicBezTo>
                  <a:cubicBezTo>
                    <a:pt x="280" y="70"/>
                    <a:pt x="280" y="76"/>
                    <a:pt x="286" y="76"/>
                  </a:cubicBezTo>
                  <a:cubicBezTo>
                    <a:pt x="290" y="76"/>
                    <a:pt x="290" y="72"/>
                    <a:pt x="292" y="70"/>
                  </a:cubicBezTo>
                  <a:cubicBezTo>
                    <a:pt x="297" y="67"/>
                    <a:pt x="299" y="67"/>
                    <a:pt x="303" y="67"/>
                  </a:cubicBezTo>
                  <a:cubicBezTo>
                    <a:pt x="309" y="67"/>
                    <a:pt x="314" y="70"/>
                    <a:pt x="316" y="74"/>
                  </a:cubicBezTo>
                  <a:cubicBezTo>
                    <a:pt x="318" y="78"/>
                    <a:pt x="318" y="82"/>
                    <a:pt x="318" y="86"/>
                  </a:cubicBezTo>
                  <a:cubicBezTo>
                    <a:pt x="318" y="91"/>
                    <a:pt x="312" y="91"/>
                    <a:pt x="307" y="91"/>
                  </a:cubicBezTo>
                  <a:cubicBezTo>
                    <a:pt x="303" y="93"/>
                    <a:pt x="299" y="95"/>
                    <a:pt x="297" y="99"/>
                  </a:cubicBezTo>
                  <a:cubicBezTo>
                    <a:pt x="292" y="106"/>
                    <a:pt x="292" y="112"/>
                    <a:pt x="292" y="120"/>
                  </a:cubicBezTo>
                  <a:cubicBezTo>
                    <a:pt x="292" y="127"/>
                    <a:pt x="301" y="131"/>
                    <a:pt x="307" y="131"/>
                  </a:cubicBezTo>
                  <a:cubicBezTo>
                    <a:pt x="320" y="131"/>
                    <a:pt x="320" y="110"/>
                    <a:pt x="333" y="110"/>
                  </a:cubicBezTo>
                  <a:cubicBezTo>
                    <a:pt x="335" y="110"/>
                    <a:pt x="335" y="114"/>
                    <a:pt x="335" y="116"/>
                  </a:cubicBezTo>
                  <a:cubicBezTo>
                    <a:pt x="335" y="116"/>
                    <a:pt x="337" y="116"/>
                    <a:pt x="337" y="116"/>
                  </a:cubicBezTo>
                  <a:cubicBezTo>
                    <a:pt x="341" y="116"/>
                    <a:pt x="341" y="110"/>
                    <a:pt x="345" y="110"/>
                  </a:cubicBezTo>
                  <a:cubicBezTo>
                    <a:pt x="350" y="110"/>
                    <a:pt x="350" y="114"/>
                    <a:pt x="352" y="118"/>
                  </a:cubicBezTo>
                  <a:cubicBezTo>
                    <a:pt x="352" y="122"/>
                    <a:pt x="356" y="127"/>
                    <a:pt x="360" y="127"/>
                  </a:cubicBezTo>
                  <a:cubicBezTo>
                    <a:pt x="369" y="129"/>
                    <a:pt x="373" y="133"/>
                    <a:pt x="382" y="133"/>
                  </a:cubicBezTo>
                  <a:cubicBezTo>
                    <a:pt x="384" y="133"/>
                    <a:pt x="384" y="133"/>
                    <a:pt x="386" y="131"/>
                  </a:cubicBezTo>
                  <a:cubicBezTo>
                    <a:pt x="390" y="129"/>
                    <a:pt x="386" y="125"/>
                    <a:pt x="388" y="120"/>
                  </a:cubicBezTo>
                  <a:cubicBezTo>
                    <a:pt x="390" y="120"/>
                    <a:pt x="390" y="120"/>
                    <a:pt x="392" y="120"/>
                  </a:cubicBezTo>
                  <a:cubicBezTo>
                    <a:pt x="396" y="120"/>
                    <a:pt x="396" y="120"/>
                    <a:pt x="401" y="122"/>
                  </a:cubicBezTo>
                  <a:cubicBezTo>
                    <a:pt x="403" y="122"/>
                    <a:pt x="407" y="125"/>
                    <a:pt x="407" y="129"/>
                  </a:cubicBezTo>
                  <a:cubicBezTo>
                    <a:pt x="407" y="133"/>
                    <a:pt x="407" y="137"/>
                    <a:pt x="407" y="144"/>
                  </a:cubicBezTo>
                  <a:cubicBezTo>
                    <a:pt x="405" y="148"/>
                    <a:pt x="403" y="148"/>
                    <a:pt x="403" y="152"/>
                  </a:cubicBezTo>
                  <a:cubicBezTo>
                    <a:pt x="403" y="154"/>
                    <a:pt x="403" y="156"/>
                    <a:pt x="403" y="158"/>
                  </a:cubicBezTo>
                  <a:cubicBezTo>
                    <a:pt x="405" y="158"/>
                    <a:pt x="405" y="158"/>
                    <a:pt x="407" y="158"/>
                  </a:cubicBezTo>
                  <a:cubicBezTo>
                    <a:pt x="411" y="158"/>
                    <a:pt x="413" y="154"/>
                    <a:pt x="418" y="150"/>
                  </a:cubicBezTo>
                  <a:cubicBezTo>
                    <a:pt x="422" y="144"/>
                    <a:pt x="426" y="144"/>
                    <a:pt x="432" y="144"/>
                  </a:cubicBezTo>
                  <a:cubicBezTo>
                    <a:pt x="432" y="150"/>
                    <a:pt x="432" y="152"/>
                    <a:pt x="432" y="158"/>
                  </a:cubicBezTo>
                  <a:cubicBezTo>
                    <a:pt x="432" y="163"/>
                    <a:pt x="437" y="165"/>
                    <a:pt x="439" y="165"/>
                  </a:cubicBezTo>
                  <a:cubicBezTo>
                    <a:pt x="441" y="165"/>
                    <a:pt x="441" y="163"/>
                    <a:pt x="441" y="161"/>
                  </a:cubicBezTo>
                  <a:cubicBezTo>
                    <a:pt x="443" y="161"/>
                    <a:pt x="443" y="158"/>
                    <a:pt x="443" y="158"/>
                  </a:cubicBezTo>
                  <a:cubicBezTo>
                    <a:pt x="447" y="154"/>
                    <a:pt x="451" y="152"/>
                    <a:pt x="456" y="152"/>
                  </a:cubicBezTo>
                  <a:cubicBezTo>
                    <a:pt x="460" y="152"/>
                    <a:pt x="462" y="154"/>
                    <a:pt x="466" y="154"/>
                  </a:cubicBezTo>
                  <a:cubicBezTo>
                    <a:pt x="473" y="154"/>
                    <a:pt x="475" y="152"/>
                    <a:pt x="481" y="152"/>
                  </a:cubicBezTo>
                  <a:cubicBezTo>
                    <a:pt x="488" y="152"/>
                    <a:pt x="492" y="152"/>
                    <a:pt x="498" y="152"/>
                  </a:cubicBezTo>
                  <a:cubicBezTo>
                    <a:pt x="500" y="152"/>
                    <a:pt x="500" y="154"/>
                    <a:pt x="500" y="154"/>
                  </a:cubicBezTo>
                  <a:cubicBezTo>
                    <a:pt x="507" y="163"/>
                    <a:pt x="513" y="165"/>
                    <a:pt x="524" y="169"/>
                  </a:cubicBezTo>
                  <a:cubicBezTo>
                    <a:pt x="526" y="169"/>
                    <a:pt x="528" y="173"/>
                    <a:pt x="530" y="173"/>
                  </a:cubicBezTo>
                  <a:cubicBezTo>
                    <a:pt x="541" y="173"/>
                    <a:pt x="538" y="156"/>
                    <a:pt x="549" y="156"/>
                  </a:cubicBezTo>
                  <a:cubicBezTo>
                    <a:pt x="560" y="156"/>
                    <a:pt x="557" y="175"/>
                    <a:pt x="568" y="175"/>
                  </a:cubicBezTo>
                  <a:cubicBezTo>
                    <a:pt x="577" y="175"/>
                    <a:pt x="574" y="161"/>
                    <a:pt x="585" y="161"/>
                  </a:cubicBezTo>
                  <a:cubicBezTo>
                    <a:pt x="598" y="161"/>
                    <a:pt x="602" y="171"/>
                    <a:pt x="617" y="171"/>
                  </a:cubicBezTo>
                  <a:cubicBezTo>
                    <a:pt x="627" y="171"/>
                    <a:pt x="627" y="154"/>
                    <a:pt x="640" y="154"/>
                  </a:cubicBezTo>
                  <a:cubicBezTo>
                    <a:pt x="649" y="154"/>
                    <a:pt x="653" y="163"/>
                    <a:pt x="661" y="163"/>
                  </a:cubicBezTo>
                  <a:cubicBezTo>
                    <a:pt x="672" y="163"/>
                    <a:pt x="672" y="144"/>
                    <a:pt x="683" y="144"/>
                  </a:cubicBezTo>
                  <a:cubicBezTo>
                    <a:pt x="695" y="144"/>
                    <a:pt x="700" y="150"/>
                    <a:pt x="710" y="154"/>
                  </a:cubicBezTo>
                  <a:cubicBezTo>
                    <a:pt x="723" y="156"/>
                    <a:pt x="738" y="158"/>
                    <a:pt x="738" y="171"/>
                  </a:cubicBezTo>
                  <a:cubicBezTo>
                    <a:pt x="750" y="167"/>
                    <a:pt x="755" y="156"/>
                    <a:pt x="767" y="154"/>
                  </a:cubicBezTo>
                  <a:cubicBezTo>
                    <a:pt x="767" y="161"/>
                    <a:pt x="767" y="165"/>
                    <a:pt x="767" y="171"/>
                  </a:cubicBezTo>
                  <a:cubicBezTo>
                    <a:pt x="767" y="175"/>
                    <a:pt x="774" y="178"/>
                    <a:pt x="778" y="178"/>
                  </a:cubicBezTo>
                  <a:cubicBezTo>
                    <a:pt x="784" y="182"/>
                    <a:pt x="791" y="184"/>
                    <a:pt x="799" y="184"/>
                  </a:cubicBezTo>
                  <a:cubicBezTo>
                    <a:pt x="806" y="184"/>
                    <a:pt x="812" y="184"/>
                    <a:pt x="818" y="184"/>
                  </a:cubicBezTo>
                  <a:cubicBezTo>
                    <a:pt x="818" y="186"/>
                    <a:pt x="820" y="188"/>
                    <a:pt x="823" y="190"/>
                  </a:cubicBezTo>
                  <a:cubicBezTo>
                    <a:pt x="827" y="197"/>
                    <a:pt x="835" y="194"/>
                    <a:pt x="844" y="199"/>
                  </a:cubicBezTo>
                  <a:cubicBezTo>
                    <a:pt x="846" y="199"/>
                    <a:pt x="846" y="199"/>
                    <a:pt x="846" y="199"/>
                  </a:cubicBezTo>
                  <a:cubicBezTo>
                    <a:pt x="846" y="201"/>
                    <a:pt x="844" y="203"/>
                    <a:pt x="844" y="207"/>
                  </a:cubicBezTo>
                  <a:cubicBezTo>
                    <a:pt x="844" y="214"/>
                    <a:pt x="848" y="216"/>
                    <a:pt x="848" y="220"/>
                  </a:cubicBezTo>
                  <a:cubicBezTo>
                    <a:pt x="848" y="241"/>
                    <a:pt x="840" y="252"/>
                    <a:pt x="840" y="271"/>
                  </a:cubicBezTo>
                  <a:cubicBezTo>
                    <a:pt x="840" y="281"/>
                    <a:pt x="848" y="285"/>
                    <a:pt x="848" y="294"/>
                  </a:cubicBezTo>
                  <a:cubicBezTo>
                    <a:pt x="848" y="302"/>
                    <a:pt x="842" y="302"/>
                    <a:pt x="835" y="305"/>
                  </a:cubicBezTo>
                  <a:cubicBezTo>
                    <a:pt x="827" y="311"/>
                    <a:pt x="816" y="317"/>
                    <a:pt x="816" y="328"/>
                  </a:cubicBezTo>
                  <a:cubicBezTo>
                    <a:pt x="816" y="336"/>
                    <a:pt x="814" y="343"/>
                    <a:pt x="808" y="345"/>
                  </a:cubicBezTo>
                  <a:cubicBezTo>
                    <a:pt x="799" y="347"/>
                    <a:pt x="786" y="345"/>
                    <a:pt x="786" y="353"/>
                  </a:cubicBezTo>
                  <a:cubicBezTo>
                    <a:pt x="786" y="364"/>
                    <a:pt x="799" y="368"/>
                    <a:pt x="799" y="379"/>
                  </a:cubicBezTo>
                  <a:cubicBezTo>
                    <a:pt x="799" y="381"/>
                    <a:pt x="797" y="383"/>
                    <a:pt x="795" y="385"/>
                  </a:cubicBezTo>
                  <a:cubicBezTo>
                    <a:pt x="801" y="396"/>
                    <a:pt x="801" y="396"/>
                    <a:pt x="801" y="396"/>
                  </a:cubicBezTo>
                  <a:cubicBezTo>
                    <a:pt x="795" y="402"/>
                    <a:pt x="789" y="406"/>
                    <a:pt x="789" y="415"/>
                  </a:cubicBezTo>
                  <a:cubicBezTo>
                    <a:pt x="789" y="423"/>
                    <a:pt x="795" y="427"/>
                    <a:pt x="799" y="434"/>
                  </a:cubicBezTo>
                  <a:cubicBezTo>
                    <a:pt x="793" y="436"/>
                    <a:pt x="789" y="440"/>
                    <a:pt x="789" y="446"/>
                  </a:cubicBezTo>
                  <a:cubicBezTo>
                    <a:pt x="789" y="455"/>
                    <a:pt x="789" y="461"/>
                    <a:pt x="793" y="470"/>
                  </a:cubicBezTo>
                  <a:cubicBezTo>
                    <a:pt x="791" y="472"/>
                    <a:pt x="791" y="472"/>
                    <a:pt x="789" y="472"/>
                  </a:cubicBezTo>
                  <a:cubicBezTo>
                    <a:pt x="782" y="472"/>
                    <a:pt x="780" y="470"/>
                    <a:pt x="774" y="470"/>
                  </a:cubicBezTo>
                  <a:cubicBezTo>
                    <a:pt x="770" y="468"/>
                    <a:pt x="763" y="468"/>
                    <a:pt x="761" y="463"/>
                  </a:cubicBezTo>
                  <a:cubicBezTo>
                    <a:pt x="757" y="459"/>
                    <a:pt x="757" y="453"/>
                    <a:pt x="753" y="453"/>
                  </a:cubicBezTo>
                  <a:cubicBezTo>
                    <a:pt x="746" y="453"/>
                    <a:pt x="742" y="457"/>
                    <a:pt x="738" y="463"/>
                  </a:cubicBezTo>
                  <a:cubicBezTo>
                    <a:pt x="733" y="472"/>
                    <a:pt x="738" y="485"/>
                    <a:pt x="729" y="485"/>
                  </a:cubicBezTo>
                  <a:cubicBezTo>
                    <a:pt x="727" y="485"/>
                    <a:pt x="725" y="485"/>
                    <a:pt x="723" y="482"/>
                  </a:cubicBezTo>
                  <a:cubicBezTo>
                    <a:pt x="717" y="482"/>
                    <a:pt x="714" y="480"/>
                    <a:pt x="710" y="480"/>
                  </a:cubicBezTo>
                  <a:cubicBezTo>
                    <a:pt x="704" y="480"/>
                    <a:pt x="700" y="485"/>
                    <a:pt x="693" y="489"/>
                  </a:cubicBezTo>
                  <a:cubicBezTo>
                    <a:pt x="687" y="489"/>
                    <a:pt x="678" y="493"/>
                    <a:pt x="674" y="499"/>
                  </a:cubicBezTo>
                  <a:cubicBezTo>
                    <a:pt x="674" y="514"/>
                    <a:pt x="674" y="523"/>
                    <a:pt x="674" y="540"/>
                  </a:cubicBezTo>
                  <a:cubicBezTo>
                    <a:pt x="674" y="544"/>
                    <a:pt x="680" y="544"/>
                    <a:pt x="685" y="546"/>
                  </a:cubicBezTo>
                  <a:cubicBezTo>
                    <a:pt x="691" y="554"/>
                    <a:pt x="695" y="561"/>
                    <a:pt x="700" y="569"/>
                  </a:cubicBezTo>
                  <a:cubicBezTo>
                    <a:pt x="685" y="573"/>
                    <a:pt x="676" y="580"/>
                    <a:pt x="661" y="580"/>
                  </a:cubicBezTo>
                  <a:cubicBezTo>
                    <a:pt x="661" y="588"/>
                    <a:pt x="661" y="588"/>
                    <a:pt x="661" y="588"/>
                  </a:cubicBezTo>
                  <a:cubicBezTo>
                    <a:pt x="670" y="603"/>
                    <a:pt x="670" y="603"/>
                    <a:pt x="670" y="603"/>
                  </a:cubicBezTo>
                  <a:cubicBezTo>
                    <a:pt x="664" y="609"/>
                    <a:pt x="655" y="609"/>
                    <a:pt x="655" y="620"/>
                  </a:cubicBezTo>
                  <a:cubicBezTo>
                    <a:pt x="655" y="624"/>
                    <a:pt x="661" y="626"/>
                    <a:pt x="668" y="628"/>
                  </a:cubicBezTo>
                  <a:cubicBezTo>
                    <a:pt x="674" y="631"/>
                    <a:pt x="680" y="633"/>
                    <a:pt x="685" y="637"/>
                  </a:cubicBezTo>
                  <a:cubicBezTo>
                    <a:pt x="678" y="645"/>
                    <a:pt x="672" y="645"/>
                    <a:pt x="666" y="652"/>
                  </a:cubicBezTo>
                  <a:cubicBezTo>
                    <a:pt x="657" y="660"/>
                    <a:pt x="664" y="671"/>
                    <a:pt x="655" y="681"/>
                  </a:cubicBezTo>
                  <a:cubicBezTo>
                    <a:pt x="653" y="686"/>
                    <a:pt x="644" y="681"/>
                    <a:pt x="640" y="684"/>
                  </a:cubicBezTo>
                  <a:cubicBezTo>
                    <a:pt x="638" y="686"/>
                    <a:pt x="638" y="690"/>
                    <a:pt x="638" y="692"/>
                  </a:cubicBezTo>
                  <a:cubicBezTo>
                    <a:pt x="632" y="703"/>
                    <a:pt x="627" y="709"/>
                    <a:pt x="623" y="720"/>
                  </a:cubicBezTo>
                  <a:cubicBezTo>
                    <a:pt x="611" y="713"/>
                    <a:pt x="602" y="711"/>
                    <a:pt x="596" y="698"/>
                  </a:cubicBezTo>
                  <a:cubicBezTo>
                    <a:pt x="594" y="692"/>
                    <a:pt x="594" y="688"/>
                    <a:pt x="591" y="684"/>
                  </a:cubicBezTo>
                  <a:cubicBezTo>
                    <a:pt x="587" y="688"/>
                    <a:pt x="585" y="690"/>
                    <a:pt x="581" y="690"/>
                  </a:cubicBezTo>
                  <a:cubicBezTo>
                    <a:pt x="572" y="690"/>
                    <a:pt x="577" y="675"/>
                    <a:pt x="568" y="669"/>
                  </a:cubicBezTo>
                  <a:cubicBezTo>
                    <a:pt x="566" y="671"/>
                    <a:pt x="566" y="673"/>
                    <a:pt x="564" y="673"/>
                  </a:cubicBezTo>
                  <a:cubicBezTo>
                    <a:pt x="555" y="673"/>
                    <a:pt x="553" y="664"/>
                    <a:pt x="549" y="658"/>
                  </a:cubicBezTo>
                  <a:cubicBezTo>
                    <a:pt x="543" y="648"/>
                    <a:pt x="534" y="645"/>
                    <a:pt x="530" y="635"/>
                  </a:cubicBezTo>
                  <a:cubicBezTo>
                    <a:pt x="526" y="622"/>
                    <a:pt x="534" y="612"/>
                    <a:pt x="526" y="603"/>
                  </a:cubicBezTo>
                  <a:cubicBezTo>
                    <a:pt x="521" y="597"/>
                    <a:pt x="515" y="592"/>
                    <a:pt x="507" y="592"/>
                  </a:cubicBezTo>
                  <a:cubicBezTo>
                    <a:pt x="502" y="592"/>
                    <a:pt x="500" y="599"/>
                    <a:pt x="496" y="601"/>
                  </a:cubicBezTo>
                  <a:cubicBezTo>
                    <a:pt x="492" y="603"/>
                    <a:pt x="485" y="599"/>
                    <a:pt x="481" y="601"/>
                  </a:cubicBezTo>
                  <a:cubicBezTo>
                    <a:pt x="479" y="603"/>
                    <a:pt x="479" y="609"/>
                    <a:pt x="475" y="609"/>
                  </a:cubicBezTo>
                  <a:cubicBezTo>
                    <a:pt x="468" y="609"/>
                    <a:pt x="464" y="603"/>
                    <a:pt x="456" y="603"/>
                  </a:cubicBezTo>
                  <a:cubicBezTo>
                    <a:pt x="447" y="603"/>
                    <a:pt x="445" y="612"/>
                    <a:pt x="439" y="612"/>
                  </a:cubicBezTo>
                  <a:cubicBezTo>
                    <a:pt x="432" y="612"/>
                    <a:pt x="430" y="601"/>
                    <a:pt x="424" y="601"/>
                  </a:cubicBezTo>
                  <a:cubicBezTo>
                    <a:pt x="413" y="601"/>
                    <a:pt x="413" y="616"/>
                    <a:pt x="405" y="616"/>
                  </a:cubicBezTo>
                  <a:cubicBezTo>
                    <a:pt x="388" y="616"/>
                    <a:pt x="384" y="599"/>
                    <a:pt x="369" y="599"/>
                  </a:cubicBezTo>
                  <a:cubicBezTo>
                    <a:pt x="360" y="599"/>
                    <a:pt x="360" y="607"/>
                    <a:pt x="352" y="607"/>
                  </a:cubicBezTo>
                  <a:cubicBezTo>
                    <a:pt x="343" y="607"/>
                    <a:pt x="343" y="599"/>
                    <a:pt x="341" y="590"/>
                  </a:cubicBezTo>
                  <a:cubicBezTo>
                    <a:pt x="339" y="595"/>
                    <a:pt x="337" y="599"/>
                    <a:pt x="333" y="599"/>
                  </a:cubicBezTo>
                  <a:cubicBezTo>
                    <a:pt x="324" y="599"/>
                    <a:pt x="324" y="588"/>
                    <a:pt x="318" y="584"/>
                  </a:cubicBezTo>
                  <a:cubicBezTo>
                    <a:pt x="305" y="578"/>
                    <a:pt x="295" y="580"/>
                    <a:pt x="282" y="571"/>
                  </a:cubicBezTo>
                  <a:cubicBezTo>
                    <a:pt x="278" y="567"/>
                    <a:pt x="278" y="559"/>
                    <a:pt x="269" y="559"/>
                  </a:cubicBezTo>
                  <a:cubicBezTo>
                    <a:pt x="259" y="559"/>
                    <a:pt x="259" y="576"/>
                    <a:pt x="248" y="576"/>
                  </a:cubicBezTo>
                  <a:cubicBezTo>
                    <a:pt x="242" y="576"/>
                    <a:pt x="242" y="569"/>
                    <a:pt x="235" y="567"/>
                  </a:cubicBezTo>
                  <a:cubicBezTo>
                    <a:pt x="225" y="563"/>
                    <a:pt x="216" y="563"/>
                    <a:pt x="206" y="556"/>
                  </a:cubicBezTo>
                  <a:cubicBezTo>
                    <a:pt x="199" y="554"/>
                    <a:pt x="197" y="548"/>
                    <a:pt x="193" y="548"/>
                  </a:cubicBezTo>
                  <a:cubicBezTo>
                    <a:pt x="184" y="548"/>
                    <a:pt x="182" y="554"/>
                    <a:pt x="176" y="559"/>
                  </a:cubicBezTo>
                  <a:cubicBezTo>
                    <a:pt x="169" y="563"/>
                    <a:pt x="165" y="561"/>
                    <a:pt x="161" y="561"/>
                  </a:cubicBezTo>
                  <a:cubicBezTo>
                    <a:pt x="155" y="563"/>
                    <a:pt x="152" y="569"/>
                    <a:pt x="146" y="569"/>
                  </a:cubicBezTo>
                  <a:cubicBezTo>
                    <a:pt x="140" y="569"/>
                    <a:pt x="140" y="561"/>
                    <a:pt x="133" y="561"/>
                  </a:cubicBezTo>
                  <a:cubicBezTo>
                    <a:pt x="129" y="561"/>
                    <a:pt x="127" y="565"/>
                    <a:pt x="123" y="565"/>
                  </a:cubicBezTo>
                  <a:cubicBezTo>
                    <a:pt x="110" y="565"/>
                    <a:pt x="106" y="556"/>
                    <a:pt x="95" y="556"/>
                  </a:cubicBezTo>
                  <a:cubicBezTo>
                    <a:pt x="93" y="552"/>
                    <a:pt x="93" y="552"/>
                    <a:pt x="93" y="552"/>
                  </a:cubicBezTo>
                  <a:cubicBezTo>
                    <a:pt x="95" y="544"/>
                    <a:pt x="95" y="544"/>
                    <a:pt x="95" y="544"/>
                  </a:cubicBezTo>
                  <a:cubicBezTo>
                    <a:pt x="95" y="537"/>
                    <a:pt x="95" y="537"/>
                    <a:pt x="95" y="537"/>
                  </a:cubicBezTo>
                  <a:cubicBezTo>
                    <a:pt x="91" y="537"/>
                    <a:pt x="89" y="535"/>
                    <a:pt x="85" y="533"/>
                  </a:cubicBezTo>
                  <a:cubicBezTo>
                    <a:pt x="85" y="527"/>
                    <a:pt x="83" y="525"/>
                    <a:pt x="85" y="516"/>
                  </a:cubicBezTo>
                  <a:cubicBezTo>
                    <a:pt x="89" y="516"/>
                    <a:pt x="89" y="516"/>
                    <a:pt x="89" y="516"/>
                  </a:cubicBezTo>
                  <a:cubicBezTo>
                    <a:pt x="97" y="520"/>
                    <a:pt x="102" y="525"/>
                    <a:pt x="110" y="525"/>
                  </a:cubicBezTo>
                  <a:cubicBezTo>
                    <a:pt x="110" y="518"/>
                    <a:pt x="110" y="514"/>
                    <a:pt x="110" y="506"/>
                  </a:cubicBezTo>
                  <a:cubicBezTo>
                    <a:pt x="110" y="482"/>
                    <a:pt x="87" y="474"/>
                    <a:pt x="87" y="453"/>
                  </a:cubicBezTo>
                  <a:cubicBezTo>
                    <a:pt x="87" y="442"/>
                    <a:pt x="91" y="436"/>
                    <a:pt x="97" y="429"/>
                  </a:cubicBezTo>
                  <a:cubicBezTo>
                    <a:pt x="102" y="425"/>
                    <a:pt x="106" y="423"/>
                    <a:pt x="106" y="419"/>
                  </a:cubicBezTo>
                  <a:cubicBezTo>
                    <a:pt x="106" y="413"/>
                    <a:pt x="106" y="410"/>
                    <a:pt x="106" y="406"/>
                  </a:cubicBezTo>
                  <a:cubicBezTo>
                    <a:pt x="102" y="406"/>
                    <a:pt x="97" y="408"/>
                    <a:pt x="93" y="408"/>
                  </a:cubicBezTo>
                  <a:cubicBezTo>
                    <a:pt x="97" y="389"/>
                    <a:pt x="97" y="389"/>
                    <a:pt x="97" y="389"/>
                  </a:cubicBezTo>
                  <a:cubicBezTo>
                    <a:pt x="91" y="381"/>
                    <a:pt x="85" y="374"/>
                    <a:pt x="85" y="364"/>
                  </a:cubicBezTo>
                  <a:cubicBezTo>
                    <a:pt x="85" y="360"/>
                    <a:pt x="89" y="357"/>
                    <a:pt x="89" y="351"/>
                  </a:cubicBezTo>
                  <a:cubicBezTo>
                    <a:pt x="89" y="347"/>
                    <a:pt x="85" y="345"/>
                    <a:pt x="85" y="338"/>
                  </a:cubicBezTo>
                  <a:cubicBezTo>
                    <a:pt x="85" y="336"/>
                    <a:pt x="91" y="336"/>
                    <a:pt x="91" y="334"/>
                  </a:cubicBezTo>
                  <a:cubicBezTo>
                    <a:pt x="95" y="330"/>
                    <a:pt x="95" y="328"/>
                    <a:pt x="97" y="324"/>
                  </a:cubicBezTo>
                  <a:cubicBezTo>
                    <a:pt x="93" y="321"/>
                    <a:pt x="91" y="319"/>
                    <a:pt x="87" y="319"/>
                  </a:cubicBezTo>
                  <a:cubicBezTo>
                    <a:pt x="91" y="309"/>
                    <a:pt x="93" y="305"/>
                    <a:pt x="99" y="294"/>
                  </a:cubicBezTo>
                  <a:cubicBezTo>
                    <a:pt x="102" y="290"/>
                    <a:pt x="106" y="288"/>
                    <a:pt x="106" y="283"/>
                  </a:cubicBezTo>
                  <a:cubicBezTo>
                    <a:pt x="106" y="264"/>
                    <a:pt x="95" y="256"/>
                    <a:pt x="89" y="239"/>
                  </a:cubicBezTo>
                  <a:cubicBezTo>
                    <a:pt x="85" y="226"/>
                    <a:pt x="78" y="220"/>
                    <a:pt x="70" y="209"/>
                  </a:cubicBezTo>
                  <a:cubicBezTo>
                    <a:pt x="63" y="203"/>
                    <a:pt x="63" y="197"/>
                    <a:pt x="55" y="192"/>
                  </a:cubicBezTo>
                  <a:cubicBezTo>
                    <a:pt x="44" y="184"/>
                    <a:pt x="34" y="184"/>
                    <a:pt x="25" y="173"/>
                  </a:cubicBezTo>
                  <a:cubicBezTo>
                    <a:pt x="19" y="165"/>
                    <a:pt x="19" y="156"/>
                    <a:pt x="15" y="148"/>
                  </a:cubicBezTo>
                  <a:cubicBezTo>
                    <a:pt x="10" y="139"/>
                    <a:pt x="4" y="137"/>
                    <a:pt x="0" y="129"/>
                  </a:cubicBezTo>
                  <a:cubicBezTo>
                    <a:pt x="6" y="127"/>
                    <a:pt x="10" y="122"/>
                    <a:pt x="15" y="116"/>
                  </a:cubicBezTo>
                  <a:cubicBezTo>
                    <a:pt x="21" y="108"/>
                    <a:pt x="23" y="103"/>
                    <a:pt x="27" y="93"/>
                  </a:cubicBezTo>
                  <a:cubicBezTo>
                    <a:pt x="30" y="89"/>
                    <a:pt x="30" y="84"/>
                    <a:pt x="34" y="82"/>
                  </a:cubicBezTo>
                  <a:cubicBezTo>
                    <a:pt x="36" y="78"/>
                    <a:pt x="38" y="78"/>
                    <a:pt x="42" y="78"/>
                  </a:cubicBezTo>
                  <a:cubicBezTo>
                    <a:pt x="51" y="78"/>
                    <a:pt x="53" y="84"/>
                    <a:pt x="61" y="86"/>
                  </a:cubicBezTo>
                  <a:cubicBezTo>
                    <a:pt x="68" y="91"/>
                    <a:pt x="72" y="89"/>
                    <a:pt x="78" y="93"/>
                  </a:cubicBezTo>
                  <a:cubicBezTo>
                    <a:pt x="89" y="99"/>
                    <a:pt x="91" y="112"/>
                    <a:pt x="104" y="114"/>
                  </a:cubicBezTo>
                  <a:cubicBezTo>
                    <a:pt x="97" y="101"/>
                    <a:pt x="99" y="93"/>
                    <a:pt x="91" y="82"/>
                  </a:cubicBezTo>
                  <a:cubicBezTo>
                    <a:pt x="89" y="78"/>
                    <a:pt x="85" y="78"/>
                    <a:pt x="80" y="74"/>
                  </a:cubicBezTo>
                  <a:cubicBezTo>
                    <a:pt x="72" y="65"/>
                    <a:pt x="70" y="61"/>
                    <a:pt x="61" y="55"/>
                  </a:cubicBezTo>
                  <a:cubicBezTo>
                    <a:pt x="55" y="50"/>
                    <a:pt x="53" y="48"/>
                    <a:pt x="49" y="44"/>
                  </a:cubicBezTo>
                  <a:cubicBezTo>
                    <a:pt x="46" y="40"/>
                    <a:pt x="42" y="40"/>
                    <a:pt x="42" y="38"/>
                  </a:cubicBezTo>
                  <a:cubicBezTo>
                    <a:pt x="42" y="34"/>
                    <a:pt x="49" y="31"/>
                    <a:pt x="49" y="2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6" y="6"/>
                    <a:pt x="55" y="6"/>
                    <a:pt x="55" y="2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55" y="0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C986A995-CDB9-4AA5-BB87-3AE6EB956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653"/>
              <a:ext cx="384" cy="314"/>
            </a:xfrm>
            <a:custGeom>
              <a:avLst/>
              <a:gdLst>
                <a:gd name="T0" fmla="*/ 15 w 639"/>
                <a:gd name="T1" fmla="*/ 136 h 521"/>
                <a:gd name="T2" fmla="*/ 34 w 639"/>
                <a:gd name="T3" fmla="*/ 168 h 521"/>
                <a:gd name="T4" fmla="*/ 40 w 639"/>
                <a:gd name="T5" fmla="*/ 197 h 521"/>
                <a:gd name="T6" fmla="*/ 51 w 639"/>
                <a:gd name="T7" fmla="*/ 227 h 521"/>
                <a:gd name="T8" fmla="*/ 55 w 639"/>
                <a:gd name="T9" fmla="*/ 276 h 521"/>
                <a:gd name="T10" fmla="*/ 74 w 639"/>
                <a:gd name="T11" fmla="*/ 290 h 521"/>
                <a:gd name="T12" fmla="*/ 85 w 639"/>
                <a:gd name="T13" fmla="*/ 307 h 521"/>
                <a:gd name="T14" fmla="*/ 98 w 639"/>
                <a:gd name="T15" fmla="*/ 337 h 521"/>
                <a:gd name="T16" fmla="*/ 129 w 639"/>
                <a:gd name="T17" fmla="*/ 371 h 521"/>
                <a:gd name="T18" fmla="*/ 144 w 639"/>
                <a:gd name="T19" fmla="*/ 390 h 521"/>
                <a:gd name="T20" fmla="*/ 153 w 639"/>
                <a:gd name="T21" fmla="*/ 426 h 521"/>
                <a:gd name="T22" fmla="*/ 163 w 639"/>
                <a:gd name="T23" fmla="*/ 447 h 521"/>
                <a:gd name="T24" fmla="*/ 219 w 639"/>
                <a:gd name="T25" fmla="*/ 435 h 521"/>
                <a:gd name="T26" fmla="*/ 242 w 639"/>
                <a:gd name="T27" fmla="*/ 439 h 521"/>
                <a:gd name="T28" fmla="*/ 293 w 639"/>
                <a:gd name="T29" fmla="*/ 435 h 521"/>
                <a:gd name="T30" fmla="*/ 310 w 639"/>
                <a:gd name="T31" fmla="*/ 515 h 521"/>
                <a:gd name="T32" fmla="*/ 346 w 639"/>
                <a:gd name="T33" fmla="*/ 513 h 521"/>
                <a:gd name="T34" fmla="*/ 390 w 639"/>
                <a:gd name="T35" fmla="*/ 517 h 521"/>
                <a:gd name="T36" fmla="*/ 405 w 639"/>
                <a:gd name="T37" fmla="*/ 500 h 521"/>
                <a:gd name="T38" fmla="*/ 424 w 639"/>
                <a:gd name="T39" fmla="*/ 517 h 521"/>
                <a:gd name="T40" fmla="*/ 452 w 639"/>
                <a:gd name="T41" fmla="*/ 502 h 521"/>
                <a:gd name="T42" fmla="*/ 473 w 639"/>
                <a:gd name="T43" fmla="*/ 483 h 521"/>
                <a:gd name="T44" fmla="*/ 484 w 639"/>
                <a:gd name="T45" fmla="*/ 458 h 521"/>
                <a:gd name="T46" fmla="*/ 479 w 639"/>
                <a:gd name="T47" fmla="*/ 428 h 521"/>
                <a:gd name="T48" fmla="*/ 499 w 639"/>
                <a:gd name="T49" fmla="*/ 418 h 521"/>
                <a:gd name="T50" fmla="*/ 530 w 639"/>
                <a:gd name="T51" fmla="*/ 407 h 521"/>
                <a:gd name="T52" fmla="*/ 569 w 639"/>
                <a:gd name="T53" fmla="*/ 407 h 521"/>
                <a:gd name="T54" fmla="*/ 596 w 639"/>
                <a:gd name="T55" fmla="*/ 396 h 521"/>
                <a:gd name="T56" fmla="*/ 592 w 639"/>
                <a:gd name="T57" fmla="*/ 358 h 521"/>
                <a:gd name="T58" fmla="*/ 600 w 639"/>
                <a:gd name="T59" fmla="*/ 337 h 521"/>
                <a:gd name="T60" fmla="*/ 617 w 639"/>
                <a:gd name="T61" fmla="*/ 316 h 521"/>
                <a:gd name="T62" fmla="*/ 626 w 639"/>
                <a:gd name="T63" fmla="*/ 276 h 521"/>
                <a:gd name="T64" fmla="*/ 613 w 639"/>
                <a:gd name="T65" fmla="*/ 278 h 521"/>
                <a:gd name="T66" fmla="*/ 594 w 639"/>
                <a:gd name="T67" fmla="*/ 225 h 521"/>
                <a:gd name="T68" fmla="*/ 600 w 639"/>
                <a:gd name="T69" fmla="*/ 202 h 521"/>
                <a:gd name="T70" fmla="*/ 615 w 639"/>
                <a:gd name="T71" fmla="*/ 193 h 521"/>
                <a:gd name="T72" fmla="*/ 590 w 639"/>
                <a:gd name="T73" fmla="*/ 166 h 521"/>
                <a:gd name="T74" fmla="*/ 575 w 639"/>
                <a:gd name="T75" fmla="*/ 157 h 521"/>
                <a:gd name="T76" fmla="*/ 558 w 639"/>
                <a:gd name="T77" fmla="*/ 140 h 521"/>
                <a:gd name="T78" fmla="*/ 524 w 639"/>
                <a:gd name="T79" fmla="*/ 102 h 521"/>
                <a:gd name="T80" fmla="*/ 501 w 639"/>
                <a:gd name="T81" fmla="*/ 60 h 521"/>
                <a:gd name="T82" fmla="*/ 475 w 639"/>
                <a:gd name="T83" fmla="*/ 68 h 521"/>
                <a:gd name="T84" fmla="*/ 450 w 639"/>
                <a:gd name="T85" fmla="*/ 70 h 521"/>
                <a:gd name="T86" fmla="*/ 418 w 639"/>
                <a:gd name="T87" fmla="*/ 68 h 521"/>
                <a:gd name="T88" fmla="*/ 363 w 639"/>
                <a:gd name="T89" fmla="*/ 66 h 521"/>
                <a:gd name="T90" fmla="*/ 335 w 639"/>
                <a:gd name="T91" fmla="*/ 57 h 521"/>
                <a:gd name="T92" fmla="*/ 312 w 639"/>
                <a:gd name="T93" fmla="*/ 51 h 521"/>
                <a:gd name="T94" fmla="*/ 263 w 639"/>
                <a:gd name="T95" fmla="*/ 26 h 521"/>
                <a:gd name="T96" fmla="*/ 229 w 639"/>
                <a:gd name="T97" fmla="*/ 34 h 521"/>
                <a:gd name="T98" fmla="*/ 187 w 639"/>
                <a:gd name="T99" fmla="*/ 15 h 521"/>
                <a:gd name="T100" fmla="*/ 155 w 639"/>
                <a:gd name="T101" fmla="*/ 28 h 521"/>
                <a:gd name="T102" fmla="*/ 127 w 639"/>
                <a:gd name="T103" fmla="*/ 28 h 521"/>
                <a:gd name="T104" fmla="*/ 89 w 639"/>
                <a:gd name="T105" fmla="*/ 24 h 521"/>
                <a:gd name="T106" fmla="*/ 89 w 639"/>
                <a:gd name="T107" fmla="*/ 11 h 521"/>
                <a:gd name="T108" fmla="*/ 79 w 639"/>
                <a:gd name="T109" fmla="*/ 0 h 521"/>
                <a:gd name="T110" fmla="*/ 34 w 639"/>
                <a:gd name="T111" fmla="*/ 79 h 521"/>
                <a:gd name="T112" fmla="*/ 0 w 639"/>
                <a:gd name="T113" fmla="*/ 89 h 521"/>
                <a:gd name="T114" fmla="*/ 13 w 639"/>
                <a:gd name="T115" fmla="*/ 119 h 521"/>
                <a:gd name="T116" fmla="*/ 15 w 639"/>
                <a:gd name="T117" fmla="*/ 13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9" h="521">
                  <a:moveTo>
                    <a:pt x="15" y="136"/>
                  </a:moveTo>
                  <a:lnTo>
                    <a:pt x="15" y="136"/>
                  </a:lnTo>
                  <a:cubicBezTo>
                    <a:pt x="17" y="142"/>
                    <a:pt x="21" y="142"/>
                    <a:pt x="26" y="146"/>
                  </a:cubicBezTo>
                  <a:cubicBezTo>
                    <a:pt x="30" y="155"/>
                    <a:pt x="30" y="161"/>
                    <a:pt x="34" y="168"/>
                  </a:cubicBezTo>
                  <a:cubicBezTo>
                    <a:pt x="36" y="174"/>
                    <a:pt x="43" y="176"/>
                    <a:pt x="43" y="182"/>
                  </a:cubicBezTo>
                  <a:cubicBezTo>
                    <a:pt x="43" y="189"/>
                    <a:pt x="40" y="191"/>
                    <a:pt x="40" y="197"/>
                  </a:cubicBezTo>
                  <a:cubicBezTo>
                    <a:pt x="40" y="206"/>
                    <a:pt x="38" y="210"/>
                    <a:pt x="43" y="216"/>
                  </a:cubicBezTo>
                  <a:cubicBezTo>
                    <a:pt x="47" y="221"/>
                    <a:pt x="51" y="223"/>
                    <a:pt x="51" y="227"/>
                  </a:cubicBezTo>
                  <a:cubicBezTo>
                    <a:pt x="51" y="238"/>
                    <a:pt x="40" y="242"/>
                    <a:pt x="40" y="252"/>
                  </a:cubicBezTo>
                  <a:cubicBezTo>
                    <a:pt x="40" y="263"/>
                    <a:pt x="49" y="267"/>
                    <a:pt x="55" y="276"/>
                  </a:cubicBezTo>
                  <a:cubicBezTo>
                    <a:pt x="59" y="282"/>
                    <a:pt x="59" y="293"/>
                    <a:pt x="68" y="293"/>
                  </a:cubicBezTo>
                  <a:cubicBezTo>
                    <a:pt x="70" y="293"/>
                    <a:pt x="72" y="293"/>
                    <a:pt x="74" y="290"/>
                  </a:cubicBezTo>
                  <a:cubicBezTo>
                    <a:pt x="74" y="295"/>
                    <a:pt x="74" y="297"/>
                    <a:pt x="74" y="301"/>
                  </a:cubicBezTo>
                  <a:cubicBezTo>
                    <a:pt x="74" y="305"/>
                    <a:pt x="81" y="305"/>
                    <a:pt x="85" y="307"/>
                  </a:cubicBezTo>
                  <a:cubicBezTo>
                    <a:pt x="93" y="310"/>
                    <a:pt x="100" y="318"/>
                    <a:pt x="100" y="327"/>
                  </a:cubicBezTo>
                  <a:cubicBezTo>
                    <a:pt x="100" y="331"/>
                    <a:pt x="98" y="333"/>
                    <a:pt x="98" y="337"/>
                  </a:cubicBezTo>
                  <a:cubicBezTo>
                    <a:pt x="98" y="348"/>
                    <a:pt x="104" y="354"/>
                    <a:pt x="113" y="363"/>
                  </a:cubicBezTo>
                  <a:cubicBezTo>
                    <a:pt x="119" y="367"/>
                    <a:pt x="121" y="371"/>
                    <a:pt x="129" y="371"/>
                  </a:cubicBezTo>
                  <a:cubicBezTo>
                    <a:pt x="134" y="371"/>
                    <a:pt x="136" y="369"/>
                    <a:pt x="142" y="367"/>
                  </a:cubicBezTo>
                  <a:cubicBezTo>
                    <a:pt x="142" y="375"/>
                    <a:pt x="138" y="384"/>
                    <a:pt x="144" y="390"/>
                  </a:cubicBezTo>
                  <a:cubicBezTo>
                    <a:pt x="149" y="394"/>
                    <a:pt x="153" y="394"/>
                    <a:pt x="153" y="399"/>
                  </a:cubicBezTo>
                  <a:cubicBezTo>
                    <a:pt x="153" y="409"/>
                    <a:pt x="153" y="415"/>
                    <a:pt x="153" y="426"/>
                  </a:cubicBezTo>
                  <a:cubicBezTo>
                    <a:pt x="153" y="428"/>
                    <a:pt x="149" y="428"/>
                    <a:pt x="149" y="432"/>
                  </a:cubicBezTo>
                  <a:cubicBezTo>
                    <a:pt x="149" y="441"/>
                    <a:pt x="155" y="447"/>
                    <a:pt x="163" y="447"/>
                  </a:cubicBezTo>
                  <a:cubicBezTo>
                    <a:pt x="172" y="447"/>
                    <a:pt x="176" y="443"/>
                    <a:pt x="185" y="441"/>
                  </a:cubicBezTo>
                  <a:cubicBezTo>
                    <a:pt x="197" y="437"/>
                    <a:pt x="208" y="441"/>
                    <a:pt x="219" y="435"/>
                  </a:cubicBezTo>
                  <a:cubicBezTo>
                    <a:pt x="225" y="432"/>
                    <a:pt x="225" y="424"/>
                    <a:pt x="229" y="424"/>
                  </a:cubicBezTo>
                  <a:cubicBezTo>
                    <a:pt x="238" y="424"/>
                    <a:pt x="240" y="430"/>
                    <a:pt x="242" y="439"/>
                  </a:cubicBezTo>
                  <a:cubicBezTo>
                    <a:pt x="253" y="432"/>
                    <a:pt x="261" y="432"/>
                    <a:pt x="269" y="426"/>
                  </a:cubicBezTo>
                  <a:cubicBezTo>
                    <a:pt x="276" y="432"/>
                    <a:pt x="282" y="435"/>
                    <a:pt x="293" y="435"/>
                  </a:cubicBezTo>
                  <a:cubicBezTo>
                    <a:pt x="293" y="460"/>
                    <a:pt x="325" y="466"/>
                    <a:pt x="325" y="492"/>
                  </a:cubicBezTo>
                  <a:cubicBezTo>
                    <a:pt x="325" y="502"/>
                    <a:pt x="310" y="504"/>
                    <a:pt x="310" y="515"/>
                  </a:cubicBezTo>
                  <a:cubicBezTo>
                    <a:pt x="310" y="521"/>
                    <a:pt x="318" y="519"/>
                    <a:pt x="325" y="519"/>
                  </a:cubicBezTo>
                  <a:cubicBezTo>
                    <a:pt x="333" y="519"/>
                    <a:pt x="337" y="513"/>
                    <a:pt x="346" y="513"/>
                  </a:cubicBezTo>
                  <a:cubicBezTo>
                    <a:pt x="356" y="513"/>
                    <a:pt x="363" y="521"/>
                    <a:pt x="376" y="521"/>
                  </a:cubicBezTo>
                  <a:cubicBezTo>
                    <a:pt x="382" y="521"/>
                    <a:pt x="386" y="521"/>
                    <a:pt x="390" y="517"/>
                  </a:cubicBezTo>
                  <a:cubicBezTo>
                    <a:pt x="395" y="515"/>
                    <a:pt x="390" y="509"/>
                    <a:pt x="395" y="502"/>
                  </a:cubicBezTo>
                  <a:cubicBezTo>
                    <a:pt x="397" y="500"/>
                    <a:pt x="401" y="500"/>
                    <a:pt x="405" y="500"/>
                  </a:cubicBezTo>
                  <a:cubicBezTo>
                    <a:pt x="414" y="500"/>
                    <a:pt x="414" y="509"/>
                    <a:pt x="416" y="517"/>
                  </a:cubicBezTo>
                  <a:cubicBezTo>
                    <a:pt x="420" y="517"/>
                    <a:pt x="420" y="517"/>
                    <a:pt x="424" y="517"/>
                  </a:cubicBezTo>
                  <a:cubicBezTo>
                    <a:pt x="433" y="517"/>
                    <a:pt x="433" y="509"/>
                    <a:pt x="437" y="504"/>
                  </a:cubicBezTo>
                  <a:cubicBezTo>
                    <a:pt x="441" y="502"/>
                    <a:pt x="448" y="502"/>
                    <a:pt x="452" y="502"/>
                  </a:cubicBezTo>
                  <a:cubicBezTo>
                    <a:pt x="454" y="496"/>
                    <a:pt x="454" y="490"/>
                    <a:pt x="458" y="487"/>
                  </a:cubicBezTo>
                  <a:cubicBezTo>
                    <a:pt x="462" y="485"/>
                    <a:pt x="469" y="485"/>
                    <a:pt x="473" y="483"/>
                  </a:cubicBezTo>
                  <a:cubicBezTo>
                    <a:pt x="475" y="481"/>
                    <a:pt x="475" y="477"/>
                    <a:pt x="477" y="473"/>
                  </a:cubicBezTo>
                  <a:cubicBezTo>
                    <a:pt x="479" y="466"/>
                    <a:pt x="484" y="464"/>
                    <a:pt x="484" y="458"/>
                  </a:cubicBezTo>
                  <a:cubicBezTo>
                    <a:pt x="484" y="451"/>
                    <a:pt x="473" y="449"/>
                    <a:pt x="473" y="443"/>
                  </a:cubicBezTo>
                  <a:cubicBezTo>
                    <a:pt x="473" y="437"/>
                    <a:pt x="477" y="432"/>
                    <a:pt x="479" y="428"/>
                  </a:cubicBezTo>
                  <a:cubicBezTo>
                    <a:pt x="479" y="420"/>
                    <a:pt x="479" y="415"/>
                    <a:pt x="484" y="411"/>
                  </a:cubicBezTo>
                  <a:cubicBezTo>
                    <a:pt x="490" y="413"/>
                    <a:pt x="492" y="418"/>
                    <a:pt x="499" y="418"/>
                  </a:cubicBezTo>
                  <a:cubicBezTo>
                    <a:pt x="509" y="418"/>
                    <a:pt x="507" y="401"/>
                    <a:pt x="516" y="401"/>
                  </a:cubicBezTo>
                  <a:cubicBezTo>
                    <a:pt x="522" y="401"/>
                    <a:pt x="524" y="407"/>
                    <a:pt x="530" y="407"/>
                  </a:cubicBezTo>
                  <a:cubicBezTo>
                    <a:pt x="541" y="407"/>
                    <a:pt x="545" y="401"/>
                    <a:pt x="554" y="401"/>
                  </a:cubicBezTo>
                  <a:cubicBezTo>
                    <a:pt x="560" y="401"/>
                    <a:pt x="562" y="407"/>
                    <a:pt x="569" y="407"/>
                  </a:cubicBezTo>
                  <a:cubicBezTo>
                    <a:pt x="575" y="407"/>
                    <a:pt x="575" y="401"/>
                    <a:pt x="579" y="396"/>
                  </a:cubicBezTo>
                  <a:cubicBezTo>
                    <a:pt x="596" y="396"/>
                    <a:pt x="596" y="396"/>
                    <a:pt x="596" y="396"/>
                  </a:cubicBezTo>
                  <a:cubicBezTo>
                    <a:pt x="596" y="390"/>
                    <a:pt x="598" y="386"/>
                    <a:pt x="598" y="379"/>
                  </a:cubicBezTo>
                  <a:cubicBezTo>
                    <a:pt x="598" y="371"/>
                    <a:pt x="592" y="367"/>
                    <a:pt x="592" y="358"/>
                  </a:cubicBezTo>
                  <a:cubicBezTo>
                    <a:pt x="592" y="352"/>
                    <a:pt x="602" y="350"/>
                    <a:pt x="602" y="343"/>
                  </a:cubicBezTo>
                  <a:cubicBezTo>
                    <a:pt x="602" y="341"/>
                    <a:pt x="600" y="339"/>
                    <a:pt x="600" y="337"/>
                  </a:cubicBezTo>
                  <a:cubicBezTo>
                    <a:pt x="600" y="327"/>
                    <a:pt x="619" y="333"/>
                    <a:pt x="619" y="322"/>
                  </a:cubicBezTo>
                  <a:cubicBezTo>
                    <a:pt x="619" y="320"/>
                    <a:pt x="617" y="318"/>
                    <a:pt x="617" y="316"/>
                  </a:cubicBezTo>
                  <a:cubicBezTo>
                    <a:pt x="617" y="301"/>
                    <a:pt x="639" y="299"/>
                    <a:pt x="639" y="286"/>
                  </a:cubicBezTo>
                  <a:cubicBezTo>
                    <a:pt x="639" y="280"/>
                    <a:pt x="632" y="276"/>
                    <a:pt x="626" y="276"/>
                  </a:cubicBezTo>
                  <a:cubicBezTo>
                    <a:pt x="624" y="276"/>
                    <a:pt x="622" y="278"/>
                    <a:pt x="617" y="278"/>
                  </a:cubicBezTo>
                  <a:cubicBezTo>
                    <a:pt x="615" y="278"/>
                    <a:pt x="615" y="278"/>
                    <a:pt x="613" y="278"/>
                  </a:cubicBezTo>
                  <a:cubicBezTo>
                    <a:pt x="613" y="269"/>
                    <a:pt x="613" y="265"/>
                    <a:pt x="613" y="257"/>
                  </a:cubicBezTo>
                  <a:cubicBezTo>
                    <a:pt x="613" y="242"/>
                    <a:pt x="609" y="227"/>
                    <a:pt x="594" y="225"/>
                  </a:cubicBezTo>
                  <a:cubicBezTo>
                    <a:pt x="596" y="216"/>
                    <a:pt x="605" y="216"/>
                    <a:pt x="605" y="210"/>
                  </a:cubicBezTo>
                  <a:cubicBezTo>
                    <a:pt x="605" y="206"/>
                    <a:pt x="600" y="206"/>
                    <a:pt x="600" y="202"/>
                  </a:cubicBezTo>
                  <a:cubicBezTo>
                    <a:pt x="600" y="199"/>
                    <a:pt x="600" y="199"/>
                    <a:pt x="602" y="197"/>
                  </a:cubicBezTo>
                  <a:cubicBezTo>
                    <a:pt x="607" y="195"/>
                    <a:pt x="615" y="197"/>
                    <a:pt x="615" y="193"/>
                  </a:cubicBezTo>
                  <a:cubicBezTo>
                    <a:pt x="615" y="191"/>
                    <a:pt x="617" y="189"/>
                    <a:pt x="617" y="187"/>
                  </a:cubicBezTo>
                  <a:cubicBezTo>
                    <a:pt x="605" y="180"/>
                    <a:pt x="596" y="178"/>
                    <a:pt x="590" y="166"/>
                  </a:cubicBezTo>
                  <a:cubicBezTo>
                    <a:pt x="588" y="159"/>
                    <a:pt x="588" y="155"/>
                    <a:pt x="586" y="151"/>
                  </a:cubicBezTo>
                  <a:cubicBezTo>
                    <a:pt x="581" y="155"/>
                    <a:pt x="579" y="157"/>
                    <a:pt x="575" y="157"/>
                  </a:cubicBezTo>
                  <a:cubicBezTo>
                    <a:pt x="566" y="157"/>
                    <a:pt x="571" y="142"/>
                    <a:pt x="562" y="136"/>
                  </a:cubicBezTo>
                  <a:cubicBezTo>
                    <a:pt x="560" y="138"/>
                    <a:pt x="560" y="140"/>
                    <a:pt x="558" y="140"/>
                  </a:cubicBezTo>
                  <a:cubicBezTo>
                    <a:pt x="549" y="140"/>
                    <a:pt x="547" y="132"/>
                    <a:pt x="543" y="125"/>
                  </a:cubicBezTo>
                  <a:cubicBezTo>
                    <a:pt x="537" y="115"/>
                    <a:pt x="528" y="113"/>
                    <a:pt x="524" y="102"/>
                  </a:cubicBezTo>
                  <a:cubicBezTo>
                    <a:pt x="520" y="89"/>
                    <a:pt x="528" y="79"/>
                    <a:pt x="520" y="70"/>
                  </a:cubicBezTo>
                  <a:cubicBezTo>
                    <a:pt x="516" y="64"/>
                    <a:pt x="509" y="60"/>
                    <a:pt x="501" y="60"/>
                  </a:cubicBezTo>
                  <a:cubicBezTo>
                    <a:pt x="496" y="60"/>
                    <a:pt x="494" y="66"/>
                    <a:pt x="490" y="68"/>
                  </a:cubicBezTo>
                  <a:cubicBezTo>
                    <a:pt x="486" y="70"/>
                    <a:pt x="479" y="66"/>
                    <a:pt x="475" y="68"/>
                  </a:cubicBezTo>
                  <a:cubicBezTo>
                    <a:pt x="473" y="70"/>
                    <a:pt x="473" y="77"/>
                    <a:pt x="469" y="77"/>
                  </a:cubicBezTo>
                  <a:cubicBezTo>
                    <a:pt x="462" y="77"/>
                    <a:pt x="458" y="70"/>
                    <a:pt x="450" y="70"/>
                  </a:cubicBezTo>
                  <a:cubicBezTo>
                    <a:pt x="441" y="70"/>
                    <a:pt x="439" y="79"/>
                    <a:pt x="433" y="79"/>
                  </a:cubicBezTo>
                  <a:cubicBezTo>
                    <a:pt x="426" y="79"/>
                    <a:pt x="424" y="68"/>
                    <a:pt x="418" y="68"/>
                  </a:cubicBezTo>
                  <a:cubicBezTo>
                    <a:pt x="407" y="68"/>
                    <a:pt x="407" y="83"/>
                    <a:pt x="399" y="83"/>
                  </a:cubicBezTo>
                  <a:cubicBezTo>
                    <a:pt x="382" y="83"/>
                    <a:pt x="378" y="66"/>
                    <a:pt x="363" y="66"/>
                  </a:cubicBezTo>
                  <a:cubicBezTo>
                    <a:pt x="354" y="66"/>
                    <a:pt x="354" y="74"/>
                    <a:pt x="346" y="74"/>
                  </a:cubicBezTo>
                  <a:cubicBezTo>
                    <a:pt x="337" y="74"/>
                    <a:pt x="337" y="66"/>
                    <a:pt x="335" y="57"/>
                  </a:cubicBezTo>
                  <a:cubicBezTo>
                    <a:pt x="333" y="62"/>
                    <a:pt x="331" y="66"/>
                    <a:pt x="327" y="66"/>
                  </a:cubicBezTo>
                  <a:cubicBezTo>
                    <a:pt x="318" y="66"/>
                    <a:pt x="318" y="55"/>
                    <a:pt x="312" y="51"/>
                  </a:cubicBezTo>
                  <a:cubicBezTo>
                    <a:pt x="299" y="45"/>
                    <a:pt x="289" y="47"/>
                    <a:pt x="276" y="38"/>
                  </a:cubicBezTo>
                  <a:cubicBezTo>
                    <a:pt x="272" y="34"/>
                    <a:pt x="272" y="26"/>
                    <a:pt x="263" y="26"/>
                  </a:cubicBezTo>
                  <a:cubicBezTo>
                    <a:pt x="253" y="26"/>
                    <a:pt x="253" y="43"/>
                    <a:pt x="242" y="43"/>
                  </a:cubicBezTo>
                  <a:cubicBezTo>
                    <a:pt x="236" y="43"/>
                    <a:pt x="236" y="36"/>
                    <a:pt x="229" y="34"/>
                  </a:cubicBezTo>
                  <a:cubicBezTo>
                    <a:pt x="219" y="30"/>
                    <a:pt x="210" y="30"/>
                    <a:pt x="199" y="24"/>
                  </a:cubicBezTo>
                  <a:cubicBezTo>
                    <a:pt x="193" y="21"/>
                    <a:pt x="191" y="15"/>
                    <a:pt x="187" y="15"/>
                  </a:cubicBezTo>
                  <a:cubicBezTo>
                    <a:pt x="178" y="15"/>
                    <a:pt x="176" y="21"/>
                    <a:pt x="170" y="26"/>
                  </a:cubicBezTo>
                  <a:cubicBezTo>
                    <a:pt x="163" y="30"/>
                    <a:pt x="159" y="28"/>
                    <a:pt x="155" y="28"/>
                  </a:cubicBezTo>
                  <a:cubicBezTo>
                    <a:pt x="149" y="30"/>
                    <a:pt x="146" y="36"/>
                    <a:pt x="140" y="36"/>
                  </a:cubicBezTo>
                  <a:cubicBezTo>
                    <a:pt x="134" y="36"/>
                    <a:pt x="134" y="28"/>
                    <a:pt x="127" y="28"/>
                  </a:cubicBezTo>
                  <a:cubicBezTo>
                    <a:pt x="123" y="28"/>
                    <a:pt x="121" y="32"/>
                    <a:pt x="117" y="32"/>
                  </a:cubicBezTo>
                  <a:cubicBezTo>
                    <a:pt x="104" y="32"/>
                    <a:pt x="100" y="24"/>
                    <a:pt x="89" y="24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5" y="5"/>
                    <a:pt x="83" y="2"/>
                    <a:pt x="79" y="0"/>
                  </a:cubicBezTo>
                  <a:cubicBezTo>
                    <a:pt x="64" y="21"/>
                    <a:pt x="72" y="43"/>
                    <a:pt x="53" y="62"/>
                  </a:cubicBezTo>
                  <a:cubicBezTo>
                    <a:pt x="47" y="68"/>
                    <a:pt x="45" y="77"/>
                    <a:pt x="34" y="79"/>
                  </a:cubicBezTo>
                  <a:cubicBezTo>
                    <a:pt x="23" y="81"/>
                    <a:pt x="17" y="77"/>
                    <a:pt x="9" y="83"/>
                  </a:cubicBezTo>
                  <a:cubicBezTo>
                    <a:pt x="4" y="85"/>
                    <a:pt x="0" y="85"/>
                    <a:pt x="0" y="89"/>
                  </a:cubicBezTo>
                  <a:cubicBezTo>
                    <a:pt x="0" y="98"/>
                    <a:pt x="2" y="104"/>
                    <a:pt x="6" y="110"/>
                  </a:cubicBezTo>
                  <a:cubicBezTo>
                    <a:pt x="9" y="115"/>
                    <a:pt x="13" y="115"/>
                    <a:pt x="13" y="119"/>
                  </a:cubicBezTo>
                  <a:cubicBezTo>
                    <a:pt x="13" y="121"/>
                    <a:pt x="11" y="123"/>
                    <a:pt x="11" y="125"/>
                  </a:cubicBezTo>
                  <a:cubicBezTo>
                    <a:pt x="11" y="130"/>
                    <a:pt x="13" y="132"/>
                    <a:pt x="15" y="136"/>
                  </a:cubicBezTo>
                  <a:lnTo>
                    <a:pt x="15" y="136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E68CB4DA-DCAF-456A-8F77-9F3FDD944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653"/>
              <a:ext cx="384" cy="314"/>
            </a:xfrm>
            <a:custGeom>
              <a:avLst/>
              <a:gdLst>
                <a:gd name="T0" fmla="*/ 15 w 639"/>
                <a:gd name="T1" fmla="*/ 136 h 521"/>
                <a:gd name="T2" fmla="*/ 34 w 639"/>
                <a:gd name="T3" fmla="*/ 168 h 521"/>
                <a:gd name="T4" fmla="*/ 40 w 639"/>
                <a:gd name="T5" fmla="*/ 197 h 521"/>
                <a:gd name="T6" fmla="*/ 51 w 639"/>
                <a:gd name="T7" fmla="*/ 227 h 521"/>
                <a:gd name="T8" fmla="*/ 55 w 639"/>
                <a:gd name="T9" fmla="*/ 276 h 521"/>
                <a:gd name="T10" fmla="*/ 74 w 639"/>
                <a:gd name="T11" fmla="*/ 290 h 521"/>
                <a:gd name="T12" fmla="*/ 85 w 639"/>
                <a:gd name="T13" fmla="*/ 307 h 521"/>
                <a:gd name="T14" fmla="*/ 98 w 639"/>
                <a:gd name="T15" fmla="*/ 337 h 521"/>
                <a:gd name="T16" fmla="*/ 129 w 639"/>
                <a:gd name="T17" fmla="*/ 371 h 521"/>
                <a:gd name="T18" fmla="*/ 144 w 639"/>
                <a:gd name="T19" fmla="*/ 390 h 521"/>
                <a:gd name="T20" fmla="*/ 153 w 639"/>
                <a:gd name="T21" fmla="*/ 426 h 521"/>
                <a:gd name="T22" fmla="*/ 163 w 639"/>
                <a:gd name="T23" fmla="*/ 447 h 521"/>
                <a:gd name="T24" fmla="*/ 219 w 639"/>
                <a:gd name="T25" fmla="*/ 435 h 521"/>
                <a:gd name="T26" fmla="*/ 242 w 639"/>
                <a:gd name="T27" fmla="*/ 439 h 521"/>
                <a:gd name="T28" fmla="*/ 293 w 639"/>
                <a:gd name="T29" fmla="*/ 435 h 521"/>
                <a:gd name="T30" fmla="*/ 310 w 639"/>
                <a:gd name="T31" fmla="*/ 515 h 521"/>
                <a:gd name="T32" fmla="*/ 346 w 639"/>
                <a:gd name="T33" fmla="*/ 513 h 521"/>
                <a:gd name="T34" fmla="*/ 390 w 639"/>
                <a:gd name="T35" fmla="*/ 517 h 521"/>
                <a:gd name="T36" fmla="*/ 405 w 639"/>
                <a:gd name="T37" fmla="*/ 500 h 521"/>
                <a:gd name="T38" fmla="*/ 424 w 639"/>
                <a:gd name="T39" fmla="*/ 517 h 521"/>
                <a:gd name="T40" fmla="*/ 452 w 639"/>
                <a:gd name="T41" fmla="*/ 502 h 521"/>
                <a:gd name="T42" fmla="*/ 473 w 639"/>
                <a:gd name="T43" fmla="*/ 483 h 521"/>
                <a:gd name="T44" fmla="*/ 484 w 639"/>
                <a:gd name="T45" fmla="*/ 458 h 521"/>
                <a:gd name="T46" fmla="*/ 479 w 639"/>
                <a:gd name="T47" fmla="*/ 428 h 521"/>
                <a:gd name="T48" fmla="*/ 499 w 639"/>
                <a:gd name="T49" fmla="*/ 418 h 521"/>
                <a:gd name="T50" fmla="*/ 530 w 639"/>
                <a:gd name="T51" fmla="*/ 407 h 521"/>
                <a:gd name="T52" fmla="*/ 569 w 639"/>
                <a:gd name="T53" fmla="*/ 407 h 521"/>
                <a:gd name="T54" fmla="*/ 596 w 639"/>
                <a:gd name="T55" fmla="*/ 396 h 521"/>
                <a:gd name="T56" fmla="*/ 592 w 639"/>
                <a:gd name="T57" fmla="*/ 358 h 521"/>
                <a:gd name="T58" fmla="*/ 600 w 639"/>
                <a:gd name="T59" fmla="*/ 337 h 521"/>
                <a:gd name="T60" fmla="*/ 617 w 639"/>
                <a:gd name="T61" fmla="*/ 316 h 521"/>
                <a:gd name="T62" fmla="*/ 626 w 639"/>
                <a:gd name="T63" fmla="*/ 276 h 521"/>
                <a:gd name="T64" fmla="*/ 613 w 639"/>
                <a:gd name="T65" fmla="*/ 278 h 521"/>
                <a:gd name="T66" fmla="*/ 594 w 639"/>
                <a:gd name="T67" fmla="*/ 225 h 521"/>
                <a:gd name="T68" fmla="*/ 600 w 639"/>
                <a:gd name="T69" fmla="*/ 202 h 521"/>
                <a:gd name="T70" fmla="*/ 615 w 639"/>
                <a:gd name="T71" fmla="*/ 193 h 521"/>
                <a:gd name="T72" fmla="*/ 590 w 639"/>
                <a:gd name="T73" fmla="*/ 166 h 521"/>
                <a:gd name="T74" fmla="*/ 575 w 639"/>
                <a:gd name="T75" fmla="*/ 157 h 521"/>
                <a:gd name="T76" fmla="*/ 558 w 639"/>
                <a:gd name="T77" fmla="*/ 140 h 521"/>
                <a:gd name="T78" fmla="*/ 524 w 639"/>
                <a:gd name="T79" fmla="*/ 102 h 521"/>
                <a:gd name="T80" fmla="*/ 501 w 639"/>
                <a:gd name="T81" fmla="*/ 60 h 521"/>
                <a:gd name="T82" fmla="*/ 475 w 639"/>
                <a:gd name="T83" fmla="*/ 68 h 521"/>
                <a:gd name="T84" fmla="*/ 450 w 639"/>
                <a:gd name="T85" fmla="*/ 70 h 521"/>
                <a:gd name="T86" fmla="*/ 418 w 639"/>
                <a:gd name="T87" fmla="*/ 68 h 521"/>
                <a:gd name="T88" fmla="*/ 363 w 639"/>
                <a:gd name="T89" fmla="*/ 66 h 521"/>
                <a:gd name="T90" fmla="*/ 335 w 639"/>
                <a:gd name="T91" fmla="*/ 57 h 521"/>
                <a:gd name="T92" fmla="*/ 312 w 639"/>
                <a:gd name="T93" fmla="*/ 51 h 521"/>
                <a:gd name="T94" fmla="*/ 263 w 639"/>
                <a:gd name="T95" fmla="*/ 26 h 521"/>
                <a:gd name="T96" fmla="*/ 229 w 639"/>
                <a:gd name="T97" fmla="*/ 34 h 521"/>
                <a:gd name="T98" fmla="*/ 187 w 639"/>
                <a:gd name="T99" fmla="*/ 15 h 521"/>
                <a:gd name="T100" fmla="*/ 155 w 639"/>
                <a:gd name="T101" fmla="*/ 28 h 521"/>
                <a:gd name="T102" fmla="*/ 127 w 639"/>
                <a:gd name="T103" fmla="*/ 28 h 521"/>
                <a:gd name="T104" fmla="*/ 89 w 639"/>
                <a:gd name="T105" fmla="*/ 24 h 521"/>
                <a:gd name="T106" fmla="*/ 89 w 639"/>
                <a:gd name="T107" fmla="*/ 11 h 521"/>
                <a:gd name="T108" fmla="*/ 79 w 639"/>
                <a:gd name="T109" fmla="*/ 0 h 521"/>
                <a:gd name="T110" fmla="*/ 34 w 639"/>
                <a:gd name="T111" fmla="*/ 79 h 521"/>
                <a:gd name="T112" fmla="*/ 0 w 639"/>
                <a:gd name="T113" fmla="*/ 89 h 521"/>
                <a:gd name="T114" fmla="*/ 13 w 639"/>
                <a:gd name="T115" fmla="*/ 119 h 521"/>
                <a:gd name="T116" fmla="*/ 15 w 639"/>
                <a:gd name="T117" fmla="*/ 136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9" h="521">
                  <a:moveTo>
                    <a:pt x="15" y="136"/>
                  </a:moveTo>
                  <a:lnTo>
                    <a:pt x="15" y="136"/>
                  </a:lnTo>
                  <a:cubicBezTo>
                    <a:pt x="17" y="142"/>
                    <a:pt x="21" y="142"/>
                    <a:pt x="26" y="146"/>
                  </a:cubicBezTo>
                  <a:cubicBezTo>
                    <a:pt x="30" y="155"/>
                    <a:pt x="30" y="161"/>
                    <a:pt x="34" y="168"/>
                  </a:cubicBezTo>
                  <a:cubicBezTo>
                    <a:pt x="36" y="174"/>
                    <a:pt x="43" y="176"/>
                    <a:pt x="43" y="182"/>
                  </a:cubicBezTo>
                  <a:cubicBezTo>
                    <a:pt x="43" y="189"/>
                    <a:pt x="40" y="191"/>
                    <a:pt x="40" y="197"/>
                  </a:cubicBezTo>
                  <a:cubicBezTo>
                    <a:pt x="40" y="206"/>
                    <a:pt x="38" y="210"/>
                    <a:pt x="43" y="216"/>
                  </a:cubicBezTo>
                  <a:cubicBezTo>
                    <a:pt x="47" y="221"/>
                    <a:pt x="51" y="223"/>
                    <a:pt x="51" y="227"/>
                  </a:cubicBezTo>
                  <a:cubicBezTo>
                    <a:pt x="51" y="238"/>
                    <a:pt x="40" y="242"/>
                    <a:pt x="40" y="252"/>
                  </a:cubicBezTo>
                  <a:cubicBezTo>
                    <a:pt x="40" y="263"/>
                    <a:pt x="49" y="267"/>
                    <a:pt x="55" y="276"/>
                  </a:cubicBezTo>
                  <a:cubicBezTo>
                    <a:pt x="59" y="282"/>
                    <a:pt x="59" y="293"/>
                    <a:pt x="68" y="293"/>
                  </a:cubicBezTo>
                  <a:cubicBezTo>
                    <a:pt x="70" y="293"/>
                    <a:pt x="72" y="293"/>
                    <a:pt x="74" y="290"/>
                  </a:cubicBezTo>
                  <a:cubicBezTo>
                    <a:pt x="74" y="295"/>
                    <a:pt x="74" y="297"/>
                    <a:pt x="74" y="301"/>
                  </a:cubicBezTo>
                  <a:cubicBezTo>
                    <a:pt x="74" y="305"/>
                    <a:pt x="81" y="305"/>
                    <a:pt x="85" y="307"/>
                  </a:cubicBezTo>
                  <a:cubicBezTo>
                    <a:pt x="93" y="310"/>
                    <a:pt x="100" y="318"/>
                    <a:pt x="100" y="327"/>
                  </a:cubicBezTo>
                  <a:cubicBezTo>
                    <a:pt x="100" y="331"/>
                    <a:pt x="98" y="333"/>
                    <a:pt x="98" y="337"/>
                  </a:cubicBezTo>
                  <a:cubicBezTo>
                    <a:pt x="98" y="348"/>
                    <a:pt x="104" y="354"/>
                    <a:pt x="113" y="363"/>
                  </a:cubicBezTo>
                  <a:cubicBezTo>
                    <a:pt x="119" y="367"/>
                    <a:pt x="121" y="371"/>
                    <a:pt x="129" y="371"/>
                  </a:cubicBezTo>
                  <a:cubicBezTo>
                    <a:pt x="134" y="371"/>
                    <a:pt x="136" y="369"/>
                    <a:pt x="142" y="367"/>
                  </a:cubicBezTo>
                  <a:cubicBezTo>
                    <a:pt x="142" y="375"/>
                    <a:pt x="138" y="384"/>
                    <a:pt x="144" y="390"/>
                  </a:cubicBezTo>
                  <a:cubicBezTo>
                    <a:pt x="149" y="394"/>
                    <a:pt x="153" y="394"/>
                    <a:pt x="153" y="399"/>
                  </a:cubicBezTo>
                  <a:cubicBezTo>
                    <a:pt x="153" y="409"/>
                    <a:pt x="153" y="415"/>
                    <a:pt x="153" y="426"/>
                  </a:cubicBezTo>
                  <a:cubicBezTo>
                    <a:pt x="153" y="428"/>
                    <a:pt x="149" y="428"/>
                    <a:pt x="149" y="432"/>
                  </a:cubicBezTo>
                  <a:cubicBezTo>
                    <a:pt x="149" y="441"/>
                    <a:pt x="155" y="447"/>
                    <a:pt x="163" y="447"/>
                  </a:cubicBezTo>
                  <a:cubicBezTo>
                    <a:pt x="172" y="447"/>
                    <a:pt x="176" y="443"/>
                    <a:pt x="185" y="441"/>
                  </a:cubicBezTo>
                  <a:cubicBezTo>
                    <a:pt x="197" y="437"/>
                    <a:pt x="208" y="441"/>
                    <a:pt x="219" y="435"/>
                  </a:cubicBezTo>
                  <a:cubicBezTo>
                    <a:pt x="225" y="432"/>
                    <a:pt x="225" y="424"/>
                    <a:pt x="229" y="424"/>
                  </a:cubicBezTo>
                  <a:cubicBezTo>
                    <a:pt x="238" y="424"/>
                    <a:pt x="240" y="430"/>
                    <a:pt x="242" y="439"/>
                  </a:cubicBezTo>
                  <a:cubicBezTo>
                    <a:pt x="253" y="432"/>
                    <a:pt x="261" y="432"/>
                    <a:pt x="269" y="426"/>
                  </a:cubicBezTo>
                  <a:cubicBezTo>
                    <a:pt x="276" y="432"/>
                    <a:pt x="282" y="435"/>
                    <a:pt x="293" y="435"/>
                  </a:cubicBezTo>
                  <a:cubicBezTo>
                    <a:pt x="293" y="460"/>
                    <a:pt x="325" y="466"/>
                    <a:pt x="325" y="492"/>
                  </a:cubicBezTo>
                  <a:cubicBezTo>
                    <a:pt x="325" y="502"/>
                    <a:pt x="310" y="504"/>
                    <a:pt x="310" y="515"/>
                  </a:cubicBezTo>
                  <a:cubicBezTo>
                    <a:pt x="310" y="521"/>
                    <a:pt x="318" y="519"/>
                    <a:pt x="325" y="519"/>
                  </a:cubicBezTo>
                  <a:cubicBezTo>
                    <a:pt x="333" y="519"/>
                    <a:pt x="337" y="513"/>
                    <a:pt x="346" y="513"/>
                  </a:cubicBezTo>
                  <a:cubicBezTo>
                    <a:pt x="356" y="513"/>
                    <a:pt x="363" y="521"/>
                    <a:pt x="376" y="521"/>
                  </a:cubicBezTo>
                  <a:cubicBezTo>
                    <a:pt x="382" y="521"/>
                    <a:pt x="386" y="521"/>
                    <a:pt x="390" y="517"/>
                  </a:cubicBezTo>
                  <a:cubicBezTo>
                    <a:pt x="395" y="515"/>
                    <a:pt x="390" y="509"/>
                    <a:pt x="395" y="502"/>
                  </a:cubicBezTo>
                  <a:cubicBezTo>
                    <a:pt x="397" y="500"/>
                    <a:pt x="401" y="500"/>
                    <a:pt x="405" y="500"/>
                  </a:cubicBezTo>
                  <a:cubicBezTo>
                    <a:pt x="414" y="500"/>
                    <a:pt x="414" y="509"/>
                    <a:pt x="416" y="517"/>
                  </a:cubicBezTo>
                  <a:cubicBezTo>
                    <a:pt x="420" y="517"/>
                    <a:pt x="420" y="517"/>
                    <a:pt x="424" y="517"/>
                  </a:cubicBezTo>
                  <a:cubicBezTo>
                    <a:pt x="433" y="517"/>
                    <a:pt x="433" y="509"/>
                    <a:pt x="437" y="504"/>
                  </a:cubicBezTo>
                  <a:cubicBezTo>
                    <a:pt x="441" y="502"/>
                    <a:pt x="448" y="502"/>
                    <a:pt x="452" y="502"/>
                  </a:cubicBezTo>
                  <a:cubicBezTo>
                    <a:pt x="454" y="496"/>
                    <a:pt x="454" y="490"/>
                    <a:pt x="458" y="487"/>
                  </a:cubicBezTo>
                  <a:cubicBezTo>
                    <a:pt x="463" y="485"/>
                    <a:pt x="469" y="485"/>
                    <a:pt x="473" y="483"/>
                  </a:cubicBezTo>
                  <a:cubicBezTo>
                    <a:pt x="475" y="481"/>
                    <a:pt x="475" y="477"/>
                    <a:pt x="477" y="473"/>
                  </a:cubicBezTo>
                  <a:cubicBezTo>
                    <a:pt x="479" y="466"/>
                    <a:pt x="484" y="464"/>
                    <a:pt x="484" y="458"/>
                  </a:cubicBezTo>
                  <a:cubicBezTo>
                    <a:pt x="484" y="451"/>
                    <a:pt x="473" y="449"/>
                    <a:pt x="473" y="443"/>
                  </a:cubicBezTo>
                  <a:cubicBezTo>
                    <a:pt x="473" y="437"/>
                    <a:pt x="477" y="432"/>
                    <a:pt x="479" y="428"/>
                  </a:cubicBezTo>
                  <a:cubicBezTo>
                    <a:pt x="479" y="420"/>
                    <a:pt x="479" y="415"/>
                    <a:pt x="484" y="411"/>
                  </a:cubicBezTo>
                  <a:cubicBezTo>
                    <a:pt x="490" y="413"/>
                    <a:pt x="492" y="418"/>
                    <a:pt x="499" y="418"/>
                  </a:cubicBezTo>
                  <a:cubicBezTo>
                    <a:pt x="509" y="418"/>
                    <a:pt x="507" y="401"/>
                    <a:pt x="516" y="401"/>
                  </a:cubicBezTo>
                  <a:cubicBezTo>
                    <a:pt x="522" y="401"/>
                    <a:pt x="524" y="407"/>
                    <a:pt x="530" y="407"/>
                  </a:cubicBezTo>
                  <a:cubicBezTo>
                    <a:pt x="541" y="407"/>
                    <a:pt x="545" y="401"/>
                    <a:pt x="554" y="401"/>
                  </a:cubicBezTo>
                  <a:cubicBezTo>
                    <a:pt x="560" y="401"/>
                    <a:pt x="562" y="407"/>
                    <a:pt x="569" y="407"/>
                  </a:cubicBezTo>
                  <a:cubicBezTo>
                    <a:pt x="575" y="407"/>
                    <a:pt x="575" y="401"/>
                    <a:pt x="579" y="396"/>
                  </a:cubicBezTo>
                  <a:cubicBezTo>
                    <a:pt x="596" y="396"/>
                    <a:pt x="596" y="396"/>
                    <a:pt x="596" y="396"/>
                  </a:cubicBezTo>
                  <a:cubicBezTo>
                    <a:pt x="596" y="390"/>
                    <a:pt x="598" y="386"/>
                    <a:pt x="598" y="379"/>
                  </a:cubicBezTo>
                  <a:cubicBezTo>
                    <a:pt x="598" y="371"/>
                    <a:pt x="592" y="367"/>
                    <a:pt x="592" y="358"/>
                  </a:cubicBezTo>
                  <a:cubicBezTo>
                    <a:pt x="592" y="352"/>
                    <a:pt x="602" y="350"/>
                    <a:pt x="602" y="343"/>
                  </a:cubicBezTo>
                  <a:cubicBezTo>
                    <a:pt x="602" y="341"/>
                    <a:pt x="600" y="339"/>
                    <a:pt x="600" y="337"/>
                  </a:cubicBezTo>
                  <a:cubicBezTo>
                    <a:pt x="600" y="327"/>
                    <a:pt x="619" y="333"/>
                    <a:pt x="619" y="322"/>
                  </a:cubicBezTo>
                  <a:cubicBezTo>
                    <a:pt x="619" y="320"/>
                    <a:pt x="617" y="318"/>
                    <a:pt x="617" y="316"/>
                  </a:cubicBezTo>
                  <a:cubicBezTo>
                    <a:pt x="617" y="301"/>
                    <a:pt x="639" y="299"/>
                    <a:pt x="639" y="286"/>
                  </a:cubicBezTo>
                  <a:cubicBezTo>
                    <a:pt x="639" y="280"/>
                    <a:pt x="632" y="276"/>
                    <a:pt x="626" y="276"/>
                  </a:cubicBezTo>
                  <a:cubicBezTo>
                    <a:pt x="624" y="276"/>
                    <a:pt x="622" y="278"/>
                    <a:pt x="617" y="278"/>
                  </a:cubicBezTo>
                  <a:cubicBezTo>
                    <a:pt x="615" y="278"/>
                    <a:pt x="615" y="278"/>
                    <a:pt x="613" y="278"/>
                  </a:cubicBezTo>
                  <a:cubicBezTo>
                    <a:pt x="613" y="269"/>
                    <a:pt x="613" y="265"/>
                    <a:pt x="613" y="257"/>
                  </a:cubicBezTo>
                  <a:cubicBezTo>
                    <a:pt x="613" y="242"/>
                    <a:pt x="609" y="227"/>
                    <a:pt x="594" y="225"/>
                  </a:cubicBezTo>
                  <a:cubicBezTo>
                    <a:pt x="596" y="216"/>
                    <a:pt x="605" y="216"/>
                    <a:pt x="605" y="210"/>
                  </a:cubicBezTo>
                  <a:cubicBezTo>
                    <a:pt x="605" y="206"/>
                    <a:pt x="600" y="206"/>
                    <a:pt x="600" y="202"/>
                  </a:cubicBezTo>
                  <a:cubicBezTo>
                    <a:pt x="600" y="199"/>
                    <a:pt x="600" y="199"/>
                    <a:pt x="602" y="197"/>
                  </a:cubicBezTo>
                  <a:cubicBezTo>
                    <a:pt x="607" y="195"/>
                    <a:pt x="615" y="197"/>
                    <a:pt x="615" y="193"/>
                  </a:cubicBezTo>
                  <a:cubicBezTo>
                    <a:pt x="615" y="191"/>
                    <a:pt x="617" y="189"/>
                    <a:pt x="617" y="187"/>
                  </a:cubicBezTo>
                  <a:cubicBezTo>
                    <a:pt x="605" y="180"/>
                    <a:pt x="596" y="178"/>
                    <a:pt x="590" y="166"/>
                  </a:cubicBezTo>
                  <a:cubicBezTo>
                    <a:pt x="588" y="159"/>
                    <a:pt x="588" y="155"/>
                    <a:pt x="586" y="151"/>
                  </a:cubicBezTo>
                  <a:cubicBezTo>
                    <a:pt x="581" y="155"/>
                    <a:pt x="579" y="157"/>
                    <a:pt x="575" y="157"/>
                  </a:cubicBezTo>
                  <a:cubicBezTo>
                    <a:pt x="566" y="157"/>
                    <a:pt x="571" y="142"/>
                    <a:pt x="562" y="136"/>
                  </a:cubicBezTo>
                  <a:cubicBezTo>
                    <a:pt x="560" y="138"/>
                    <a:pt x="560" y="140"/>
                    <a:pt x="558" y="140"/>
                  </a:cubicBezTo>
                  <a:cubicBezTo>
                    <a:pt x="549" y="140"/>
                    <a:pt x="547" y="132"/>
                    <a:pt x="543" y="125"/>
                  </a:cubicBezTo>
                  <a:cubicBezTo>
                    <a:pt x="537" y="115"/>
                    <a:pt x="528" y="113"/>
                    <a:pt x="524" y="102"/>
                  </a:cubicBezTo>
                  <a:cubicBezTo>
                    <a:pt x="520" y="89"/>
                    <a:pt x="528" y="79"/>
                    <a:pt x="520" y="70"/>
                  </a:cubicBezTo>
                  <a:cubicBezTo>
                    <a:pt x="516" y="64"/>
                    <a:pt x="509" y="60"/>
                    <a:pt x="501" y="60"/>
                  </a:cubicBezTo>
                  <a:cubicBezTo>
                    <a:pt x="496" y="60"/>
                    <a:pt x="494" y="66"/>
                    <a:pt x="490" y="68"/>
                  </a:cubicBezTo>
                  <a:cubicBezTo>
                    <a:pt x="486" y="70"/>
                    <a:pt x="479" y="66"/>
                    <a:pt x="475" y="68"/>
                  </a:cubicBezTo>
                  <a:cubicBezTo>
                    <a:pt x="473" y="70"/>
                    <a:pt x="473" y="77"/>
                    <a:pt x="469" y="77"/>
                  </a:cubicBezTo>
                  <a:cubicBezTo>
                    <a:pt x="463" y="77"/>
                    <a:pt x="458" y="70"/>
                    <a:pt x="450" y="70"/>
                  </a:cubicBezTo>
                  <a:cubicBezTo>
                    <a:pt x="441" y="70"/>
                    <a:pt x="439" y="79"/>
                    <a:pt x="433" y="79"/>
                  </a:cubicBezTo>
                  <a:cubicBezTo>
                    <a:pt x="426" y="79"/>
                    <a:pt x="424" y="68"/>
                    <a:pt x="418" y="68"/>
                  </a:cubicBezTo>
                  <a:cubicBezTo>
                    <a:pt x="407" y="68"/>
                    <a:pt x="407" y="83"/>
                    <a:pt x="399" y="83"/>
                  </a:cubicBezTo>
                  <a:cubicBezTo>
                    <a:pt x="382" y="83"/>
                    <a:pt x="378" y="66"/>
                    <a:pt x="363" y="66"/>
                  </a:cubicBezTo>
                  <a:cubicBezTo>
                    <a:pt x="354" y="66"/>
                    <a:pt x="354" y="74"/>
                    <a:pt x="346" y="74"/>
                  </a:cubicBezTo>
                  <a:cubicBezTo>
                    <a:pt x="337" y="74"/>
                    <a:pt x="337" y="66"/>
                    <a:pt x="335" y="57"/>
                  </a:cubicBezTo>
                  <a:cubicBezTo>
                    <a:pt x="333" y="62"/>
                    <a:pt x="331" y="66"/>
                    <a:pt x="327" y="66"/>
                  </a:cubicBezTo>
                  <a:cubicBezTo>
                    <a:pt x="318" y="66"/>
                    <a:pt x="318" y="55"/>
                    <a:pt x="312" y="51"/>
                  </a:cubicBezTo>
                  <a:cubicBezTo>
                    <a:pt x="299" y="45"/>
                    <a:pt x="289" y="47"/>
                    <a:pt x="276" y="38"/>
                  </a:cubicBezTo>
                  <a:cubicBezTo>
                    <a:pt x="272" y="34"/>
                    <a:pt x="272" y="26"/>
                    <a:pt x="263" y="26"/>
                  </a:cubicBezTo>
                  <a:cubicBezTo>
                    <a:pt x="253" y="26"/>
                    <a:pt x="253" y="43"/>
                    <a:pt x="242" y="43"/>
                  </a:cubicBezTo>
                  <a:cubicBezTo>
                    <a:pt x="236" y="43"/>
                    <a:pt x="236" y="36"/>
                    <a:pt x="229" y="34"/>
                  </a:cubicBezTo>
                  <a:cubicBezTo>
                    <a:pt x="219" y="30"/>
                    <a:pt x="210" y="30"/>
                    <a:pt x="199" y="24"/>
                  </a:cubicBezTo>
                  <a:cubicBezTo>
                    <a:pt x="193" y="21"/>
                    <a:pt x="191" y="15"/>
                    <a:pt x="187" y="15"/>
                  </a:cubicBezTo>
                  <a:cubicBezTo>
                    <a:pt x="178" y="15"/>
                    <a:pt x="176" y="21"/>
                    <a:pt x="170" y="26"/>
                  </a:cubicBezTo>
                  <a:cubicBezTo>
                    <a:pt x="163" y="30"/>
                    <a:pt x="159" y="28"/>
                    <a:pt x="155" y="28"/>
                  </a:cubicBezTo>
                  <a:cubicBezTo>
                    <a:pt x="149" y="30"/>
                    <a:pt x="146" y="36"/>
                    <a:pt x="140" y="36"/>
                  </a:cubicBezTo>
                  <a:cubicBezTo>
                    <a:pt x="134" y="36"/>
                    <a:pt x="134" y="28"/>
                    <a:pt x="127" y="28"/>
                  </a:cubicBezTo>
                  <a:cubicBezTo>
                    <a:pt x="123" y="28"/>
                    <a:pt x="121" y="32"/>
                    <a:pt x="117" y="32"/>
                  </a:cubicBezTo>
                  <a:cubicBezTo>
                    <a:pt x="104" y="32"/>
                    <a:pt x="100" y="24"/>
                    <a:pt x="89" y="24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5" y="5"/>
                    <a:pt x="83" y="2"/>
                    <a:pt x="79" y="0"/>
                  </a:cubicBezTo>
                  <a:cubicBezTo>
                    <a:pt x="64" y="21"/>
                    <a:pt x="72" y="43"/>
                    <a:pt x="53" y="62"/>
                  </a:cubicBezTo>
                  <a:cubicBezTo>
                    <a:pt x="47" y="68"/>
                    <a:pt x="45" y="77"/>
                    <a:pt x="34" y="79"/>
                  </a:cubicBezTo>
                  <a:cubicBezTo>
                    <a:pt x="23" y="81"/>
                    <a:pt x="17" y="77"/>
                    <a:pt x="9" y="83"/>
                  </a:cubicBezTo>
                  <a:cubicBezTo>
                    <a:pt x="4" y="85"/>
                    <a:pt x="0" y="85"/>
                    <a:pt x="0" y="89"/>
                  </a:cubicBezTo>
                  <a:cubicBezTo>
                    <a:pt x="0" y="98"/>
                    <a:pt x="2" y="104"/>
                    <a:pt x="6" y="110"/>
                  </a:cubicBezTo>
                  <a:cubicBezTo>
                    <a:pt x="9" y="115"/>
                    <a:pt x="13" y="115"/>
                    <a:pt x="13" y="119"/>
                  </a:cubicBezTo>
                  <a:cubicBezTo>
                    <a:pt x="13" y="121"/>
                    <a:pt x="11" y="123"/>
                    <a:pt x="11" y="125"/>
                  </a:cubicBezTo>
                  <a:cubicBezTo>
                    <a:pt x="11" y="130"/>
                    <a:pt x="13" y="132"/>
                    <a:pt x="15" y="136"/>
                  </a:cubicBezTo>
                  <a:lnTo>
                    <a:pt x="15" y="136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E5F205FA-E71E-4971-9FD8-99BC35EBA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1735"/>
              <a:ext cx="581" cy="728"/>
            </a:xfrm>
            <a:custGeom>
              <a:avLst/>
              <a:gdLst>
                <a:gd name="T0" fmla="*/ 730 w 967"/>
                <a:gd name="T1" fmla="*/ 1133 h 1210"/>
                <a:gd name="T2" fmla="*/ 792 w 967"/>
                <a:gd name="T3" fmla="*/ 1125 h 1210"/>
                <a:gd name="T4" fmla="*/ 794 w 967"/>
                <a:gd name="T5" fmla="*/ 1072 h 1210"/>
                <a:gd name="T6" fmla="*/ 830 w 967"/>
                <a:gd name="T7" fmla="*/ 1044 h 1210"/>
                <a:gd name="T8" fmla="*/ 880 w 967"/>
                <a:gd name="T9" fmla="*/ 1036 h 1210"/>
                <a:gd name="T10" fmla="*/ 940 w 967"/>
                <a:gd name="T11" fmla="*/ 1008 h 1210"/>
                <a:gd name="T12" fmla="*/ 952 w 967"/>
                <a:gd name="T13" fmla="*/ 917 h 1210"/>
                <a:gd name="T14" fmla="*/ 925 w 967"/>
                <a:gd name="T15" fmla="*/ 805 h 1210"/>
                <a:gd name="T16" fmla="*/ 887 w 967"/>
                <a:gd name="T17" fmla="*/ 654 h 1210"/>
                <a:gd name="T18" fmla="*/ 902 w 967"/>
                <a:gd name="T19" fmla="*/ 555 h 1210"/>
                <a:gd name="T20" fmla="*/ 935 w 967"/>
                <a:gd name="T21" fmla="*/ 513 h 1210"/>
                <a:gd name="T22" fmla="*/ 961 w 967"/>
                <a:gd name="T23" fmla="*/ 430 h 1210"/>
                <a:gd name="T24" fmla="*/ 919 w 967"/>
                <a:gd name="T25" fmla="*/ 373 h 1210"/>
                <a:gd name="T26" fmla="*/ 872 w 967"/>
                <a:gd name="T27" fmla="*/ 381 h 1210"/>
                <a:gd name="T28" fmla="*/ 832 w 967"/>
                <a:gd name="T29" fmla="*/ 385 h 1210"/>
                <a:gd name="T30" fmla="*/ 781 w 967"/>
                <a:gd name="T31" fmla="*/ 356 h 1210"/>
                <a:gd name="T32" fmla="*/ 686 w 967"/>
                <a:gd name="T33" fmla="*/ 288 h 1210"/>
                <a:gd name="T34" fmla="*/ 605 w 967"/>
                <a:gd name="T35" fmla="*/ 296 h 1210"/>
                <a:gd name="T36" fmla="*/ 599 w 967"/>
                <a:gd name="T37" fmla="*/ 231 h 1210"/>
                <a:gd name="T38" fmla="*/ 557 w 967"/>
                <a:gd name="T39" fmla="*/ 191 h 1210"/>
                <a:gd name="T40" fmla="*/ 525 w 967"/>
                <a:gd name="T41" fmla="*/ 157 h 1210"/>
                <a:gd name="T42" fmla="*/ 500 w 967"/>
                <a:gd name="T43" fmla="*/ 80 h 1210"/>
                <a:gd name="T44" fmla="*/ 483 w 967"/>
                <a:gd name="T45" fmla="*/ 10 h 1210"/>
                <a:gd name="T46" fmla="*/ 423 w 967"/>
                <a:gd name="T47" fmla="*/ 53 h 1210"/>
                <a:gd name="T48" fmla="*/ 349 w 967"/>
                <a:gd name="T49" fmla="*/ 87 h 1210"/>
                <a:gd name="T50" fmla="*/ 303 w 967"/>
                <a:gd name="T51" fmla="*/ 104 h 1210"/>
                <a:gd name="T52" fmla="*/ 273 w 967"/>
                <a:gd name="T53" fmla="*/ 157 h 1210"/>
                <a:gd name="T54" fmla="*/ 299 w 967"/>
                <a:gd name="T55" fmla="*/ 197 h 1210"/>
                <a:gd name="T56" fmla="*/ 296 w 967"/>
                <a:gd name="T57" fmla="*/ 243 h 1210"/>
                <a:gd name="T58" fmla="*/ 248 w 967"/>
                <a:gd name="T59" fmla="*/ 347 h 1210"/>
                <a:gd name="T60" fmla="*/ 258 w 967"/>
                <a:gd name="T61" fmla="*/ 390 h 1210"/>
                <a:gd name="T62" fmla="*/ 248 w 967"/>
                <a:gd name="T63" fmla="*/ 411 h 1210"/>
                <a:gd name="T64" fmla="*/ 252 w 967"/>
                <a:gd name="T65" fmla="*/ 483 h 1210"/>
                <a:gd name="T66" fmla="*/ 180 w 967"/>
                <a:gd name="T67" fmla="*/ 570 h 1210"/>
                <a:gd name="T68" fmla="*/ 114 w 967"/>
                <a:gd name="T69" fmla="*/ 602 h 1210"/>
                <a:gd name="T70" fmla="*/ 104 w 967"/>
                <a:gd name="T71" fmla="*/ 635 h 1210"/>
                <a:gd name="T72" fmla="*/ 62 w 967"/>
                <a:gd name="T73" fmla="*/ 652 h 1210"/>
                <a:gd name="T74" fmla="*/ 42 w 967"/>
                <a:gd name="T75" fmla="*/ 720 h 1210"/>
                <a:gd name="T76" fmla="*/ 13 w 967"/>
                <a:gd name="T77" fmla="*/ 839 h 1210"/>
                <a:gd name="T78" fmla="*/ 45 w 967"/>
                <a:gd name="T79" fmla="*/ 847 h 1210"/>
                <a:gd name="T80" fmla="*/ 78 w 967"/>
                <a:gd name="T81" fmla="*/ 875 h 1210"/>
                <a:gd name="T82" fmla="*/ 121 w 967"/>
                <a:gd name="T83" fmla="*/ 932 h 1210"/>
                <a:gd name="T84" fmla="*/ 197 w 967"/>
                <a:gd name="T85" fmla="*/ 915 h 1210"/>
                <a:gd name="T86" fmla="*/ 269 w 967"/>
                <a:gd name="T87" fmla="*/ 1040 h 1210"/>
                <a:gd name="T88" fmla="*/ 288 w 967"/>
                <a:gd name="T89" fmla="*/ 1101 h 1210"/>
                <a:gd name="T90" fmla="*/ 356 w 967"/>
                <a:gd name="T91" fmla="*/ 1188 h 1210"/>
                <a:gd name="T92" fmla="*/ 449 w 967"/>
                <a:gd name="T93" fmla="*/ 1188 h 1210"/>
                <a:gd name="T94" fmla="*/ 489 w 967"/>
                <a:gd name="T95" fmla="*/ 1180 h 1210"/>
                <a:gd name="T96" fmla="*/ 531 w 967"/>
                <a:gd name="T97" fmla="*/ 1193 h 1210"/>
                <a:gd name="T98" fmla="*/ 637 w 967"/>
                <a:gd name="T99" fmla="*/ 1188 h 1210"/>
                <a:gd name="T100" fmla="*/ 698 w 967"/>
                <a:gd name="T101" fmla="*/ 1182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7" h="1210">
                  <a:moveTo>
                    <a:pt x="698" y="1182"/>
                  </a:moveTo>
                  <a:lnTo>
                    <a:pt x="698" y="1182"/>
                  </a:lnTo>
                  <a:cubicBezTo>
                    <a:pt x="707" y="1171"/>
                    <a:pt x="707" y="1161"/>
                    <a:pt x="713" y="1150"/>
                  </a:cubicBezTo>
                  <a:cubicBezTo>
                    <a:pt x="718" y="1142"/>
                    <a:pt x="722" y="1133"/>
                    <a:pt x="730" y="1133"/>
                  </a:cubicBezTo>
                  <a:cubicBezTo>
                    <a:pt x="737" y="1133"/>
                    <a:pt x="739" y="1135"/>
                    <a:pt x="745" y="1135"/>
                  </a:cubicBezTo>
                  <a:cubicBezTo>
                    <a:pt x="751" y="1135"/>
                    <a:pt x="756" y="1133"/>
                    <a:pt x="762" y="1133"/>
                  </a:cubicBezTo>
                  <a:cubicBezTo>
                    <a:pt x="766" y="1133"/>
                    <a:pt x="768" y="1135"/>
                    <a:pt x="775" y="1135"/>
                  </a:cubicBezTo>
                  <a:cubicBezTo>
                    <a:pt x="783" y="1135"/>
                    <a:pt x="785" y="1129"/>
                    <a:pt x="792" y="1125"/>
                  </a:cubicBezTo>
                  <a:cubicBezTo>
                    <a:pt x="800" y="1121"/>
                    <a:pt x="806" y="1118"/>
                    <a:pt x="806" y="1110"/>
                  </a:cubicBezTo>
                  <a:cubicBezTo>
                    <a:pt x="806" y="1104"/>
                    <a:pt x="794" y="1104"/>
                    <a:pt x="794" y="1097"/>
                  </a:cubicBezTo>
                  <a:cubicBezTo>
                    <a:pt x="794" y="1091"/>
                    <a:pt x="798" y="1089"/>
                    <a:pt x="798" y="1082"/>
                  </a:cubicBezTo>
                  <a:cubicBezTo>
                    <a:pt x="794" y="1072"/>
                    <a:pt x="794" y="1072"/>
                    <a:pt x="794" y="1072"/>
                  </a:cubicBezTo>
                  <a:cubicBezTo>
                    <a:pt x="802" y="1072"/>
                    <a:pt x="809" y="1065"/>
                    <a:pt x="809" y="1059"/>
                  </a:cubicBezTo>
                  <a:cubicBezTo>
                    <a:pt x="809" y="1059"/>
                    <a:pt x="809" y="1057"/>
                    <a:pt x="811" y="1057"/>
                  </a:cubicBezTo>
                  <a:cubicBezTo>
                    <a:pt x="813" y="1057"/>
                    <a:pt x="813" y="1059"/>
                    <a:pt x="815" y="1059"/>
                  </a:cubicBezTo>
                  <a:cubicBezTo>
                    <a:pt x="823" y="1059"/>
                    <a:pt x="823" y="1051"/>
                    <a:pt x="830" y="1044"/>
                  </a:cubicBezTo>
                  <a:cubicBezTo>
                    <a:pt x="834" y="1038"/>
                    <a:pt x="838" y="1034"/>
                    <a:pt x="842" y="1027"/>
                  </a:cubicBezTo>
                  <a:cubicBezTo>
                    <a:pt x="849" y="1034"/>
                    <a:pt x="851" y="1040"/>
                    <a:pt x="857" y="1040"/>
                  </a:cubicBezTo>
                  <a:cubicBezTo>
                    <a:pt x="864" y="1040"/>
                    <a:pt x="864" y="1036"/>
                    <a:pt x="870" y="1034"/>
                  </a:cubicBezTo>
                  <a:cubicBezTo>
                    <a:pt x="880" y="1036"/>
                    <a:pt x="880" y="1036"/>
                    <a:pt x="880" y="1036"/>
                  </a:cubicBezTo>
                  <a:cubicBezTo>
                    <a:pt x="885" y="1032"/>
                    <a:pt x="883" y="1025"/>
                    <a:pt x="887" y="1019"/>
                  </a:cubicBezTo>
                  <a:cubicBezTo>
                    <a:pt x="889" y="1015"/>
                    <a:pt x="895" y="1015"/>
                    <a:pt x="902" y="1012"/>
                  </a:cubicBezTo>
                  <a:cubicBezTo>
                    <a:pt x="908" y="1008"/>
                    <a:pt x="910" y="1002"/>
                    <a:pt x="919" y="1002"/>
                  </a:cubicBezTo>
                  <a:cubicBezTo>
                    <a:pt x="927" y="1002"/>
                    <a:pt x="931" y="1008"/>
                    <a:pt x="940" y="1008"/>
                  </a:cubicBezTo>
                  <a:cubicBezTo>
                    <a:pt x="948" y="998"/>
                    <a:pt x="948" y="983"/>
                    <a:pt x="948" y="968"/>
                  </a:cubicBezTo>
                  <a:cubicBezTo>
                    <a:pt x="948" y="964"/>
                    <a:pt x="948" y="960"/>
                    <a:pt x="948" y="955"/>
                  </a:cubicBezTo>
                  <a:cubicBezTo>
                    <a:pt x="948" y="947"/>
                    <a:pt x="952" y="945"/>
                    <a:pt x="952" y="936"/>
                  </a:cubicBezTo>
                  <a:cubicBezTo>
                    <a:pt x="952" y="930"/>
                    <a:pt x="952" y="926"/>
                    <a:pt x="952" y="917"/>
                  </a:cubicBezTo>
                  <a:cubicBezTo>
                    <a:pt x="952" y="909"/>
                    <a:pt x="952" y="902"/>
                    <a:pt x="948" y="894"/>
                  </a:cubicBezTo>
                  <a:cubicBezTo>
                    <a:pt x="946" y="887"/>
                    <a:pt x="938" y="885"/>
                    <a:pt x="938" y="879"/>
                  </a:cubicBezTo>
                  <a:cubicBezTo>
                    <a:pt x="938" y="871"/>
                    <a:pt x="938" y="866"/>
                    <a:pt x="938" y="858"/>
                  </a:cubicBezTo>
                  <a:cubicBezTo>
                    <a:pt x="938" y="837"/>
                    <a:pt x="927" y="826"/>
                    <a:pt x="925" y="805"/>
                  </a:cubicBezTo>
                  <a:cubicBezTo>
                    <a:pt x="923" y="790"/>
                    <a:pt x="916" y="784"/>
                    <a:pt x="906" y="771"/>
                  </a:cubicBezTo>
                  <a:cubicBezTo>
                    <a:pt x="902" y="767"/>
                    <a:pt x="893" y="763"/>
                    <a:pt x="893" y="754"/>
                  </a:cubicBezTo>
                  <a:cubicBezTo>
                    <a:pt x="893" y="737"/>
                    <a:pt x="906" y="726"/>
                    <a:pt x="906" y="710"/>
                  </a:cubicBezTo>
                  <a:cubicBezTo>
                    <a:pt x="906" y="686"/>
                    <a:pt x="897" y="674"/>
                    <a:pt x="887" y="654"/>
                  </a:cubicBezTo>
                  <a:cubicBezTo>
                    <a:pt x="900" y="652"/>
                    <a:pt x="906" y="650"/>
                    <a:pt x="916" y="644"/>
                  </a:cubicBezTo>
                  <a:cubicBezTo>
                    <a:pt x="914" y="633"/>
                    <a:pt x="908" y="629"/>
                    <a:pt x="908" y="621"/>
                  </a:cubicBezTo>
                  <a:cubicBezTo>
                    <a:pt x="908" y="595"/>
                    <a:pt x="885" y="587"/>
                    <a:pt x="885" y="563"/>
                  </a:cubicBezTo>
                  <a:cubicBezTo>
                    <a:pt x="885" y="555"/>
                    <a:pt x="895" y="557"/>
                    <a:pt x="902" y="555"/>
                  </a:cubicBezTo>
                  <a:cubicBezTo>
                    <a:pt x="912" y="553"/>
                    <a:pt x="919" y="551"/>
                    <a:pt x="929" y="544"/>
                  </a:cubicBezTo>
                  <a:cubicBezTo>
                    <a:pt x="933" y="542"/>
                    <a:pt x="938" y="540"/>
                    <a:pt x="938" y="534"/>
                  </a:cubicBezTo>
                  <a:cubicBezTo>
                    <a:pt x="938" y="529"/>
                    <a:pt x="933" y="527"/>
                    <a:pt x="931" y="521"/>
                  </a:cubicBezTo>
                  <a:cubicBezTo>
                    <a:pt x="935" y="513"/>
                    <a:pt x="935" y="513"/>
                    <a:pt x="935" y="513"/>
                  </a:cubicBezTo>
                  <a:cubicBezTo>
                    <a:pt x="933" y="508"/>
                    <a:pt x="929" y="508"/>
                    <a:pt x="929" y="504"/>
                  </a:cubicBezTo>
                  <a:cubicBezTo>
                    <a:pt x="929" y="489"/>
                    <a:pt x="948" y="491"/>
                    <a:pt x="957" y="481"/>
                  </a:cubicBezTo>
                  <a:cubicBezTo>
                    <a:pt x="963" y="470"/>
                    <a:pt x="967" y="462"/>
                    <a:pt x="967" y="449"/>
                  </a:cubicBezTo>
                  <a:cubicBezTo>
                    <a:pt x="967" y="441"/>
                    <a:pt x="961" y="438"/>
                    <a:pt x="961" y="430"/>
                  </a:cubicBezTo>
                  <a:cubicBezTo>
                    <a:pt x="959" y="428"/>
                    <a:pt x="961" y="424"/>
                    <a:pt x="961" y="419"/>
                  </a:cubicBezTo>
                  <a:cubicBezTo>
                    <a:pt x="959" y="413"/>
                    <a:pt x="948" y="415"/>
                    <a:pt x="946" y="409"/>
                  </a:cubicBezTo>
                  <a:cubicBezTo>
                    <a:pt x="942" y="400"/>
                    <a:pt x="944" y="392"/>
                    <a:pt x="940" y="383"/>
                  </a:cubicBezTo>
                  <a:cubicBezTo>
                    <a:pt x="933" y="377"/>
                    <a:pt x="927" y="379"/>
                    <a:pt x="919" y="373"/>
                  </a:cubicBezTo>
                  <a:cubicBezTo>
                    <a:pt x="914" y="371"/>
                    <a:pt x="914" y="366"/>
                    <a:pt x="908" y="366"/>
                  </a:cubicBezTo>
                  <a:cubicBezTo>
                    <a:pt x="904" y="366"/>
                    <a:pt x="897" y="366"/>
                    <a:pt x="893" y="368"/>
                  </a:cubicBezTo>
                  <a:cubicBezTo>
                    <a:pt x="889" y="373"/>
                    <a:pt x="889" y="381"/>
                    <a:pt x="880" y="381"/>
                  </a:cubicBezTo>
                  <a:cubicBezTo>
                    <a:pt x="876" y="381"/>
                    <a:pt x="876" y="381"/>
                    <a:pt x="872" y="381"/>
                  </a:cubicBezTo>
                  <a:cubicBezTo>
                    <a:pt x="870" y="373"/>
                    <a:pt x="870" y="364"/>
                    <a:pt x="861" y="364"/>
                  </a:cubicBezTo>
                  <a:cubicBezTo>
                    <a:pt x="857" y="364"/>
                    <a:pt x="853" y="364"/>
                    <a:pt x="851" y="366"/>
                  </a:cubicBezTo>
                  <a:cubicBezTo>
                    <a:pt x="847" y="373"/>
                    <a:pt x="851" y="379"/>
                    <a:pt x="847" y="381"/>
                  </a:cubicBezTo>
                  <a:cubicBezTo>
                    <a:pt x="842" y="385"/>
                    <a:pt x="838" y="385"/>
                    <a:pt x="832" y="385"/>
                  </a:cubicBezTo>
                  <a:cubicBezTo>
                    <a:pt x="819" y="385"/>
                    <a:pt x="813" y="377"/>
                    <a:pt x="802" y="377"/>
                  </a:cubicBezTo>
                  <a:cubicBezTo>
                    <a:pt x="794" y="377"/>
                    <a:pt x="789" y="383"/>
                    <a:pt x="781" y="383"/>
                  </a:cubicBezTo>
                  <a:cubicBezTo>
                    <a:pt x="775" y="383"/>
                    <a:pt x="766" y="385"/>
                    <a:pt x="766" y="379"/>
                  </a:cubicBezTo>
                  <a:cubicBezTo>
                    <a:pt x="766" y="368"/>
                    <a:pt x="781" y="366"/>
                    <a:pt x="781" y="356"/>
                  </a:cubicBezTo>
                  <a:cubicBezTo>
                    <a:pt x="781" y="330"/>
                    <a:pt x="749" y="324"/>
                    <a:pt x="749" y="299"/>
                  </a:cubicBezTo>
                  <a:cubicBezTo>
                    <a:pt x="739" y="299"/>
                    <a:pt x="732" y="296"/>
                    <a:pt x="726" y="290"/>
                  </a:cubicBezTo>
                  <a:cubicBezTo>
                    <a:pt x="718" y="296"/>
                    <a:pt x="709" y="296"/>
                    <a:pt x="698" y="303"/>
                  </a:cubicBezTo>
                  <a:cubicBezTo>
                    <a:pt x="696" y="294"/>
                    <a:pt x="694" y="288"/>
                    <a:pt x="686" y="288"/>
                  </a:cubicBezTo>
                  <a:cubicBezTo>
                    <a:pt x="682" y="288"/>
                    <a:pt x="682" y="296"/>
                    <a:pt x="675" y="299"/>
                  </a:cubicBezTo>
                  <a:cubicBezTo>
                    <a:pt x="665" y="305"/>
                    <a:pt x="654" y="301"/>
                    <a:pt x="641" y="305"/>
                  </a:cubicBezTo>
                  <a:cubicBezTo>
                    <a:pt x="633" y="307"/>
                    <a:pt x="629" y="311"/>
                    <a:pt x="620" y="311"/>
                  </a:cubicBezTo>
                  <a:cubicBezTo>
                    <a:pt x="612" y="311"/>
                    <a:pt x="605" y="305"/>
                    <a:pt x="605" y="296"/>
                  </a:cubicBezTo>
                  <a:cubicBezTo>
                    <a:pt x="605" y="292"/>
                    <a:pt x="610" y="292"/>
                    <a:pt x="610" y="290"/>
                  </a:cubicBezTo>
                  <a:cubicBezTo>
                    <a:pt x="610" y="280"/>
                    <a:pt x="610" y="273"/>
                    <a:pt x="610" y="263"/>
                  </a:cubicBezTo>
                  <a:cubicBezTo>
                    <a:pt x="610" y="258"/>
                    <a:pt x="605" y="258"/>
                    <a:pt x="601" y="254"/>
                  </a:cubicBezTo>
                  <a:cubicBezTo>
                    <a:pt x="595" y="248"/>
                    <a:pt x="599" y="239"/>
                    <a:pt x="599" y="231"/>
                  </a:cubicBezTo>
                  <a:cubicBezTo>
                    <a:pt x="593" y="233"/>
                    <a:pt x="591" y="235"/>
                    <a:pt x="586" y="235"/>
                  </a:cubicBezTo>
                  <a:cubicBezTo>
                    <a:pt x="578" y="235"/>
                    <a:pt x="576" y="231"/>
                    <a:pt x="569" y="227"/>
                  </a:cubicBezTo>
                  <a:cubicBezTo>
                    <a:pt x="561" y="218"/>
                    <a:pt x="555" y="212"/>
                    <a:pt x="555" y="201"/>
                  </a:cubicBezTo>
                  <a:cubicBezTo>
                    <a:pt x="555" y="197"/>
                    <a:pt x="557" y="195"/>
                    <a:pt x="557" y="191"/>
                  </a:cubicBezTo>
                  <a:cubicBezTo>
                    <a:pt x="557" y="182"/>
                    <a:pt x="550" y="174"/>
                    <a:pt x="542" y="171"/>
                  </a:cubicBezTo>
                  <a:cubicBezTo>
                    <a:pt x="538" y="169"/>
                    <a:pt x="531" y="169"/>
                    <a:pt x="531" y="165"/>
                  </a:cubicBezTo>
                  <a:cubicBezTo>
                    <a:pt x="531" y="161"/>
                    <a:pt x="531" y="159"/>
                    <a:pt x="531" y="155"/>
                  </a:cubicBezTo>
                  <a:cubicBezTo>
                    <a:pt x="529" y="157"/>
                    <a:pt x="527" y="157"/>
                    <a:pt x="525" y="157"/>
                  </a:cubicBezTo>
                  <a:cubicBezTo>
                    <a:pt x="516" y="157"/>
                    <a:pt x="516" y="146"/>
                    <a:pt x="512" y="140"/>
                  </a:cubicBezTo>
                  <a:cubicBezTo>
                    <a:pt x="506" y="131"/>
                    <a:pt x="497" y="127"/>
                    <a:pt x="497" y="116"/>
                  </a:cubicBezTo>
                  <a:cubicBezTo>
                    <a:pt x="497" y="106"/>
                    <a:pt x="508" y="102"/>
                    <a:pt x="508" y="91"/>
                  </a:cubicBezTo>
                  <a:cubicBezTo>
                    <a:pt x="508" y="87"/>
                    <a:pt x="504" y="85"/>
                    <a:pt x="500" y="80"/>
                  </a:cubicBezTo>
                  <a:cubicBezTo>
                    <a:pt x="495" y="74"/>
                    <a:pt x="497" y="70"/>
                    <a:pt x="497" y="61"/>
                  </a:cubicBezTo>
                  <a:cubicBezTo>
                    <a:pt x="497" y="55"/>
                    <a:pt x="500" y="53"/>
                    <a:pt x="500" y="46"/>
                  </a:cubicBezTo>
                  <a:cubicBezTo>
                    <a:pt x="500" y="40"/>
                    <a:pt x="493" y="38"/>
                    <a:pt x="491" y="32"/>
                  </a:cubicBezTo>
                  <a:cubicBezTo>
                    <a:pt x="487" y="25"/>
                    <a:pt x="487" y="19"/>
                    <a:pt x="483" y="10"/>
                  </a:cubicBezTo>
                  <a:cubicBezTo>
                    <a:pt x="478" y="6"/>
                    <a:pt x="474" y="6"/>
                    <a:pt x="472" y="0"/>
                  </a:cubicBezTo>
                  <a:cubicBezTo>
                    <a:pt x="459" y="6"/>
                    <a:pt x="457" y="17"/>
                    <a:pt x="453" y="30"/>
                  </a:cubicBezTo>
                  <a:cubicBezTo>
                    <a:pt x="453" y="34"/>
                    <a:pt x="453" y="38"/>
                    <a:pt x="449" y="40"/>
                  </a:cubicBezTo>
                  <a:cubicBezTo>
                    <a:pt x="440" y="46"/>
                    <a:pt x="428" y="42"/>
                    <a:pt x="423" y="53"/>
                  </a:cubicBezTo>
                  <a:cubicBezTo>
                    <a:pt x="421" y="61"/>
                    <a:pt x="428" y="68"/>
                    <a:pt x="423" y="74"/>
                  </a:cubicBezTo>
                  <a:cubicBezTo>
                    <a:pt x="417" y="85"/>
                    <a:pt x="406" y="85"/>
                    <a:pt x="396" y="85"/>
                  </a:cubicBezTo>
                  <a:cubicBezTo>
                    <a:pt x="379" y="85"/>
                    <a:pt x="373" y="72"/>
                    <a:pt x="356" y="70"/>
                  </a:cubicBezTo>
                  <a:cubicBezTo>
                    <a:pt x="356" y="78"/>
                    <a:pt x="356" y="87"/>
                    <a:pt x="349" y="87"/>
                  </a:cubicBezTo>
                  <a:cubicBezTo>
                    <a:pt x="345" y="87"/>
                    <a:pt x="341" y="85"/>
                    <a:pt x="339" y="80"/>
                  </a:cubicBezTo>
                  <a:cubicBezTo>
                    <a:pt x="332" y="87"/>
                    <a:pt x="326" y="91"/>
                    <a:pt x="324" y="99"/>
                  </a:cubicBezTo>
                  <a:cubicBezTo>
                    <a:pt x="318" y="97"/>
                    <a:pt x="318" y="97"/>
                    <a:pt x="318" y="97"/>
                  </a:cubicBezTo>
                  <a:cubicBezTo>
                    <a:pt x="311" y="99"/>
                    <a:pt x="309" y="102"/>
                    <a:pt x="303" y="104"/>
                  </a:cubicBezTo>
                  <a:cubicBezTo>
                    <a:pt x="294" y="106"/>
                    <a:pt x="288" y="99"/>
                    <a:pt x="282" y="104"/>
                  </a:cubicBezTo>
                  <a:cubicBezTo>
                    <a:pt x="273" y="110"/>
                    <a:pt x="273" y="121"/>
                    <a:pt x="260" y="123"/>
                  </a:cubicBezTo>
                  <a:cubicBezTo>
                    <a:pt x="260" y="129"/>
                    <a:pt x="258" y="133"/>
                    <a:pt x="258" y="138"/>
                  </a:cubicBezTo>
                  <a:cubicBezTo>
                    <a:pt x="258" y="148"/>
                    <a:pt x="267" y="150"/>
                    <a:pt x="273" y="157"/>
                  </a:cubicBezTo>
                  <a:cubicBezTo>
                    <a:pt x="275" y="161"/>
                    <a:pt x="273" y="167"/>
                    <a:pt x="277" y="171"/>
                  </a:cubicBezTo>
                  <a:cubicBezTo>
                    <a:pt x="279" y="174"/>
                    <a:pt x="284" y="171"/>
                    <a:pt x="288" y="174"/>
                  </a:cubicBezTo>
                  <a:cubicBezTo>
                    <a:pt x="292" y="178"/>
                    <a:pt x="290" y="182"/>
                    <a:pt x="292" y="188"/>
                  </a:cubicBezTo>
                  <a:cubicBezTo>
                    <a:pt x="292" y="193"/>
                    <a:pt x="299" y="193"/>
                    <a:pt x="299" y="197"/>
                  </a:cubicBezTo>
                  <a:cubicBezTo>
                    <a:pt x="299" y="201"/>
                    <a:pt x="294" y="205"/>
                    <a:pt x="294" y="210"/>
                  </a:cubicBezTo>
                  <a:cubicBezTo>
                    <a:pt x="294" y="216"/>
                    <a:pt x="294" y="220"/>
                    <a:pt x="296" y="224"/>
                  </a:cubicBezTo>
                  <a:cubicBezTo>
                    <a:pt x="299" y="227"/>
                    <a:pt x="303" y="229"/>
                    <a:pt x="303" y="231"/>
                  </a:cubicBezTo>
                  <a:cubicBezTo>
                    <a:pt x="303" y="237"/>
                    <a:pt x="299" y="239"/>
                    <a:pt x="296" y="243"/>
                  </a:cubicBezTo>
                  <a:cubicBezTo>
                    <a:pt x="294" y="260"/>
                    <a:pt x="288" y="271"/>
                    <a:pt x="273" y="275"/>
                  </a:cubicBezTo>
                  <a:cubicBezTo>
                    <a:pt x="258" y="277"/>
                    <a:pt x="241" y="280"/>
                    <a:pt x="241" y="294"/>
                  </a:cubicBezTo>
                  <a:cubicBezTo>
                    <a:pt x="241" y="307"/>
                    <a:pt x="254" y="313"/>
                    <a:pt x="254" y="326"/>
                  </a:cubicBezTo>
                  <a:cubicBezTo>
                    <a:pt x="254" y="335"/>
                    <a:pt x="250" y="339"/>
                    <a:pt x="248" y="347"/>
                  </a:cubicBezTo>
                  <a:cubicBezTo>
                    <a:pt x="252" y="360"/>
                    <a:pt x="265" y="360"/>
                    <a:pt x="277" y="364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271" y="371"/>
                    <a:pt x="271" y="377"/>
                    <a:pt x="265" y="381"/>
                  </a:cubicBezTo>
                  <a:cubicBezTo>
                    <a:pt x="263" y="385"/>
                    <a:pt x="258" y="385"/>
                    <a:pt x="258" y="390"/>
                  </a:cubicBezTo>
                  <a:cubicBezTo>
                    <a:pt x="258" y="394"/>
                    <a:pt x="258" y="396"/>
                    <a:pt x="260" y="398"/>
                  </a:cubicBezTo>
                  <a:cubicBezTo>
                    <a:pt x="258" y="402"/>
                    <a:pt x="258" y="402"/>
                    <a:pt x="258" y="402"/>
                  </a:cubicBezTo>
                  <a:cubicBezTo>
                    <a:pt x="248" y="402"/>
                    <a:pt x="248" y="402"/>
                    <a:pt x="248" y="402"/>
                  </a:cubicBezTo>
                  <a:cubicBezTo>
                    <a:pt x="248" y="404"/>
                    <a:pt x="248" y="407"/>
                    <a:pt x="248" y="411"/>
                  </a:cubicBezTo>
                  <a:cubicBezTo>
                    <a:pt x="248" y="417"/>
                    <a:pt x="258" y="419"/>
                    <a:pt x="258" y="428"/>
                  </a:cubicBezTo>
                  <a:cubicBezTo>
                    <a:pt x="258" y="434"/>
                    <a:pt x="254" y="438"/>
                    <a:pt x="254" y="447"/>
                  </a:cubicBezTo>
                  <a:cubicBezTo>
                    <a:pt x="254" y="451"/>
                    <a:pt x="258" y="453"/>
                    <a:pt x="258" y="457"/>
                  </a:cubicBezTo>
                  <a:cubicBezTo>
                    <a:pt x="258" y="468"/>
                    <a:pt x="250" y="472"/>
                    <a:pt x="252" y="483"/>
                  </a:cubicBezTo>
                  <a:cubicBezTo>
                    <a:pt x="248" y="481"/>
                    <a:pt x="246" y="481"/>
                    <a:pt x="241" y="479"/>
                  </a:cubicBezTo>
                  <a:cubicBezTo>
                    <a:pt x="233" y="491"/>
                    <a:pt x="239" y="502"/>
                    <a:pt x="235" y="515"/>
                  </a:cubicBezTo>
                  <a:cubicBezTo>
                    <a:pt x="233" y="525"/>
                    <a:pt x="224" y="525"/>
                    <a:pt x="218" y="536"/>
                  </a:cubicBezTo>
                  <a:cubicBezTo>
                    <a:pt x="208" y="553"/>
                    <a:pt x="180" y="551"/>
                    <a:pt x="180" y="570"/>
                  </a:cubicBezTo>
                  <a:cubicBezTo>
                    <a:pt x="180" y="574"/>
                    <a:pt x="184" y="576"/>
                    <a:pt x="184" y="580"/>
                  </a:cubicBezTo>
                  <a:cubicBezTo>
                    <a:pt x="184" y="591"/>
                    <a:pt x="169" y="591"/>
                    <a:pt x="159" y="595"/>
                  </a:cubicBezTo>
                  <a:cubicBezTo>
                    <a:pt x="148" y="599"/>
                    <a:pt x="144" y="610"/>
                    <a:pt x="131" y="610"/>
                  </a:cubicBezTo>
                  <a:cubicBezTo>
                    <a:pt x="125" y="610"/>
                    <a:pt x="121" y="602"/>
                    <a:pt x="114" y="602"/>
                  </a:cubicBezTo>
                  <a:cubicBezTo>
                    <a:pt x="110" y="602"/>
                    <a:pt x="108" y="604"/>
                    <a:pt x="108" y="606"/>
                  </a:cubicBezTo>
                  <a:cubicBezTo>
                    <a:pt x="108" y="612"/>
                    <a:pt x="112" y="614"/>
                    <a:pt x="114" y="616"/>
                  </a:cubicBezTo>
                  <a:cubicBezTo>
                    <a:pt x="114" y="635"/>
                    <a:pt x="114" y="635"/>
                    <a:pt x="114" y="635"/>
                  </a:cubicBezTo>
                  <a:cubicBezTo>
                    <a:pt x="110" y="635"/>
                    <a:pt x="108" y="635"/>
                    <a:pt x="104" y="635"/>
                  </a:cubicBezTo>
                  <a:cubicBezTo>
                    <a:pt x="95" y="635"/>
                    <a:pt x="93" y="625"/>
                    <a:pt x="85" y="618"/>
                  </a:cubicBezTo>
                  <a:cubicBezTo>
                    <a:pt x="78" y="614"/>
                    <a:pt x="72" y="616"/>
                    <a:pt x="64" y="614"/>
                  </a:cubicBezTo>
                  <a:cubicBezTo>
                    <a:pt x="64" y="627"/>
                    <a:pt x="57" y="631"/>
                    <a:pt x="57" y="644"/>
                  </a:cubicBezTo>
                  <a:cubicBezTo>
                    <a:pt x="57" y="648"/>
                    <a:pt x="62" y="648"/>
                    <a:pt x="62" y="652"/>
                  </a:cubicBezTo>
                  <a:cubicBezTo>
                    <a:pt x="62" y="659"/>
                    <a:pt x="57" y="661"/>
                    <a:pt x="57" y="665"/>
                  </a:cubicBezTo>
                  <a:cubicBezTo>
                    <a:pt x="53" y="674"/>
                    <a:pt x="53" y="680"/>
                    <a:pt x="51" y="686"/>
                  </a:cubicBezTo>
                  <a:cubicBezTo>
                    <a:pt x="47" y="697"/>
                    <a:pt x="40" y="701"/>
                    <a:pt x="40" y="714"/>
                  </a:cubicBezTo>
                  <a:cubicBezTo>
                    <a:pt x="40" y="716"/>
                    <a:pt x="42" y="716"/>
                    <a:pt x="42" y="720"/>
                  </a:cubicBezTo>
                  <a:cubicBezTo>
                    <a:pt x="42" y="726"/>
                    <a:pt x="36" y="726"/>
                    <a:pt x="32" y="733"/>
                  </a:cubicBezTo>
                  <a:cubicBezTo>
                    <a:pt x="21" y="743"/>
                    <a:pt x="21" y="754"/>
                    <a:pt x="17" y="767"/>
                  </a:cubicBezTo>
                  <a:cubicBezTo>
                    <a:pt x="11" y="788"/>
                    <a:pt x="9" y="801"/>
                    <a:pt x="0" y="820"/>
                  </a:cubicBezTo>
                  <a:cubicBezTo>
                    <a:pt x="6" y="824"/>
                    <a:pt x="6" y="832"/>
                    <a:pt x="13" y="839"/>
                  </a:cubicBezTo>
                  <a:cubicBezTo>
                    <a:pt x="17" y="841"/>
                    <a:pt x="19" y="839"/>
                    <a:pt x="23" y="841"/>
                  </a:cubicBezTo>
                  <a:cubicBezTo>
                    <a:pt x="28" y="843"/>
                    <a:pt x="28" y="847"/>
                    <a:pt x="30" y="851"/>
                  </a:cubicBezTo>
                  <a:cubicBezTo>
                    <a:pt x="32" y="849"/>
                    <a:pt x="34" y="849"/>
                    <a:pt x="36" y="847"/>
                  </a:cubicBezTo>
                  <a:cubicBezTo>
                    <a:pt x="45" y="847"/>
                    <a:pt x="45" y="847"/>
                    <a:pt x="45" y="847"/>
                  </a:cubicBezTo>
                  <a:cubicBezTo>
                    <a:pt x="45" y="866"/>
                    <a:pt x="45" y="866"/>
                    <a:pt x="45" y="866"/>
                  </a:cubicBezTo>
                  <a:cubicBezTo>
                    <a:pt x="45" y="868"/>
                    <a:pt x="45" y="871"/>
                    <a:pt x="47" y="871"/>
                  </a:cubicBezTo>
                  <a:cubicBezTo>
                    <a:pt x="53" y="871"/>
                    <a:pt x="55" y="868"/>
                    <a:pt x="59" y="868"/>
                  </a:cubicBezTo>
                  <a:cubicBezTo>
                    <a:pt x="68" y="868"/>
                    <a:pt x="70" y="875"/>
                    <a:pt x="78" y="875"/>
                  </a:cubicBezTo>
                  <a:cubicBezTo>
                    <a:pt x="78" y="896"/>
                    <a:pt x="85" y="907"/>
                    <a:pt x="87" y="928"/>
                  </a:cubicBezTo>
                  <a:cubicBezTo>
                    <a:pt x="89" y="928"/>
                    <a:pt x="91" y="928"/>
                    <a:pt x="93" y="928"/>
                  </a:cubicBezTo>
                  <a:cubicBezTo>
                    <a:pt x="100" y="928"/>
                    <a:pt x="102" y="924"/>
                    <a:pt x="106" y="924"/>
                  </a:cubicBezTo>
                  <a:cubicBezTo>
                    <a:pt x="112" y="924"/>
                    <a:pt x="114" y="932"/>
                    <a:pt x="121" y="932"/>
                  </a:cubicBezTo>
                  <a:cubicBezTo>
                    <a:pt x="129" y="932"/>
                    <a:pt x="129" y="921"/>
                    <a:pt x="138" y="921"/>
                  </a:cubicBezTo>
                  <a:cubicBezTo>
                    <a:pt x="150" y="919"/>
                    <a:pt x="163" y="924"/>
                    <a:pt x="169" y="913"/>
                  </a:cubicBezTo>
                  <a:cubicBezTo>
                    <a:pt x="165" y="909"/>
                    <a:pt x="165" y="907"/>
                    <a:pt x="163" y="900"/>
                  </a:cubicBezTo>
                  <a:cubicBezTo>
                    <a:pt x="178" y="902"/>
                    <a:pt x="191" y="902"/>
                    <a:pt x="197" y="915"/>
                  </a:cubicBezTo>
                  <a:cubicBezTo>
                    <a:pt x="199" y="919"/>
                    <a:pt x="199" y="924"/>
                    <a:pt x="201" y="930"/>
                  </a:cubicBezTo>
                  <a:cubicBezTo>
                    <a:pt x="205" y="943"/>
                    <a:pt x="210" y="949"/>
                    <a:pt x="218" y="962"/>
                  </a:cubicBezTo>
                  <a:cubicBezTo>
                    <a:pt x="233" y="981"/>
                    <a:pt x="239" y="993"/>
                    <a:pt x="250" y="1017"/>
                  </a:cubicBezTo>
                  <a:cubicBezTo>
                    <a:pt x="256" y="1025"/>
                    <a:pt x="269" y="1027"/>
                    <a:pt x="269" y="1040"/>
                  </a:cubicBezTo>
                  <a:cubicBezTo>
                    <a:pt x="269" y="1046"/>
                    <a:pt x="269" y="1051"/>
                    <a:pt x="269" y="1057"/>
                  </a:cubicBezTo>
                  <a:cubicBezTo>
                    <a:pt x="269" y="1065"/>
                    <a:pt x="260" y="1070"/>
                    <a:pt x="260" y="1078"/>
                  </a:cubicBezTo>
                  <a:cubicBezTo>
                    <a:pt x="260" y="1085"/>
                    <a:pt x="269" y="1085"/>
                    <a:pt x="273" y="1089"/>
                  </a:cubicBezTo>
                  <a:cubicBezTo>
                    <a:pt x="277" y="1095"/>
                    <a:pt x="279" y="1099"/>
                    <a:pt x="288" y="1101"/>
                  </a:cubicBezTo>
                  <a:cubicBezTo>
                    <a:pt x="301" y="1104"/>
                    <a:pt x="301" y="1118"/>
                    <a:pt x="313" y="1121"/>
                  </a:cubicBezTo>
                  <a:cubicBezTo>
                    <a:pt x="332" y="1123"/>
                    <a:pt x="335" y="1142"/>
                    <a:pt x="343" y="1157"/>
                  </a:cubicBezTo>
                  <a:cubicBezTo>
                    <a:pt x="347" y="1165"/>
                    <a:pt x="356" y="1167"/>
                    <a:pt x="356" y="1176"/>
                  </a:cubicBezTo>
                  <a:cubicBezTo>
                    <a:pt x="356" y="1180"/>
                    <a:pt x="356" y="1184"/>
                    <a:pt x="356" y="1188"/>
                  </a:cubicBezTo>
                  <a:cubicBezTo>
                    <a:pt x="364" y="1193"/>
                    <a:pt x="368" y="1201"/>
                    <a:pt x="377" y="1201"/>
                  </a:cubicBezTo>
                  <a:cubicBezTo>
                    <a:pt x="390" y="1201"/>
                    <a:pt x="394" y="1195"/>
                    <a:pt x="404" y="1188"/>
                  </a:cubicBezTo>
                  <a:cubicBezTo>
                    <a:pt x="415" y="1199"/>
                    <a:pt x="421" y="1205"/>
                    <a:pt x="434" y="1210"/>
                  </a:cubicBezTo>
                  <a:cubicBezTo>
                    <a:pt x="438" y="1201"/>
                    <a:pt x="442" y="1195"/>
                    <a:pt x="449" y="1188"/>
                  </a:cubicBezTo>
                  <a:cubicBezTo>
                    <a:pt x="455" y="1184"/>
                    <a:pt x="453" y="1176"/>
                    <a:pt x="461" y="1176"/>
                  </a:cubicBezTo>
                  <a:cubicBezTo>
                    <a:pt x="470" y="1176"/>
                    <a:pt x="470" y="1188"/>
                    <a:pt x="478" y="1188"/>
                  </a:cubicBezTo>
                  <a:cubicBezTo>
                    <a:pt x="483" y="1188"/>
                    <a:pt x="483" y="1184"/>
                    <a:pt x="485" y="1180"/>
                  </a:cubicBezTo>
                  <a:cubicBezTo>
                    <a:pt x="489" y="1180"/>
                    <a:pt x="489" y="1180"/>
                    <a:pt x="489" y="1180"/>
                  </a:cubicBezTo>
                  <a:cubicBezTo>
                    <a:pt x="491" y="1186"/>
                    <a:pt x="493" y="1195"/>
                    <a:pt x="500" y="1195"/>
                  </a:cubicBezTo>
                  <a:cubicBezTo>
                    <a:pt x="506" y="1195"/>
                    <a:pt x="506" y="1188"/>
                    <a:pt x="510" y="1188"/>
                  </a:cubicBezTo>
                  <a:cubicBezTo>
                    <a:pt x="516" y="1188"/>
                    <a:pt x="519" y="1193"/>
                    <a:pt x="523" y="1193"/>
                  </a:cubicBezTo>
                  <a:cubicBezTo>
                    <a:pt x="527" y="1193"/>
                    <a:pt x="527" y="1193"/>
                    <a:pt x="531" y="1193"/>
                  </a:cubicBezTo>
                  <a:cubicBezTo>
                    <a:pt x="531" y="1180"/>
                    <a:pt x="527" y="1165"/>
                    <a:pt x="538" y="1165"/>
                  </a:cubicBezTo>
                  <a:cubicBezTo>
                    <a:pt x="548" y="1165"/>
                    <a:pt x="552" y="1176"/>
                    <a:pt x="563" y="1176"/>
                  </a:cubicBezTo>
                  <a:cubicBezTo>
                    <a:pt x="574" y="1176"/>
                    <a:pt x="580" y="1169"/>
                    <a:pt x="591" y="1169"/>
                  </a:cubicBezTo>
                  <a:cubicBezTo>
                    <a:pt x="612" y="1169"/>
                    <a:pt x="618" y="1186"/>
                    <a:pt x="637" y="1188"/>
                  </a:cubicBezTo>
                  <a:cubicBezTo>
                    <a:pt x="665" y="1180"/>
                    <a:pt x="665" y="1180"/>
                    <a:pt x="665" y="1180"/>
                  </a:cubicBezTo>
                  <a:cubicBezTo>
                    <a:pt x="671" y="1180"/>
                    <a:pt x="675" y="1180"/>
                    <a:pt x="684" y="1180"/>
                  </a:cubicBezTo>
                  <a:cubicBezTo>
                    <a:pt x="688" y="1180"/>
                    <a:pt x="694" y="1182"/>
                    <a:pt x="698" y="1182"/>
                  </a:cubicBezTo>
                  <a:lnTo>
                    <a:pt x="698" y="1182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71B535A8-7A11-432F-B6AF-C3EF48BF6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" y="1735"/>
              <a:ext cx="581" cy="728"/>
            </a:xfrm>
            <a:custGeom>
              <a:avLst/>
              <a:gdLst>
                <a:gd name="T0" fmla="*/ 730 w 967"/>
                <a:gd name="T1" fmla="*/ 1133 h 1210"/>
                <a:gd name="T2" fmla="*/ 792 w 967"/>
                <a:gd name="T3" fmla="*/ 1125 h 1210"/>
                <a:gd name="T4" fmla="*/ 794 w 967"/>
                <a:gd name="T5" fmla="*/ 1072 h 1210"/>
                <a:gd name="T6" fmla="*/ 830 w 967"/>
                <a:gd name="T7" fmla="*/ 1044 h 1210"/>
                <a:gd name="T8" fmla="*/ 880 w 967"/>
                <a:gd name="T9" fmla="*/ 1036 h 1210"/>
                <a:gd name="T10" fmla="*/ 940 w 967"/>
                <a:gd name="T11" fmla="*/ 1008 h 1210"/>
                <a:gd name="T12" fmla="*/ 952 w 967"/>
                <a:gd name="T13" fmla="*/ 917 h 1210"/>
                <a:gd name="T14" fmla="*/ 925 w 967"/>
                <a:gd name="T15" fmla="*/ 805 h 1210"/>
                <a:gd name="T16" fmla="*/ 887 w 967"/>
                <a:gd name="T17" fmla="*/ 654 h 1210"/>
                <a:gd name="T18" fmla="*/ 902 w 967"/>
                <a:gd name="T19" fmla="*/ 555 h 1210"/>
                <a:gd name="T20" fmla="*/ 935 w 967"/>
                <a:gd name="T21" fmla="*/ 513 h 1210"/>
                <a:gd name="T22" fmla="*/ 961 w 967"/>
                <a:gd name="T23" fmla="*/ 430 h 1210"/>
                <a:gd name="T24" fmla="*/ 919 w 967"/>
                <a:gd name="T25" fmla="*/ 373 h 1210"/>
                <a:gd name="T26" fmla="*/ 872 w 967"/>
                <a:gd name="T27" fmla="*/ 381 h 1210"/>
                <a:gd name="T28" fmla="*/ 832 w 967"/>
                <a:gd name="T29" fmla="*/ 385 h 1210"/>
                <a:gd name="T30" fmla="*/ 781 w 967"/>
                <a:gd name="T31" fmla="*/ 356 h 1210"/>
                <a:gd name="T32" fmla="*/ 686 w 967"/>
                <a:gd name="T33" fmla="*/ 288 h 1210"/>
                <a:gd name="T34" fmla="*/ 605 w 967"/>
                <a:gd name="T35" fmla="*/ 296 h 1210"/>
                <a:gd name="T36" fmla="*/ 599 w 967"/>
                <a:gd name="T37" fmla="*/ 231 h 1210"/>
                <a:gd name="T38" fmla="*/ 557 w 967"/>
                <a:gd name="T39" fmla="*/ 191 h 1210"/>
                <a:gd name="T40" fmla="*/ 525 w 967"/>
                <a:gd name="T41" fmla="*/ 157 h 1210"/>
                <a:gd name="T42" fmla="*/ 500 w 967"/>
                <a:gd name="T43" fmla="*/ 80 h 1210"/>
                <a:gd name="T44" fmla="*/ 483 w 967"/>
                <a:gd name="T45" fmla="*/ 10 h 1210"/>
                <a:gd name="T46" fmla="*/ 423 w 967"/>
                <a:gd name="T47" fmla="*/ 53 h 1210"/>
                <a:gd name="T48" fmla="*/ 349 w 967"/>
                <a:gd name="T49" fmla="*/ 87 h 1210"/>
                <a:gd name="T50" fmla="*/ 303 w 967"/>
                <a:gd name="T51" fmla="*/ 104 h 1210"/>
                <a:gd name="T52" fmla="*/ 273 w 967"/>
                <a:gd name="T53" fmla="*/ 157 h 1210"/>
                <a:gd name="T54" fmla="*/ 299 w 967"/>
                <a:gd name="T55" fmla="*/ 197 h 1210"/>
                <a:gd name="T56" fmla="*/ 296 w 967"/>
                <a:gd name="T57" fmla="*/ 243 h 1210"/>
                <a:gd name="T58" fmla="*/ 248 w 967"/>
                <a:gd name="T59" fmla="*/ 347 h 1210"/>
                <a:gd name="T60" fmla="*/ 258 w 967"/>
                <a:gd name="T61" fmla="*/ 390 h 1210"/>
                <a:gd name="T62" fmla="*/ 248 w 967"/>
                <a:gd name="T63" fmla="*/ 411 h 1210"/>
                <a:gd name="T64" fmla="*/ 252 w 967"/>
                <a:gd name="T65" fmla="*/ 483 h 1210"/>
                <a:gd name="T66" fmla="*/ 180 w 967"/>
                <a:gd name="T67" fmla="*/ 570 h 1210"/>
                <a:gd name="T68" fmla="*/ 114 w 967"/>
                <a:gd name="T69" fmla="*/ 602 h 1210"/>
                <a:gd name="T70" fmla="*/ 104 w 967"/>
                <a:gd name="T71" fmla="*/ 635 h 1210"/>
                <a:gd name="T72" fmla="*/ 62 w 967"/>
                <a:gd name="T73" fmla="*/ 652 h 1210"/>
                <a:gd name="T74" fmla="*/ 42 w 967"/>
                <a:gd name="T75" fmla="*/ 720 h 1210"/>
                <a:gd name="T76" fmla="*/ 13 w 967"/>
                <a:gd name="T77" fmla="*/ 839 h 1210"/>
                <a:gd name="T78" fmla="*/ 45 w 967"/>
                <a:gd name="T79" fmla="*/ 847 h 1210"/>
                <a:gd name="T80" fmla="*/ 78 w 967"/>
                <a:gd name="T81" fmla="*/ 875 h 1210"/>
                <a:gd name="T82" fmla="*/ 121 w 967"/>
                <a:gd name="T83" fmla="*/ 932 h 1210"/>
                <a:gd name="T84" fmla="*/ 197 w 967"/>
                <a:gd name="T85" fmla="*/ 915 h 1210"/>
                <a:gd name="T86" fmla="*/ 269 w 967"/>
                <a:gd name="T87" fmla="*/ 1040 h 1210"/>
                <a:gd name="T88" fmla="*/ 288 w 967"/>
                <a:gd name="T89" fmla="*/ 1101 h 1210"/>
                <a:gd name="T90" fmla="*/ 356 w 967"/>
                <a:gd name="T91" fmla="*/ 1188 h 1210"/>
                <a:gd name="T92" fmla="*/ 449 w 967"/>
                <a:gd name="T93" fmla="*/ 1188 h 1210"/>
                <a:gd name="T94" fmla="*/ 489 w 967"/>
                <a:gd name="T95" fmla="*/ 1180 h 1210"/>
                <a:gd name="T96" fmla="*/ 531 w 967"/>
                <a:gd name="T97" fmla="*/ 1193 h 1210"/>
                <a:gd name="T98" fmla="*/ 637 w 967"/>
                <a:gd name="T99" fmla="*/ 1188 h 1210"/>
                <a:gd name="T100" fmla="*/ 698 w 967"/>
                <a:gd name="T101" fmla="*/ 1182 h 1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7" h="1210">
                  <a:moveTo>
                    <a:pt x="698" y="1182"/>
                  </a:moveTo>
                  <a:lnTo>
                    <a:pt x="698" y="1182"/>
                  </a:lnTo>
                  <a:cubicBezTo>
                    <a:pt x="707" y="1171"/>
                    <a:pt x="707" y="1161"/>
                    <a:pt x="713" y="1150"/>
                  </a:cubicBezTo>
                  <a:cubicBezTo>
                    <a:pt x="718" y="1142"/>
                    <a:pt x="722" y="1133"/>
                    <a:pt x="730" y="1133"/>
                  </a:cubicBezTo>
                  <a:cubicBezTo>
                    <a:pt x="737" y="1133"/>
                    <a:pt x="739" y="1135"/>
                    <a:pt x="745" y="1135"/>
                  </a:cubicBezTo>
                  <a:cubicBezTo>
                    <a:pt x="751" y="1135"/>
                    <a:pt x="756" y="1133"/>
                    <a:pt x="762" y="1133"/>
                  </a:cubicBezTo>
                  <a:cubicBezTo>
                    <a:pt x="766" y="1133"/>
                    <a:pt x="768" y="1135"/>
                    <a:pt x="775" y="1135"/>
                  </a:cubicBezTo>
                  <a:cubicBezTo>
                    <a:pt x="783" y="1135"/>
                    <a:pt x="785" y="1129"/>
                    <a:pt x="792" y="1125"/>
                  </a:cubicBezTo>
                  <a:cubicBezTo>
                    <a:pt x="800" y="1121"/>
                    <a:pt x="806" y="1118"/>
                    <a:pt x="806" y="1110"/>
                  </a:cubicBezTo>
                  <a:cubicBezTo>
                    <a:pt x="806" y="1104"/>
                    <a:pt x="794" y="1104"/>
                    <a:pt x="794" y="1097"/>
                  </a:cubicBezTo>
                  <a:cubicBezTo>
                    <a:pt x="794" y="1091"/>
                    <a:pt x="798" y="1089"/>
                    <a:pt x="798" y="1082"/>
                  </a:cubicBezTo>
                  <a:cubicBezTo>
                    <a:pt x="794" y="1072"/>
                    <a:pt x="794" y="1072"/>
                    <a:pt x="794" y="1072"/>
                  </a:cubicBezTo>
                  <a:cubicBezTo>
                    <a:pt x="802" y="1072"/>
                    <a:pt x="809" y="1065"/>
                    <a:pt x="809" y="1059"/>
                  </a:cubicBezTo>
                  <a:cubicBezTo>
                    <a:pt x="809" y="1059"/>
                    <a:pt x="809" y="1057"/>
                    <a:pt x="811" y="1057"/>
                  </a:cubicBezTo>
                  <a:cubicBezTo>
                    <a:pt x="813" y="1057"/>
                    <a:pt x="813" y="1059"/>
                    <a:pt x="815" y="1059"/>
                  </a:cubicBezTo>
                  <a:cubicBezTo>
                    <a:pt x="823" y="1059"/>
                    <a:pt x="823" y="1051"/>
                    <a:pt x="830" y="1044"/>
                  </a:cubicBezTo>
                  <a:cubicBezTo>
                    <a:pt x="834" y="1038"/>
                    <a:pt x="838" y="1034"/>
                    <a:pt x="842" y="1027"/>
                  </a:cubicBezTo>
                  <a:cubicBezTo>
                    <a:pt x="849" y="1034"/>
                    <a:pt x="851" y="1040"/>
                    <a:pt x="857" y="1040"/>
                  </a:cubicBezTo>
                  <a:cubicBezTo>
                    <a:pt x="864" y="1040"/>
                    <a:pt x="864" y="1036"/>
                    <a:pt x="870" y="1034"/>
                  </a:cubicBezTo>
                  <a:cubicBezTo>
                    <a:pt x="880" y="1036"/>
                    <a:pt x="880" y="1036"/>
                    <a:pt x="880" y="1036"/>
                  </a:cubicBezTo>
                  <a:cubicBezTo>
                    <a:pt x="885" y="1032"/>
                    <a:pt x="883" y="1025"/>
                    <a:pt x="887" y="1019"/>
                  </a:cubicBezTo>
                  <a:cubicBezTo>
                    <a:pt x="889" y="1015"/>
                    <a:pt x="895" y="1015"/>
                    <a:pt x="902" y="1012"/>
                  </a:cubicBezTo>
                  <a:cubicBezTo>
                    <a:pt x="908" y="1008"/>
                    <a:pt x="910" y="1002"/>
                    <a:pt x="919" y="1002"/>
                  </a:cubicBezTo>
                  <a:cubicBezTo>
                    <a:pt x="927" y="1002"/>
                    <a:pt x="931" y="1008"/>
                    <a:pt x="940" y="1008"/>
                  </a:cubicBezTo>
                  <a:cubicBezTo>
                    <a:pt x="948" y="998"/>
                    <a:pt x="948" y="983"/>
                    <a:pt x="948" y="968"/>
                  </a:cubicBezTo>
                  <a:cubicBezTo>
                    <a:pt x="948" y="964"/>
                    <a:pt x="948" y="960"/>
                    <a:pt x="948" y="955"/>
                  </a:cubicBezTo>
                  <a:cubicBezTo>
                    <a:pt x="948" y="947"/>
                    <a:pt x="952" y="945"/>
                    <a:pt x="952" y="936"/>
                  </a:cubicBezTo>
                  <a:cubicBezTo>
                    <a:pt x="952" y="930"/>
                    <a:pt x="952" y="926"/>
                    <a:pt x="952" y="917"/>
                  </a:cubicBezTo>
                  <a:cubicBezTo>
                    <a:pt x="952" y="909"/>
                    <a:pt x="952" y="902"/>
                    <a:pt x="948" y="894"/>
                  </a:cubicBezTo>
                  <a:cubicBezTo>
                    <a:pt x="946" y="887"/>
                    <a:pt x="938" y="885"/>
                    <a:pt x="938" y="879"/>
                  </a:cubicBezTo>
                  <a:cubicBezTo>
                    <a:pt x="938" y="871"/>
                    <a:pt x="938" y="866"/>
                    <a:pt x="938" y="858"/>
                  </a:cubicBezTo>
                  <a:cubicBezTo>
                    <a:pt x="938" y="837"/>
                    <a:pt x="927" y="826"/>
                    <a:pt x="925" y="805"/>
                  </a:cubicBezTo>
                  <a:cubicBezTo>
                    <a:pt x="923" y="790"/>
                    <a:pt x="916" y="784"/>
                    <a:pt x="906" y="771"/>
                  </a:cubicBezTo>
                  <a:cubicBezTo>
                    <a:pt x="902" y="767"/>
                    <a:pt x="893" y="763"/>
                    <a:pt x="893" y="754"/>
                  </a:cubicBezTo>
                  <a:cubicBezTo>
                    <a:pt x="893" y="737"/>
                    <a:pt x="906" y="726"/>
                    <a:pt x="906" y="710"/>
                  </a:cubicBezTo>
                  <a:cubicBezTo>
                    <a:pt x="906" y="686"/>
                    <a:pt x="897" y="674"/>
                    <a:pt x="887" y="654"/>
                  </a:cubicBezTo>
                  <a:cubicBezTo>
                    <a:pt x="900" y="652"/>
                    <a:pt x="906" y="650"/>
                    <a:pt x="916" y="644"/>
                  </a:cubicBezTo>
                  <a:cubicBezTo>
                    <a:pt x="914" y="633"/>
                    <a:pt x="908" y="629"/>
                    <a:pt x="908" y="621"/>
                  </a:cubicBezTo>
                  <a:cubicBezTo>
                    <a:pt x="908" y="595"/>
                    <a:pt x="885" y="587"/>
                    <a:pt x="885" y="563"/>
                  </a:cubicBezTo>
                  <a:cubicBezTo>
                    <a:pt x="885" y="555"/>
                    <a:pt x="895" y="557"/>
                    <a:pt x="902" y="555"/>
                  </a:cubicBezTo>
                  <a:cubicBezTo>
                    <a:pt x="912" y="553"/>
                    <a:pt x="919" y="551"/>
                    <a:pt x="929" y="544"/>
                  </a:cubicBezTo>
                  <a:cubicBezTo>
                    <a:pt x="933" y="542"/>
                    <a:pt x="938" y="540"/>
                    <a:pt x="938" y="534"/>
                  </a:cubicBezTo>
                  <a:cubicBezTo>
                    <a:pt x="938" y="529"/>
                    <a:pt x="933" y="527"/>
                    <a:pt x="931" y="521"/>
                  </a:cubicBezTo>
                  <a:cubicBezTo>
                    <a:pt x="935" y="513"/>
                    <a:pt x="935" y="513"/>
                    <a:pt x="935" y="513"/>
                  </a:cubicBezTo>
                  <a:cubicBezTo>
                    <a:pt x="933" y="508"/>
                    <a:pt x="929" y="508"/>
                    <a:pt x="929" y="504"/>
                  </a:cubicBezTo>
                  <a:cubicBezTo>
                    <a:pt x="929" y="489"/>
                    <a:pt x="948" y="491"/>
                    <a:pt x="957" y="481"/>
                  </a:cubicBezTo>
                  <a:cubicBezTo>
                    <a:pt x="963" y="470"/>
                    <a:pt x="967" y="462"/>
                    <a:pt x="967" y="449"/>
                  </a:cubicBezTo>
                  <a:cubicBezTo>
                    <a:pt x="967" y="441"/>
                    <a:pt x="961" y="438"/>
                    <a:pt x="961" y="430"/>
                  </a:cubicBezTo>
                  <a:cubicBezTo>
                    <a:pt x="959" y="428"/>
                    <a:pt x="961" y="424"/>
                    <a:pt x="961" y="419"/>
                  </a:cubicBezTo>
                  <a:cubicBezTo>
                    <a:pt x="959" y="413"/>
                    <a:pt x="948" y="415"/>
                    <a:pt x="946" y="409"/>
                  </a:cubicBezTo>
                  <a:cubicBezTo>
                    <a:pt x="942" y="400"/>
                    <a:pt x="944" y="392"/>
                    <a:pt x="940" y="383"/>
                  </a:cubicBezTo>
                  <a:cubicBezTo>
                    <a:pt x="933" y="377"/>
                    <a:pt x="927" y="379"/>
                    <a:pt x="919" y="373"/>
                  </a:cubicBezTo>
                  <a:cubicBezTo>
                    <a:pt x="914" y="371"/>
                    <a:pt x="914" y="366"/>
                    <a:pt x="908" y="366"/>
                  </a:cubicBezTo>
                  <a:cubicBezTo>
                    <a:pt x="904" y="366"/>
                    <a:pt x="897" y="366"/>
                    <a:pt x="893" y="368"/>
                  </a:cubicBezTo>
                  <a:cubicBezTo>
                    <a:pt x="889" y="373"/>
                    <a:pt x="889" y="381"/>
                    <a:pt x="880" y="381"/>
                  </a:cubicBezTo>
                  <a:cubicBezTo>
                    <a:pt x="876" y="381"/>
                    <a:pt x="876" y="381"/>
                    <a:pt x="872" y="381"/>
                  </a:cubicBezTo>
                  <a:cubicBezTo>
                    <a:pt x="870" y="373"/>
                    <a:pt x="870" y="364"/>
                    <a:pt x="861" y="364"/>
                  </a:cubicBezTo>
                  <a:cubicBezTo>
                    <a:pt x="857" y="364"/>
                    <a:pt x="853" y="364"/>
                    <a:pt x="851" y="366"/>
                  </a:cubicBezTo>
                  <a:cubicBezTo>
                    <a:pt x="847" y="373"/>
                    <a:pt x="851" y="379"/>
                    <a:pt x="847" y="381"/>
                  </a:cubicBezTo>
                  <a:cubicBezTo>
                    <a:pt x="842" y="385"/>
                    <a:pt x="838" y="385"/>
                    <a:pt x="832" y="385"/>
                  </a:cubicBezTo>
                  <a:cubicBezTo>
                    <a:pt x="819" y="385"/>
                    <a:pt x="813" y="377"/>
                    <a:pt x="802" y="377"/>
                  </a:cubicBezTo>
                  <a:cubicBezTo>
                    <a:pt x="794" y="377"/>
                    <a:pt x="789" y="383"/>
                    <a:pt x="781" y="383"/>
                  </a:cubicBezTo>
                  <a:cubicBezTo>
                    <a:pt x="775" y="383"/>
                    <a:pt x="766" y="385"/>
                    <a:pt x="766" y="379"/>
                  </a:cubicBezTo>
                  <a:cubicBezTo>
                    <a:pt x="766" y="368"/>
                    <a:pt x="781" y="366"/>
                    <a:pt x="781" y="356"/>
                  </a:cubicBezTo>
                  <a:cubicBezTo>
                    <a:pt x="781" y="330"/>
                    <a:pt x="749" y="324"/>
                    <a:pt x="749" y="299"/>
                  </a:cubicBezTo>
                  <a:cubicBezTo>
                    <a:pt x="739" y="299"/>
                    <a:pt x="732" y="296"/>
                    <a:pt x="726" y="290"/>
                  </a:cubicBezTo>
                  <a:cubicBezTo>
                    <a:pt x="718" y="296"/>
                    <a:pt x="709" y="296"/>
                    <a:pt x="698" y="303"/>
                  </a:cubicBezTo>
                  <a:cubicBezTo>
                    <a:pt x="696" y="294"/>
                    <a:pt x="694" y="288"/>
                    <a:pt x="686" y="288"/>
                  </a:cubicBezTo>
                  <a:cubicBezTo>
                    <a:pt x="682" y="288"/>
                    <a:pt x="682" y="296"/>
                    <a:pt x="675" y="299"/>
                  </a:cubicBezTo>
                  <a:cubicBezTo>
                    <a:pt x="665" y="305"/>
                    <a:pt x="654" y="301"/>
                    <a:pt x="641" y="305"/>
                  </a:cubicBezTo>
                  <a:cubicBezTo>
                    <a:pt x="633" y="307"/>
                    <a:pt x="629" y="311"/>
                    <a:pt x="620" y="311"/>
                  </a:cubicBezTo>
                  <a:cubicBezTo>
                    <a:pt x="612" y="311"/>
                    <a:pt x="605" y="305"/>
                    <a:pt x="605" y="296"/>
                  </a:cubicBezTo>
                  <a:cubicBezTo>
                    <a:pt x="605" y="292"/>
                    <a:pt x="610" y="292"/>
                    <a:pt x="610" y="290"/>
                  </a:cubicBezTo>
                  <a:cubicBezTo>
                    <a:pt x="610" y="280"/>
                    <a:pt x="610" y="273"/>
                    <a:pt x="610" y="263"/>
                  </a:cubicBezTo>
                  <a:cubicBezTo>
                    <a:pt x="610" y="258"/>
                    <a:pt x="605" y="258"/>
                    <a:pt x="601" y="254"/>
                  </a:cubicBezTo>
                  <a:cubicBezTo>
                    <a:pt x="595" y="248"/>
                    <a:pt x="599" y="239"/>
                    <a:pt x="599" y="231"/>
                  </a:cubicBezTo>
                  <a:cubicBezTo>
                    <a:pt x="593" y="233"/>
                    <a:pt x="591" y="235"/>
                    <a:pt x="586" y="235"/>
                  </a:cubicBezTo>
                  <a:cubicBezTo>
                    <a:pt x="578" y="235"/>
                    <a:pt x="576" y="231"/>
                    <a:pt x="569" y="227"/>
                  </a:cubicBezTo>
                  <a:cubicBezTo>
                    <a:pt x="561" y="218"/>
                    <a:pt x="555" y="212"/>
                    <a:pt x="555" y="201"/>
                  </a:cubicBezTo>
                  <a:cubicBezTo>
                    <a:pt x="555" y="197"/>
                    <a:pt x="557" y="195"/>
                    <a:pt x="557" y="191"/>
                  </a:cubicBezTo>
                  <a:cubicBezTo>
                    <a:pt x="557" y="182"/>
                    <a:pt x="550" y="174"/>
                    <a:pt x="542" y="171"/>
                  </a:cubicBezTo>
                  <a:cubicBezTo>
                    <a:pt x="538" y="169"/>
                    <a:pt x="531" y="169"/>
                    <a:pt x="531" y="165"/>
                  </a:cubicBezTo>
                  <a:cubicBezTo>
                    <a:pt x="531" y="161"/>
                    <a:pt x="531" y="159"/>
                    <a:pt x="531" y="155"/>
                  </a:cubicBezTo>
                  <a:cubicBezTo>
                    <a:pt x="529" y="157"/>
                    <a:pt x="527" y="157"/>
                    <a:pt x="525" y="157"/>
                  </a:cubicBezTo>
                  <a:cubicBezTo>
                    <a:pt x="516" y="157"/>
                    <a:pt x="516" y="146"/>
                    <a:pt x="512" y="140"/>
                  </a:cubicBezTo>
                  <a:cubicBezTo>
                    <a:pt x="506" y="131"/>
                    <a:pt x="497" y="127"/>
                    <a:pt x="497" y="116"/>
                  </a:cubicBezTo>
                  <a:cubicBezTo>
                    <a:pt x="497" y="106"/>
                    <a:pt x="508" y="102"/>
                    <a:pt x="508" y="91"/>
                  </a:cubicBezTo>
                  <a:cubicBezTo>
                    <a:pt x="508" y="87"/>
                    <a:pt x="504" y="85"/>
                    <a:pt x="500" y="80"/>
                  </a:cubicBezTo>
                  <a:cubicBezTo>
                    <a:pt x="495" y="74"/>
                    <a:pt x="497" y="70"/>
                    <a:pt x="497" y="61"/>
                  </a:cubicBezTo>
                  <a:cubicBezTo>
                    <a:pt x="497" y="55"/>
                    <a:pt x="500" y="53"/>
                    <a:pt x="500" y="46"/>
                  </a:cubicBezTo>
                  <a:cubicBezTo>
                    <a:pt x="500" y="40"/>
                    <a:pt x="493" y="38"/>
                    <a:pt x="491" y="32"/>
                  </a:cubicBezTo>
                  <a:cubicBezTo>
                    <a:pt x="487" y="25"/>
                    <a:pt x="487" y="19"/>
                    <a:pt x="483" y="10"/>
                  </a:cubicBezTo>
                  <a:cubicBezTo>
                    <a:pt x="478" y="6"/>
                    <a:pt x="474" y="6"/>
                    <a:pt x="472" y="0"/>
                  </a:cubicBezTo>
                  <a:cubicBezTo>
                    <a:pt x="459" y="6"/>
                    <a:pt x="457" y="17"/>
                    <a:pt x="453" y="30"/>
                  </a:cubicBezTo>
                  <a:cubicBezTo>
                    <a:pt x="453" y="34"/>
                    <a:pt x="453" y="38"/>
                    <a:pt x="449" y="40"/>
                  </a:cubicBezTo>
                  <a:cubicBezTo>
                    <a:pt x="440" y="46"/>
                    <a:pt x="428" y="42"/>
                    <a:pt x="423" y="53"/>
                  </a:cubicBezTo>
                  <a:cubicBezTo>
                    <a:pt x="421" y="61"/>
                    <a:pt x="428" y="68"/>
                    <a:pt x="423" y="74"/>
                  </a:cubicBezTo>
                  <a:cubicBezTo>
                    <a:pt x="417" y="85"/>
                    <a:pt x="406" y="85"/>
                    <a:pt x="396" y="85"/>
                  </a:cubicBezTo>
                  <a:cubicBezTo>
                    <a:pt x="379" y="85"/>
                    <a:pt x="373" y="72"/>
                    <a:pt x="356" y="70"/>
                  </a:cubicBezTo>
                  <a:cubicBezTo>
                    <a:pt x="356" y="78"/>
                    <a:pt x="356" y="87"/>
                    <a:pt x="349" y="87"/>
                  </a:cubicBezTo>
                  <a:cubicBezTo>
                    <a:pt x="345" y="87"/>
                    <a:pt x="341" y="85"/>
                    <a:pt x="339" y="80"/>
                  </a:cubicBezTo>
                  <a:cubicBezTo>
                    <a:pt x="332" y="87"/>
                    <a:pt x="326" y="91"/>
                    <a:pt x="324" y="99"/>
                  </a:cubicBezTo>
                  <a:cubicBezTo>
                    <a:pt x="318" y="97"/>
                    <a:pt x="318" y="97"/>
                    <a:pt x="318" y="97"/>
                  </a:cubicBezTo>
                  <a:cubicBezTo>
                    <a:pt x="311" y="99"/>
                    <a:pt x="309" y="102"/>
                    <a:pt x="303" y="104"/>
                  </a:cubicBezTo>
                  <a:cubicBezTo>
                    <a:pt x="294" y="106"/>
                    <a:pt x="288" y="99"/>
                    <a:pt x="282" y="104"/>
                  </a:cubicBezTo>
                  <a:cubicBezTo>
                    <a:pt x="273" y="110"/>
                    <a:pt x="273" y="121"/>
                    <a:pt x="260" y="123"/>
                  </a:cubicBezTo>
                  <a:cubicBezTo>
                    <a:pt x="260" y="129"/>
                    <a:pt x="258" y="133"/>
                    <a:pt x="258" y="138"/>
                  </a:cubicBezTo>
                  <a:cubicBezTo>
                    <a:pt x="258" y="148"/>
                    <a:pt x="267" y="150"/>
                    <a:pt x="273" y="157"/>
                  </a:cubicBezTo>
                  <a:cubicBezTo>
                    <a:pt x="275" y="161"/>
                    <a:pt x="273" y="167"/>
                    <a:pt x="277" y="171"/>
                  </a:cubicBezTo>
                  <a:cubicBezTo>
                    <a:pt x="279" y="174"/>
                    <a:pt x="284" y="171"/>
                    <a:pt x="288" y="174"/>
                  </a:cubicBezTo>
                  <a:cubicBezTo>
                    <a:pt x="292" y="178"/>
                    <a:pt x="290" y="182"/>
                    <a:pt x="292" y="188"/>
                  </a:cubicBezTo>
                  <a:cubicBezTo>
                    <a:pt x="292" y="193"/>
                    <a:pt x="299" y="193"/>
                    <a:pt x="299" y="197"/>
                  </a:cubicBezTo>
                  <a:cubicBezTo>
                    <a:pt x="299" y="201"/>
                    <a:pt x="294" y="205"/>
                    <a:pt x="294" y="210"/>
                  </a:cubicBezTo>
                  <a:cubicBezTo>
                    <a:pt x="294" y="216"/>
                    <a:pt x="294" y="220"/>
                    <a:pt x="296" y="224"/>
                  </a:cubicBezTo>
                  <a:cubicBezTo>
                    <a:pt x="299" y="227"/>
                    <a:pt x="303" y="229"/>
                    <a:pt x="303" y="231"/>
                  </a:cubicBezTo>
                  <a:cubicBezTo>
                    <a:pt x="303" y="237"/>
                    <a:pt x="299" y="239"/>
                    <a:pt x="296" y="243"/>
                  </a:cubicBezTo>
                  <a:cubicBezTo>
                    <a:pt x="294" y="260"/>
                    <a:pt x="288" y="271"/>
                    <a:pt x="273" y="275"/>
                  </a:cubicBezTo>
                  <a:cubicBezTo>
                    <a:pt x="258" y="277"/>
                    <a:pt x="241" y="280"/>
                    <a:pt x="241" y="294"/>
                  </a:cubicBezTo>
                  <a:cubicBezTo>
                    <a:pt x="241" y="307"/>
                    <a:pt x="254" y="313"/>
                    <a:pt x="254" y="326"/>
                  </a:cubicBezTo>
                  <a:cubicBezTo>
                    <a:pt x="254" y="335"/>
                    <a:pt x="250" y="339"/>
                    <a:pt x="248" y="347"/>
                  </a:cubicBezTo>
                  <a:cubicBezTo>
                    <a:pt x="252" y="360"/>
                    <a:pt x="265" y="360"/>
                    <a:pt x="277" y="364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271" y="371"/>
                    <a:pt x="271" y="377"/>
                    <a:pt x="265" y="381"/>
                  </a:cubicBezTo>
                  <a:cubicBezTo>
                    <a:pt x="263" y="385"/>
                    <a:pt x="258" y="385"/>
                    <a:pt x="258" y="390"/>
                  </a:cubicBezTo>
                  <a:cubicBezTo>
                    <a:pt x="258" y="394"/>
                    <a:pt x="258" y="396"/>
                    <a:pt x="260" y="398"/>
                  </a:cubicBezTo>
                  <a:cubicBezTo>
                    <a:pt x="258" y="402"/>
                    <a:pt x="258" y="402"/>
                    <a:pt x="258" y="402"/>
                  </a:cubicBezTo>
                  <a:cubicBezTo>
                    <a:pt x="248" y="402"/>
                    <a:pt x="248" y="402"/>
                    <a:pt x="248" y="402"/>
                  </a:cubicBezTo>
                  <a:cubicBezTo>
                    <a:pt x="248" y="404"/>
                    <a:pt x="248" y="407"/>
                    <a:pt x="248" y="411"/>
                  </a:cubicBezTo>
                  <a:cubicBezTo>
                    <a:pt x="248" y="417"/>
                    <a:pt x="258" y="419"/>
                    <a:pt x="258" y="428"/>
                  </a:cubicBezTo>
                  <a:cubicBezTo>
                    <a:pt x="258" y="434"/>
                    <a:pt x="254" y="438"/>
                    <a:pt x="254" y="447"/>
                  </a:cubicBezTo>
                  <a:cubicBezTo>
                    <a:pt x="254" y="451"/>
                    <a:pt x="258" y="453"/>
                    <a:pt x="258" y="457"/>
                  </a:cubicBezTo>
                  <a:cubicBezTo>
                    <a:pt x="258" y="468"/>
                    <a:pt x="250" y="472"/>
                    <a:pt x="252" y="483"/>
                  </a:cubicBezTo>
                  <a:cubicBezTo>
                    <a:pt x="248" y="481"/>
                    <a:pt x="246" y="481"/>
                    <a:pt x="241" y="479"/>
                  </a:cubicBezTo>
                  <a:cubicBezTo>
                    <a:pt x="233" y="491"/>
                    <a:pt x="239" y="502"/>
                    <a:pt x="235" y="515"/>
                  </a:cubicBezTo>
                  <a:cubicBezTo>
                    <a:pt x="233" y="525"/>
                    <a:pt x="224" y="525"/>
                    <a:pt x="218" y="536"/>
                  </a:cubicBezTo>
                  <a:cubicBezTo>
                    <a:pt x="208" y="553"/>
                    <a:pt x="180" y="551"/>
                    <a:pt x="180" y="570"/>
                  </a:cubicBezTo>
                  <a:cubicBezTo>
                    <a:pt x="180" y="574"/>
                    <a:pt x="184" y="576"/>
                    <a:pt x="184" y="580"/>
                  </a:cubicBezTo>
                  <a:cubicBezTo>
                    <a:pt x="184" y="591"/>
                    <a:pt x="169" y="591"/>
                    <a:pt x="159" y="595"/>
                  </a:cubicBezTo>
                  <a:cubicBezTo>
                    <a:pt x="148" y="599"/>
                    <a:pt x="144" y="610"/>
                    <a:pt x="131" y="610"/>
                  </a:cubicBezTo>
                  <a:cubicBezTo>
                    <a:pt x="125" y="610"/>
                    <a:pt x="121" y="602"/>
                    <a:pt x="114" y="602"/>
                  </a:cubicBezTo>
                  <a:cubicBezTo>
                    <a:pt x="110" y="602"/>
                    <a:pt x="108" y="604"/>
                    <a:pt x="108" y="606"/>
                  </a:cubicBezTo>
                  <a:cubicBezTo>
                    <a:pt x="108" y="612"/>
                    <a:pt x="112" y="614"/>
                    <a:pt x="114" y="616"/>
                  </a:cubicBezTo>
                  <a:cubicBezTo>
                    <a:pt x="114" y="635"/>
                    <a:pt x="114" y="635"/>
                    <a:pt x="114" y="635"/>
                  </a:cubicBezTo>
                  <a:cubicBezTo>
                    <a:pt x="110" y="635"/>
                    <a:pt x="108" y="635"/>
                    <a:pt x="104" y="635"/>
                  </a:cubicBezTo>
                  <a:cubicBezTo>
                    <a:pt x="95" y="635"/>
                    <a:pt x="93" y="625"/>
                    <a:pt x="85" y="618"/>
                  </a:cubicBezTo>
                  <a:cubicBezTo>
                    <a:pt x="78" y="614"/>
                    <a:pt x="72" y="616"/>
                    <a:pt x="64" y="614"/>
                  </a:cubicBezTo>
                  <a:cubicBezTo>
                    <a:pt x="64" y="627"/>
                    <a:pt x="57" y="631"/>
                    <a:pt x="57" y="644"/>
                  </a:cubicBezTo>
                  <a:cubicBezTo>
                    <a:pt x="57" y="648"/>
                    <a:pt x="62" y="648"/>
                    <a:pt x="62" y="652"/>
                  </a:cubicBezTo>
                  <a:cubicBezTo>
                    <a:pt x="62" y="659"/>
                    <a:pt x="57" y="661"/>
                    <a:pt x="57" y="665"/>
                  </a:cubicBezTo>
                  <a:cubicBezTo>
                    <a:pt x="53" y="674"/>
                    <a:pt x="53" y="680"/>
                    <a:pt x="51" y="686"/>
                  </a:cubicBezTo>
                  <a:cubicBezTo>
                    <a:pt x="47" y="697"/>
                    <a:pt x="40" y="701"/>
                    <a:pt x="40" y="714"/>
                  </a:cubicBezTo>
                  <a:cubicBezTo>
                    <a:pt x="40" y="716"/>
                    <a:pt x="42" y="716"/>
                    <a:pt x="42" y="720"/>
                  </a:cubicBezTo>
                  <a:cubicBezTo>
                    <a:pt x="42" y="726"/>
                    <a:pt x="36" y="726"/>
                    <a:pt x="32" y="733"/>
                  </a:cubicBezTo>
                  <a:cubicBezTo>
                    <a:pt x="21" y="743"/>
                    <a:pt x="21" y="754"/>
                    <a:pt x="17" y="767"/>
                  </a:cubicBezTo>
                  <a:cubicBezTo>
                    <a:pt x="11" y="788"/>
                    <a:pt x="9" y="801"/>
                    <a:pt x="0" y="820"/>
                  </a:cubicBezTo>
                  <a:cubicBezTo>
                    <a:pt x="6" y="824"/>
                    <a:pt x="6" y="832"/>
                    <a:pt x="13" y="839"/>
                  </a:cubicBezTo>
                  <a:cubicBezTo>
                    <a:pt x="17" y="841"/>
                    <a:pt x="19" y="839"/>
                    <a:pt x="23" y="841"/>
                  </a:cubicBezTo>
                  <a:cubicBezTo>
                    <a:pt x="28" y="843"/>
                    <a:pt x="28" y="847"/>
                    <a:pt x="30" y="851"/>
                  </a:cubicBezTo>
                  <a:cubicBezTo>
                    <a:pt x="32" y="849"/>
                    <a:pt x="34" y="849"/>
                    <a:pt x="36" y="847"/>
                  </a:cubicBezTo>
                  <a:cubicBezTo>
                    <a:pt x="45" y="847"/>
                    <a:pt x="45" y="847"/>
                    <a:pt x="45" y="847"/>
                  </a:cubicBezTo>
                  <a:cubicBezTo>
                    <a:pt x="45" y="866"/>
                    <a:pt x="45" y="866"/>
                    <a:pt x="45" y="866"/>
                  </a:cubicBezTo>
                  <a:cubicBezTo>
                    <a:pt x="45" y="868"/>
                    <a:pt x="45" y="871"/>
                    <a:pt x="47" y="871"/>
                  </a:cubicBezTo>
                  <a:cubicBezTo>
                    <a:pt x="53" y="871"/>
                    <a:pt x="55" y="868"/>
                    <a:pt x="59" y="868"/>
                  </a:cubicBezTo>
                  <a:cubicBezTo>
                    <a:pt x="68" y="868"/>
                    <a:pt x="70" y="875"/>
                    <a:pt x="78" y="875"/>
                  </a:cubicBezTo>
                  <a:cubicBezTo>
                    <a:pt x="78" y="896"/>
                    <a:pt x="85" y="907"/>
                    <a:pt x="87" y="928"/>
                  </a:cubicBezTo>
                  <a:cubicBezTo>
                    <a:pt x="89" y="928"/>
                    <a:pt x="91" y="928"/>
                    <a:pt x="93" y="928"/>
                  </a:cubicBezTo>
                  <a:cubicBezTo>
                    <a:pt x="100" y="928"/>
                    <a:pt x="102" y="924"/>
                    <a:pt x="106" y="924"/>
                  </a:cubicBezTo>
                  <a:cubicBezTo>
                    <a:pt x="112" y="924"/>
                    <a:pt x="114" y="932"/>
                    <a:pt x="121" y="932"/>
                  </a:cubicBezTo>
                  <a:cubicBezTo>
                    <a:pt x="129" y="932"/>
                    <a:pt x="129" y="921"/>
                    <a:pt x="138" y="921"/>
                  </a:cubicBezTo>
                  <a:cubicBezTo>
                    <a:pt x="150" y="919"/>
                    <a:pt x="163" y="924"/>
                    <a:pt x="169" y="913"/>
                  </a:cubicBezTo>
                  <a:cubicBezTo>
                    <a:pt x="165" y="909"/>
                    <a:pt x="165" y="907"/>
                    <a:pt x="163" y="900"/>
                  </a:cubicBezTo>
                  <a:cubicBezTo>
                    <a:pt x="178" y="902"/>
                    <a:pt x="191" y="902"/>
                    <a:pt x="197" y="915"/>
                  </a:cubicBezTo>
                  <a:cubicBezTo>
                    <a:pt x="199" y="919"/>
                    <a:pt x="199" y="924"/>
                    <a:pt x="201" y="930"/>
                  </a:cubicBezTo>
                  <a:cubicBezTo>
                    <a:pt x="205" y="943"/>
                    <a:pt x="210" y="949"/>
                    <a:pt x="218" y="962"/>
                  </a:cubicBezTo>
                  <a:cubicBezTo>
                    <a:pt x="233" y="981"/>
                    <a:pt x="239" y="993"/>
                    <a:pt x="250" y="1017"/>
                  </a:cubicBezTo>
                  <a:cubicBezTo>
                    <a:pt x="256" y="1025"/>
                    <a:pt x="269" y="1027"/>
                    <a:pt x="269" y="1040"/>
                  </a:cubicBezTo>
                  <a:cubicBezTo>
                    <a:pt x="269" y="1046"/>
                    <a:pt x="269" y="1051"/>
                    <a:pt x="269" y="1057"/>
                  </a:cubicBezTo>
                  <a:cubicBezTo>
                    <a:pt x="269" y="1065"/>
                    <a:pt x="260" y="1070"/>
                    <a:pt x="260" y="1078"/>
                  </a:cubicBezTo>
                  <a:cubicBezTo>
                    <a:pt x="260" y="1085"/>
                    <a:pt x="269" y="1085"/>
                    <a:pt x="273" y="1089"/>
                  </a:cubicBezTo>
                  <a:cubicBezTo>
                    <a:pt x="277" y="1095"/>
                    <a:pt x="279" y="1099"/>
                    <a:pt x="288" y="1101"/>
                  </a:cubicBezTo>
                  <a:cubicBezTo>
                    <a:pt x="301" y="1104"/>
                    <a:pt x="301" y="1118"/>
                    <a:pt x="313" y="1121"/>
                  </a:cubicBezTo>
                  <a:cubicBezTo>
                    <a:pt x="332" y="1123"/>
                    <a:pt x="335" y="1142"/>
                    <a:pt x="343" y="1157"/>
                  </a:cubicBezTo>
                  <a:cubicBezTo>
                    <a:pt x="347" y="1165"/>
                    <a:pt x="356" y="1167"/>
                    <a:pt x="356" y="1176"/>
                  </a:cubicBezTo>
                  <a:cubicBezTo>
                    <a:pt x="356" y="1180"/>
                    <a:pt x="356" y="1184"/>
                    <a:pt x="356" y="1188"/>
                  </a:cubicBezTo>
                  <a:cubicBezTo>
                    <a:pt x="364" y="1193"/>
                    <a:pt x="368" y="1201"/>
                    <a:pt x="377" y="1201"/>
                  </a:cubicBezTo>
                  <a:cubicBezTo>
                    <a:pt x="390" y="1201"/>
                    <a:pt x="394" y="1195"/>
                    <a:pt x="404" y="1188"/>
                  </a:cubicBezTo>
                  <a:cubicBezTo>
                    <a:pt x="415" y="1199"/>
                    <a:pt x="421" y="1205"/>
                    <a:pt x="434" y="1210"/>
                  </a:cubicBezTo>
                  <a:cubicBezTo>
                    <a:pt x="438" y="1201"/>
                    <a:pt x="442" y="1195"/>
                    <a:pt x="449" y="1188"/>
                  </a:cubicBezTo>
                  <a:cubicBezTo>
                    <a:pt x="455" y="1184"/>
                    <a:pt x="453" y="1176"/>
                    <a:pt x="461" y="1176"/>
                  </a:cubicBezTo>
                  <a:cubicBezTo>
                    <a:pt x="470" y="1176"/>
                    <a:pt x="470" y="1188"/>
                    <a:pt x="478" y="1188"/>
                  </a:cubicBezTo>
                  <a:cubicBezTo>
                    <a:pt x="483" y="1188"/>
                    <a:pt x="483" y="1184"/>
                    <a:pt x="485" y="1180"/>
                  </a:cubicBezTo>
                  <a:cubicBezTo>
                    <a:pt x="489" y="1180"/>
                    <a:pt x="489" y="1180"/>
                    <a:pt x="489" y="1180"/>
                  </a:cubicBezTo>
                  <a:cubicBezTo>
                    <a:pt x="491" y="1186"/>
                    <a:pt x="493" y="1195"/>
                    <a:pt x="500" y="1195"/>
                  </a:cubicBezTo>
                  <a:cubicBezTo>
                    <a:pt x="506" y="1195"/>
                    <a:pt x="506" y="1188"/>
                    <a:pt x="510" y="1188"/>
                  </a:cubicBezTo>
                  <a:cubicBezTo>
                    <a:pt x="516" y="1188"/>
                    <a:pt x="519" y="1193"/>
                    <a:pt x="523" y="1193"/>
                  </a:cubicBezTo>
                  <a:cubicBezTo>
                    <a:pt x="527" y="1193"/>
                    <a:pt x="527" y="1193"/>
                    <a:pt x="531" y="1193"/>
                  </a:cubicBezTo>
                  <a:cubicBezTo>
                    <a:pt x="531" y="1180"/>
                    <a:pt x="527" y="1165"/>
                    <a:pt x="538" y="1165"/>
                  </a:cubicBezTo>
                  <a:cubicBezTo>
                    <a:pt x="548" y="1165"/>
                    <a:pt x="552" y="1176"/>
                    <a:pt x="563" y="1176"/>
                  </a:cubicBezTo>
                  <a:cubicBezTo>
                    <a:pt x="574" y="1176"/>
                    <a:pt x="580" y="1169"/>
                    <a:pt x="591" y="1169"/>
                  </a:cubicBezTo>
                  <a:cubicBezTo>
                    <a:pt x="612" y="1169"/>
                    <a:pt x="618" y="1186"/>
                    <a:pt x="637" y="1188"/>
                  </a:cubicBezTo>
                  <a:cubicBezTo>
                    <a:pt x="665" y="1180"/>
                    <a:pt x="665" y="1180"/>
                    <a:pt x="665" y="1180"/>
                  </a:cubicBezTo>
                  <a:cubicBezTo>
                    <a:pt x="671" y="1180"/>
                    <a:pt x="675" y="1180"/>
                    <a:pt x="684" y="1180"/>
                  </a:cubicBezTo>
                  <a:cubicBezTo>
                    <a:pt x="688" y="1180"/>
                    <a:pt x="694" y="1182"/>
                    <a:pt x="698" y="1182"/>
                  </a:cubicBezTo>
                  <a:lnTo>
                    <a:pt x="698" y="1182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6909D08A-8335-430F-95F0-C7890753A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1388"/>
              <a:ext cx="465" cy="722"/>
            </a:xfrm>
            <a:custGeom>
              <a:avLst/>
              <a:gdLst>
                <a:gd name="T0" fmla="*/ 249 w 774"/>
                <a:gd name="T1" fmla="*/ 127 h 1200"/>
                <a:gd name="T2" fmla="*/ 218 w 774"/>
                <a:gd name="T3" fmla="*/ 235 h 1200"/>
                <a:gd name="T4" fmla="*/ 196 w 774"/>
                <a:gd name="T5" fmla="*/ 292 h 1200"/>
                <a:gd name="T6" fmla="*/ 190 w 774"/>
                <a:gd name="T7" fmla="*/ 354 h 1200"/>
                <a:gd name="T8" fmla="*/ 163 w 774"/>
                <a:gd name="T9" fmla="*/ 370 h 1200"/>
                <a:gd name="T10" fmla="*/ 124 w 774"/>
                <a:gd name="T11" fmla="*/ 389 h 1200"/>
                <a:gd name="T12" fmla="*/ 76 w 774"/>
                <a:gd name="T13" fmla="*/ 447 h 1200"/>
                <a:gd name="T14" fmla="*/ 63 w 774"/>
                <a:gd name="T15" fmla="*/ 495 h 1200"/>
                <a:gd name="T16" fmla="*/ 86 w 774"/>
                <a:gd name="T17" fmla="*/ 544 h 1200"/>
                <a:gd name="T18" fmla="*/ 40 w 774"/>
                <a:gd name="T19" fmla="*/ 599 h 1200"/>
                <a:gd name="T20" fmla="*/ 8 w 774"/>
                <a:gd name="T21" fmla="*/ 641 h 1200"/>
                <a:gd name="T22" fmla="*/ 21 w 774"/>
                <a:gd name="T23" fmla="*/ 718 h 1200"/>
                <a:gd name="T24" fmla="*/ 25 w 774"/>
                <a:gd name="T25" fmla="*/ 756 h 1200"/>
                <a:gd name="T26" fmla="*/ 0 w 774"/>
                <a:gd name="T27" fmla="*/ 798 h 1200"/>
                <a:gd name="T28" fmla="*/ 29 w 774"/>
                <a:gd name="T29" fmla="*/ 840 h 1200"/>
                <a:gd name="T30" fmla="*/ 80 w 774"/>
                <a:gd name="T31" fmla="*/ 936 h 1200"/>
                <a:gd name="T32" fmla="*/ 116 w 774"/>
                <a:gd name="T33" fmla="*/ 957 h 1200"/>
                <a:gd name="T34" fmla="*/ 144 w 774"/>
                <a:gd name="T35" fmla="*/ 1020 h 1200"/>
                <a:gd name="T36" fmla="*/ 163 w 774"/>
                <a:gd name="T37" fmla="*/ 1033 h 1200"/>
                <a:gd name="T38" fmla="*/ 190 w 774"/>
                <a:gd name="T39" fmla="*/ 1044 h 1200"/>
                <a:gd name="T40" fmla="*/ 230 w 774"/>
                <a:gd name="T41" fmla="*/ 1048 h 1200"/>
                <a:gd name="T42" fmla="*/ 285 w 774"/>
                <a:gd name="T43" fmla="*/ 1031 h 1200"/>
                <a:gd name="T44" fmla="*/ 357 w 774"/>
                <a:gd name="T45" fmla="*/ 1012 h 1200"/>
                <a:gd name="T46" fmla="*/ 408 w 774"/>
                <a:gd name="T47" fmla="*/ 1001 h 1200"/>
                <a:gd name="T48" fmla="*/ 436 w 774"/>
                <a:gd name="T49" fmla="*/ 1022 h 1200"/>
                <a:gd name="T50" fmla="*/ 465 w 774"/>
                <a:gd name="T51" fmla="*/ 1052 h 1200"/>
                <a:gd name="T52" fmla="*/ 489 w 774"/>
                <a:gd name="T53" fmla="*/ 1122 h 1200"/>
                <a:gd name="T54" fmla="*/ 546 w 774"/>
                <a:gd name="T55" fmla="*/ 1171 h 1200"/>
                <a:gd name="T56" fmla="*/ 596 w 774"/>
                <a:gd name="T57" fmla="*/ 1200 h 1200"/>
                <a:gd name="T58" fmla="*/ 658 w 774"/>
                <a:gd name="T59" fmla="*/ 1154 h 1200"/>
                <a:gd name="T60" fmla="*/ 698 w 774"/>
                <a:gd name="T61" fmla="*/ 1160 h 1200"/>
                <a:gd name="T62" fmla="*/ 723 w 774"/>
                <a:gd name="T63" fmla="*/ 1116 h 1200"/>
                <a:gd name="T64" fmla="*/ 759 w 774"/>
                <a:gd name="T65" fmla="*/ 1075 h 1200"/>
                <a:gd name="T66" fmla="*/ 753 w 774"/>
                <a:gd name="T67" fmla="*/ 1027 h 1200"/>
                <a:gd name="T68" fmla="*/ 719 w 774"/>
                <a:gd name="T69" fmla="*/ 972 h 1200"/>
                <a:gd name="T70" fmla="*/ 719 w 774"/>
                <a:gd name="T71" fmla="*/ 910 h 1200"/>
                <a:gd name="T72" fmla="*/ 681 w 774"/>
                <a:gd name="T73" fmla="*/ 870 h 1200"/>
                <a:gd name="T74" fmla="*/ 628 w 774"/>
                <a:gd name="T75" fmla="*/ 845 h 1200"/>
                <a:gd name="T76" fmla="*/ 613 w 774"/>
                <a:gd name="T77" fmla="*/ 787 h 1200"/>
                <a:gd name="T78" fmla="*/ 501 w 774"/>
                <a:gd name="T79" fmla="*/ 728 h 1200"/>
                <a:gd name="T80" fmla="*/ 495 w 774"/>
                <a:gd name="T81" fmla="*/ 675 h 1200"/>
                <a:gd name="T82" fmla="*/ 463 w 774"/>
                <a:gd name="T83" fmla="*/ 599 h 1200"/>
                <a:gd name="T84" fmla="*/ 497 w 774"/>
                <a:gd name="T85" fmla="*/ 531 h 1200"/>
                <a:gd name="T86" fmla="*/ 484 w 774"/>
                <a:gd name="T87" fmla="*/ 514 h 1200"/>
                <a:gd name="T88" fmla="*/ 469 w 774"/>
                <a:gd name="T89" fmla="*/ 434 h 1200"/>
                <a:gd name="T90" fmla="*/ 501 w 774"/>
                <a:gd name="T91" fmla="*/ 370 h 1200"/>
                <a:gd name="T92" fmla="*/ 505 w 774"/>
                <a:gd name="T93" fmla="*/ 328 h 1200"/>
                <a:gd name="T94" fmla="*/ 514 w 774"/>
                <a:gd name="T95" fmla="*/ 267 h 1200"/>
                <a:gd name="T96" fmla="*/ 582 w 774"/>
                <a:gd name="T97" fmla="*/ 265 h 1200"/>
                <a:gd name="T98" fmla="*/ 565 w 774"/>
                <a:gd name="T99" fmla="*/ 212 h 1200"/>
                <a:gd name="T100" fmla="*/ 446 w 774"/>
                <a:gd name="T101" fmla="*/ 163 h 1200"/>
                <a:gd name="T102" fmla="*/ 414 w 774"/>
                <a:gd name="T103" fmla="*/ 87 h 1200"/>
                <a:gd name="T104" fmla="*/ 425 w 774"/>
                <a:gd name="T105" fmla="*/ 0 h 1200"/>
                <a:gd name="T106" fmla="*/ 338 w 774"/>
                <a:gd name="T107" fmla="*/ 95 h 1200"/>
                <a:gd name="T108" fmla="*/ 247 w 774"/>
                <a:gd name="T109" fmla="*/ 106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4" h="1200">
                  <a:moveTo>
                    <a:pt x="247" y="106"/>
                  </a:moveTo>
                  <a:lnTo>
                    <a:pt x="247" y="106"/>
                  </a:lnTo>
                  <a:cubicBezTo>
                    <a:pt x="247" y="108"/>
                    <a:pt x="245" y="110"/>
                    <a:pt x="245" y="114"/>
                  </a:cubicBezTo>
                  <a:cubicBezTo>
                    <a:pt x="245" y="121"/>
                    <a:pt x="249" y="123"/>
                    <a:pt x="249" y="127"/>
                  </a:cubicBezTo>
                  <a:cubicBezTo>
                    <a:pt x="249" y="148"/>
                    <a:pt x="241" y="159"/>
                    <a:pt x="241" y="178"/>
                  </a:cubicBezTo>
                  <a:cubicBezTo>
                    <a:pt x="241" y="188"/>
                    <a:pt x="249" y="193"/>
                    <a:pt x="249" y="201"/>
                  </a:cubicBezTo>
                  <a:cubicBezTo>
                    <a:pt x="249" y="210"/>
                    <a:pt x="243" y="210"/>
                    <a:pt x="237" y="212"/>
                  </a:cubicBezTo>
                  <a:cubicBezTo>
                    <a:pt x="228" y="218"/>
                    <a:pt x="218" y="224"/>
                    <a:pt x="218" y="235"/>
                  </a:cubicBezTo>
                  <a:cubicBezTo>
                    <a:pt x="218" y="243"/>
                    <a:pt x="215" y="250"/>
                    <a:pt x="209" y="252"/>
                  </a:cubicBezTo>
                  <a:cubicBezTo>
                    <a:pt x="201" y="254"/>
                    <a:pt x="188" y="252"/>
                    <a:pt x="188" y="260"/>
                  </a:cubicBezTo>
                  <a:cubicBezTo>
                    <a:pt x="188" y="271"/>
                    <a:pt x="201" y="275"/>
                    <a:pt x="201" y="286"/>
                  </a:cubicBezTo>
                  <a:cubicBezTo>
                    <a:pt x="201" y="288"/>
                    <a:pt x="199" y="290"/>
                    <a:pt x="196" y="292"/>
                  </a:cubicBezTo>
                  <a:cubicBezTo>
                    <a:pt x="203" y="303"/>
                    <a:pt x="203" y="303"/>
                    <a:pt x="203" y="303"/>
                  </a:cubicBezTo>
                  <a:cubicBezTo>
                    <a:pt x="196" y="309"/>
                    <a:pt x="190" y="313"/>
                    <a:pt x="190" y="322"/>
                  </a:cubicBezTo>
                  <a:cubicBezTo>
                    <a:pt x="190" y="330"/>
                    <a:pt x="196" y="334"/>
                    <a:pt x="201" y="341"/>
                  </a:cubicBezTo>
                  <a:cubicBezTo>
                    <a:pt x="194" y="343"/>
                    <a:pt x="190" y="347"/>
                    <a:pt x="190" y="354"/>
                  </a:cubicBezTo>
                  <a:cubicBezTo>
                    <a:pt x="190" y="362"/>
                    <a:pt x="190" y="368"/>
                    <a:pt x="194" y="377"/>
                  </a:cubicBezTo>
                  <a:cubicBezTo>
                    <a:pt x="192" y="379"/>
                    <a:pt x="192" y="379"/>
                    <a:pt x="190" y="379"/>
                  </a:cubicBezTo>
                  <a:cubicBezTo>
                    <a:pt x="184" y="379"/>
                    <a:pt x="182" y="377"/>
                    <a:pt x="175" y="377"/>
                  </a:cubicBezTo>
                  <a:cubicBezTo>
                    <a:pt x="171" y="375"/>
                    <a:pt x="165" y="375"/>
                    <a:pt x="163" y="370"/>
                  </a:cubicBezTo>
                  <a:cubicBezTo>
                    <a:pt x="158" y="366"/>
                    <a:pt x="158" y="360"/>
                    <a:pt x="154" y="360"/>
                  </a:cubicBezTo>
                  <a:cubicBezTo>
                    <a:pt x="148" y="360"/>
                    <a:pt x="144" y="364"/>
                    <a:pt x="139" y="370"/>
                  </a:cubicBezTo>
                  <a:cubicBezTo>
                    <a:pt x="135" y="379"/>
                    <a:pt x="139" y="392"/>
                    <a:pt x="131" y="392"/>
                  </a:cubicBezTo>
                  <a:cubicBezTo>
                    <a:pt x="129" y="392"/>
                    <a:pt x="127" y="392"/>
                    <a:pt x="124" y="389"/>
                  </a:cubicBezTo>
                  <a:cubicBezTo>
                    <a:pt x="118" y="389"/>
                    <a:pt x="116" y="387"/>
                    <a:pt x="112" y="387"/>
                  </a:cubicBezTo>
                  <a:cubicBezTo>
                    <a:pt x="105" y="387"/>
                    <a:pt x="101" y="392"/>
                    <a:pt x="95" y="396"/>
                  </a:cubicBezTo>
                  <a:cubicBezTo>
                    <a:pt x="88" y="396"/>
                    <a:pt x="80" y="400"/>
                    <a:pt x="76" y="406"/>
                  </a:cubicBezTo>
                  <a:cubicBezTo>
                    <a:pt x="76" y="421"/>
                    <a:pt x="76" y="430"/>
                    <a:pt x="76" y="447"/>
                  </a:cubicBezTo>
                  <a:cubicBezTo>
                    <a:pt x="76" y="451"/>
                    <a:pt x="82" y="451"/>
                    <a:pt x="86" y="453"/>
                  </a:cubicBezTo>
                  <a:cubicBezTo>
                    <a:pt x="93" y="461"/>
                    <a:pt x="97" y="468"/>
                    <a:pt x="101" y="476"/>
                  </a:cubicBezTo>
                  <a:cubicBezTo>
                    <a:pt x="86" y="481"/>
                    <a:pt x="78" y="487"/>
                    <a:pt x="63" y="487"/>
                  </a:cubicBezTo>
                  <a:cubicBezTo>
                    <a:pt x="63" y="495"/>
                    <a:pt x="63" y="495"/>
                    <a:pt x="63" y="495"/>
                  </a:cubicBezTo>
                  <a:cubicBezTo>
                    <a:pt x="72" y="510"/>
                    <a:pt x="72" y="510"/>
                    <a:pt x="72" y="510"/>
                  </a:cubicBezTo>
                  <a:cubicBezTo>
                    <a:pt x="65" y="517"/>
                    <a:pt x="57" y="517"/>
                    <a:pt x="57" y="527"/>
                  </a:cubicBezTo>
                  <a:cubicBezTo>
                    <a:pt x="57" y="531"/>
                    <a:pt x="63" y="533"/>
                    <a:pt x="69" y="536"/>
                  </a:cubicBezTo>
                  <a:cubicBezTo>
                    <a:pt x="76" y="538"/>
                    <a:pt x="82" y="540"/>
                    <a:pt x="86" y="544"/>
                  </a:cubicBezTo>
                  <a:cubicBezTo>
                    <a:pt x="80" y="552"/>
                    <a:pt x="74" y="552"/>
                    <a:pt x="67" y="559"/>
                  </a:cubicBezTo>
                  <a:cubicBezTo>
                    <a:pt x="59" y="567"/>
                    <a:pt x="65" y="578"/>
                    <a:pt x="57" y="588"/>
                  </a:cubicBezTo>
                  <a:cubicBezTo>
                    <a:pt x="55" y="593"/>
                    <a:pt x="46" y="588"/>
                    <a:pt x="42" y="591"/>
                  </a:cubicBezTo>
                  <a:cubicBezTo>
                    <a:pt x="40" y="593"/>
                    <a:pt x="40" y="597"/>
                    <a:pt x="40" y="599"/>
                  </a:cubicBezTo>
                  <a:cubicBezTo>
                    <a:pt x="33" y="610"/>
                    <a:pt x="29" y="616"/>
                    <a:pt x="25" y="627"/>
                  </a:cubicBezTo>
                  <a:cubicBezTo>
                    <a:pt x="25" y="629"/>
                    <a:pt x="23" y="631"/>
                    <a:pt x="23" y="633"/>
                  </a:cubicBezTo>
                  <a:cubicBezTo>
                    <a:pt x="23" y="637"/>
                    <a:pt x="14" y="635"/>
                    <a:pt x="10" y="637"/>
                  </a:cubicBezTo>
                  <a:cubicBezTo>
                    <a:pt x="8" y="639"/>
                    <a:pt x="8" y="639"/>
                    <a:pt x="8" y="641"/>
                  </a:cubicBezTo>
                  <a:cubicBezTo>
                    <a:pt x="8" y="646"/>
                    <a:pt x="12" y="646"/>
                    <a:pt x="12" y="650"/>
                  </a:cubicBezTo>
                  <a:cubicBezTo>
                    <a:pt x="12" y="656"/>
                    <a:pt x="4" y="656"/>
                    <a:pt x="2" y="665"/>
                  </a:cubicBezTo>
                  <a:cubicBezTo>
                    <a:pt x="17" y="667"/>
                    <a:pt x="21" y="682"/>
                    <a:pt x="21" y="696"/>
                  </a:cubicBezTo>
                  <a:cubicBezTo>
                    <a:pt x="21" y="705"/>
                    <a:pt x="21" y="709"/>
                    <a:pt x="21" y="718"/>
                  </a:cubicBezTo>
                  <a:cubicBezTo>
                    <a:pt x="23" y="718"/>
                    <a:pt x="23" y="718"/>
                    <a:pt x="25" y="718"/>
                  </a:cubicBezTo>
                  <a:cubicBezTo>
                    <a:pt x="29" y="718"/>
                    <a:pt x="31" y="715"/>
                    <a:pt x="33" y="715"/>
                  </a:cubicBezTo>
                  <a:cubicBezTo>
                    <a:pt x="40" y="715"/>
                    <a:pt x="46" y="720"/>
                    <a:pt x="46" y="726"/>
                  </a:cubicBezTo>
                  <a:cubicBezTo>
                    <a:pt x="46" y="739"/>
                    <a:pt x="25" y="741"/>
                    <a:pt x="25" y="756"/>
                  </a:cubicBezTo>
                  <a:cubicBezTo>
                    <a:pt x="25" y="758"/>
                    <a:pt x="27" y="760"/>
                    <a:pt x="27" y="762"/>
                  </a:cubicBezTo>
                  <a:cubicBezTo>
                    <a:pt x="27" y="773"/>
                    <a:pt x="8" y="766"/>
                    <a:pt x="8" y="777"/>
                  </a:cubicBezTo>
                  <a:cubicBezTo>
                    <a:pt x="8" y="779"/>
                    <a:pt x="10" y="781"/>
                    <a:pt x="10" y="783"/>
                  </a:cubicBezTo>
                  <a:cubicBezTo>
                    <a:pt x="10" y="790"/>
                    <a:pt x="0" y="792"/>
                    <a:pt x="0" y="798"/>
                  </a:cubicBezTo>
                  <a:cubicBezTo>
                    <a:pt x="0" y="807"/>
                    <a:pt x="6" y="811"/>
                    <a:pt x="6" y="819"/>
                  </a:cubicBezTo>
                  <a:cubicBezTo>
                    <a:pt x="6" y="826"/>
                    <a:pt x="4" y="830"/>
                    <a:pt x="4" y="836"/>
                  </a:cubicBezTo>
                  <a:cubicBezTo>
                    <a:pt x="6" y="840"/>
                    <a:pt x="8" y="847"/>
                    <a:pt x="14" y="847"/>
                  </a:cubicBezTo>
                  <a:cubicBezTo>
                    <a:pt x="21" y="847"/>
                    <a:pt x="23" y="840"/>
                    <a:pt x="29" y="840"/>
                  </a:cubicBezTo>
                  <a:cubicBezTo>
                    <a:pt x="42" y="840"/>
                    <a:pt x="42" y="857"/>
                    <a:pt x="50" y="868"/>
                  </a:cubicBezTo>
                  <a:cubicBezTo>
                    <a:pt x="59" y="876"/>
                    <a:pt x="69" y="881"/>
                    <a:pt x="69" y="893"/>
                  </a:cubicBezTo>
                  <a:cubicBezTo>
                    <a:pt x="69" y="906"/>
                    <a:pt x="63" y="912"/>
                    <a:pt x="63" y="925"/>
                  </a:cubicBezTo>
                  <a:cubicBezTo>
                    <a:pt x="63" y="934"/>
                    <a:pt x="74" y="931"/>
                    <a:pt x="80" y="936"/>
                  </a:cubicBezTo>
                  <a:cubicBezTo>
                    <a:pt x="88" y="940"/>
                    <a:pt x="86" y="948"/>
                    <a:pt x="95" y="953"/>
                  </a:cubicBezTo>
                  <a:cubicBezTo>
                    <a:pt x="99" y="946"/>
                    <a:pt x="101" y="942"/>
                    <a:pt x="108" y="936"/>
                  </a:cubicBezTo>
                  <a:cubicBezTo>
                    <a:pt x="114" y="936"/>
                    <a:pt x="114" y="936"/>
                    <a:pt x="114" y="936"/>
                  </a:cubicBezTo>
                  <a:cubicBezTo>
                    <a:pt x="114" y="944"/>
                    <a:pt x="112" y="950"/>
                    <a:pt x="116" y="957"/>
                  </a:cubicBezTo>
                  <a:cubicBezTo>
                    <a:pt x="118" y="959"/>
                    <a:pt x="122" y="959"/>
                    <a:pt x="124" y="963"/>
                  </a:cubicBezTo>
                  <a:cubicBezTo>
                    <a:pt x="133" y="972"/>
                    <a:pt x="133" y="980"/>
                    <a:pt x="137" y="993"/>
                  </a:cubicBezTo>
                  <a:cubicBezTo>
                    <a:pt x="141" y="999"/>
                    <a:pt x="148" y="1003"/>
                    <a:pt x="148" y="1012"/>
                  </a:cubicBezTo>
                  <a:cubicBezTo>
                    <a:pt x="148" y="1016"/>
                    <a:pt x="144" y="1016"/>
                    <a:pt x="144" y="1020"/>
                  </a:cubicBezTo>
                  <a:cubicBezTo>
                    <a:pt x="144" y="1025"/>
                    <a:pt x="144" y="1025"/>
                    <a:pt x="144" y="1025"/>
                  </a:cubicBezTo>
                  <a:cubicBezTo>
                    <a:pt x="148" y="1025"/>
                    <a:pt x="148" y="1025"/>
                    <a:pt x="148" y="1025"/>
                  </a:cubicBezTo>
                  <a:cubicBezTo>
                    <a:pt x="152" y="1022"/>
                    <a:pt x="154" y="1020"/>
                    <a:pt x="156" y="1016"/>
                  </a:cubicBezTo>
                  <a:cubicBezTo>
                    <a:pt x="160" y="1020"/>
                    <a:pt x="163" y="1027"/>
                    <a:pt x="163" y="1033"/>
                  </a:cubicBezTo>
                  <a:cubicBezTo>
                    <a:pt x="163" y="1039"/>
                    <a:pt x="163" y="1044"/>
                    <a:pt x="163" y="1052"/>
                  </a:cubicBezTo>
                  <a:cubicBezTo>
                    <a:pt x="165" y="1052"/>
                    <a:pt x="165" y="1054"/>
                    <a:pt x="167" y="1054"/>
                  </a:cubicBezTo>
                  <a:cubicBezTo>
                    <a:pt x="171" y="1054"/>
                    <a:pt x="171" y="1050"/>
                    <a:pt x="173" y="1048"/>
                  </a:cubicBezTo>
                  <a:cubicBezTo>
                    <a:pt x="180" y="1044"/>
                    <a:pt x="184" y="1044"/>
                    <a:pt x="190" y="1044"/>
                  </a:cubicBezTo>
                  <a:cubicBezTo>
                    <a:pt x="199" y="1044"/>
                    <a:pt x="199" y="1048"/>
                    <a:pt x="205" y="1052"/>
                  </a:cubicBezTo>
                  <a:cubicBezTo>
                    <a:pt x="205" y="1041"/>
                    <a:pt x="205" y="1041"/>
                    <a:pt x="205" y="1041"/>
                  </a:cubicBezTo>
                  <a:cubicBezTo>
                    <a:pt x="207" y="1041"/>
                    <a:pt x="209" y="1039"/>
                    <a:pt x="211" y="1039"/>
                  </a:cubicBezTo>
                  <a:cubicBezTo>
                    <a:pt x="220" y="1039"/>
                    <a:pt x="222" y="1048"/>
                    <a:pt x="230" y="1048"/>
                  </a:cubicBezTo>
                  <a:cubicBezTo>
                    <a:pt x="235" y="1048"/>
                    <a:pt x="235" y="1039"/>
                    <a:pt x="239" y="1037"/>
                  </a:cubicBezTo>
                  <a:cubicBezTo>
                    <a:pt x="247" y="1035"/>
                    <a:pt x="249" y="1033"/>
                    <a:pt x="258" y="1031"/>
                  </a:cubicBezTo>
                  <a:cubicBezTo>
                    <a:pt x="262" y="1039"/>
                    <a:pt x="264" y="1050"/>
                    <a:pt x="275" y="1050"/>
                  </a:cubicBezTo>
                  <a:cubicBezTo>
                    <a:pt x="283" y="1050"/>
                    <a:pt x="283" y="1039"/>
                    <a:pt x="285" y="1031"/>
                  </a:cubicBezTo>
                  <a:cubicBezTo>
                    <a:pt x="294" y="1031"/>
                    <a:pt x="298" y="1033"/>
                    <a:pt x="306" y="1033"/>
                  </a:cubicBezTo>
                  <a:cubicBezTo>
                    <a:pt x="313" y="1033"/>
                    <a:pt x="317" y="1029"/>
                    <a:pt x="323" y="1029"/>
                  </a:cubicBezTo>
                  <a:cubicBezTo>
                    <a:pt x="328" y="1029"/>
                    <a:pt x="330" y="1033"/>
                    <a:pt x="334" y="1033"/>
                  </a:cubicBezTo>
                  <a:cubicBezTo>
                    <a:pt x="347" y="1033"/>
                    <a:pt x="357" y="1025"/>
                    <a:pt x="357" y="1012"/>
                  </a:cubicBezTo>
                  <a:cubicBezTo>
                    <a:pt x="357" y="1008"/>
                    <a:pt x="362" y="1008"/>
                    <a:pt x="366" y="1005"/>
                  </a:cubicBezTo>
                  <a:cubicBezTo>
                    <a:pt x="370" y="1001"/>
                    <a:pt x="374" y="997"/>
                    <a:pt x="381" y="997"/>
                  </a:cubicBezTo>
                  <a:cubicBezTo>
                    <a:pt x="387" y="997"/>
                    <a:pt x="387" y="1008"/>
                    <a:pt x="393" y="1008"/>
                  </a:cubicBezTo>
                  <a:cubicBezTo>
                    <a:pt x="400" y="1008"/>
                    <a:pt x="402" y="1001"/>
                    <a:pt x="408" y="1001"/>
                  </a:cubicBezTo>
                  <a:cubicBezTo>
                    <a:pt x="417" y="1001"/>
                    <a:pt x="417" y="1014"/>
                    <a:pt x="425" y="1014"/>
                  </a:cubicBezTo>
                  <a:cubicBezTo>
                    <a:pt x="427" y="1014"/>
                    <a:pt x="427" y="1012"/>
                    <a:pt x="429" y="1012"/>
                  </a:cubicBezTo>
                  <a:cubicBezTo>
                    <a:pt x="431" y="1012"/>
                    <a:pt x="433" y="1012"/>
                    <a:pt x="436" y="1012"/>
                  </a:cubicBezTo>
                  <a:cubicBezTo>
                    <a:pt x="436" y="1016"/>
                    <a:pt x="433" y="1020"/>
                    <a:pt x="436" y="1022"/>
                  </a:cubicBezTo>
                  <a:cubicBezTo>
                    <a:pt x="442" y="1031"/>
                    <a:pt x="457" y="1025"/>
                    <a:pt x="457" y="1033"/>
                  </a:cubicBezTo>
                  <a:cubicBezTo>
                    <a:pt x="457" y="1039"/>
                    <a:pt x="453" y="1044"/>
                    <a:pt x="453" y="1050"/>
                  </a:cubicBezTo>
                  <a:cubicBezTo>
                    <a:pt x="453" y="1054"/>
                    <a:pt x="459" y="1056"/>
                    <a:pt x="463" y="1058"/>
                  </a:cubicBezTo>
                  <a:cubicBezTo>
                    <a:pt x="465" y="1052"/>
                    <a:pt x="465" y="1052"/>
                    <a:pt x="465" y="1052"/>
                  </a:cubicBezTo>
                  <a:cubicBezTo>
                    <a:pt x="476" y="1052"/>
                    <a:pt x="476" y="1063"/>
                    <a:pt x="484" y="1069"/>
                  </a:cubicBezTo>
                  <a:cubicBezTo>
                    <a:pt x="493" y="1080"/>
                    <a:pt x="495" y="1088"/>
                    <a:pt x="495" y="1101"/>
                  </a:cubicBezTo>
                  <a:cubicBezTo>
                    <a:pt x="495" y="1107"/>
                    <a:pt x="484" y="1109"/>
                    <a:pt x="484" y="1116"/>
                  </a:cubicBezTo>
                  <a:cubicBezTo>
                    <a:pt x="484" y="1118"/>
                    <a:pt x="489" y="1118"/>
                    <a:pt x="489" y="1122"/>
                  </a:cubicBezTo>
                  <a:cubicBezTo>
                    <a:pt x="495" y="1133"/>
                    <a:pt x="495" y="1141"/>
                    <a:pt x="495" y="1154"/>
                  </a:cubicBezTo>
                  <a:cubicBezTo>
                    <a:pt x="497" y="1154"/>
                    <a:pt x="499" y="1156"/>
                    <a:pt x="501" y="1156"/>
                  </a:cubicBezTo>
                  <a:cubicBezTo>
                    <a:pt x="508" y="1156"/>
                    <a:pt x="508" y="1149"/>
                    <a:pt x="514" y="1147"/>
                  </a:cubicBezTo>
                  <a:cubicBezTo>
                    <a:pt x="522" y="1160"/>
                    <a:pt x="531" y="1171"/>
                    <a:pt x="546" y="1171"/>
                  </a:cubicBezTo>
                  <a:cubicBezTo>
                    <a:pt x="550" y="1171"/>
                    <a:pt x="552" y="1166"/>
                    <a:pt x="558" y="1166"/>
                  </a:cubicBezTo>
                  <a:cubicBezTo>
                    <a:pt x="567" y="1166"/>
                    <a:pt x="569" y="1173"/>
                    <a:pt x="575" y="1177"/>
                  </a:cubicBezTo>
                  <a:cubicBezTo>
                    <a:pt x="582" y="1181"/>
                    <a:pt x="586" y="1181"/>
                    <a:pt x="590" y="1188"/>
                  </a:cubicBezTo>
                  <a:cubicBezTo>
                    <a:pt x="592" y="1192"/>
                    <a:pt x="590" y="1200"/>
                    <a:pt x="596" y="1200"/>
                  </a:cubicBezTo>
                  <a:cubicBezTo>
                    <a:pt x="603" y="1200"/>
                    <a:pt x="603" y="1192"/>
                    <a:pt x="609" y="1192"/>
                  </a:cubicBezTo>
                  <a:cubicBezTo>
                    <a:pt x="613" y="1192"/>
                    <a:pt x="615" y="1194"/>
                    <a:pt x="618" y="1194"/>
                  </a:cubicBezTo>
                  <a:cubicBezTo>
                    <a:pt x="620" y="1181"/>
                    <a:pt x="622" y="1171"/>
                    <a:pt x="630" y="1160"/>
                  </a:cubicBezTo>
                  <a:cubicBezTo>
                    <a:pt x="639" y="1154"/>
                    <a:pt x="647" y="1154"/>
                    <a:pt x="658" y="1154"/>
                  </a:cubicBezTo>
                  <a:cubicBezTo>
                    <a:pt x="662" y="1154"/>
                    <a:pt x="664" y="1158"/>
                    <a:pt x="668" y="1158"/>
                  </a:cubicBezTo>
                  <a:cubicBezTo>
                    <a:pt x="677" y="1158"/>
                    <a:pt x="675" y="1145"/>
                    <a:pt x="681" y="1145"/>
                  </a:cubicBezTo>
                  <a:cubicBezTo>
                    <a:pt x="690" y="1145"/>
                    <a:pt x="692" y="1152"/>
                    <a:pt x="692" y="1160"/>
                  </a:cubicBezTo>
                  <a:cubicBezTo>
                    <a:pt x="694" y="1160"/>
                    <a:pt x="696" y="1160"/>
                    <a:pt x="698" y="1160"/>
                  </a:cubicBezTo>
                  <a:cubicBezTo>
                    <a:pt x="704" y="1160"/>
                    <a:pt x="704" y="1156"/>
                    <a:pt x="709" y="1154"/>
                  </a:cubicBezTo>
                  <a:cubicBezTo>
                    <a:pt x="713" y="1152"/>
                    <a:pt x="719" y="1149"/>
                    <a:pt x="719" y="1145"/>
                  </a:cubicBezTo>
                  <a:cubicBezTo>
                    <a:pt x="719" y="1139"/>
                    <a:pt x="715" y="1135"/>
                    <a:pt x="717" y="1130"/>
                  </a:cubicBezTo>
                  <a:cubicBezTo>
                    <a:pt x="719" y="1124"/>
                    <a:pt x="723" y="1122"/>
                    <a:pt x="723" y="1116"/>
                  </a:cubicBezTo>
                  <a:cubicBezTo>
                    <a:pt x="723" y="1109"/>
                    <a:pt x="717" y="1105"/>
                    <a:pt x="717" y="1099"/>
                  </a:cubicBezTo>
                  <a:cubicBezTo>
                    <a:pt x="717" y="1092"/>
                    <a:pt x="723" y="1088"/>
                    <a:pt x="730" y="1086"/>
                  </a:cubicBezTo>
                  <a:cubicBezTo>
                    <a:pt x="736" y="1082"/>
                    <a:pt x="734" y="1067"/>
                    <a:pt x="742" y="1067"/>
                  </a:cubicBezTo>
                  <a:cubicBezTo>
                    <a:pt x="749" y="1067"/>
                    <a:pt x="753" y="1073"/>
                    <a:pt x="759" y="1075"/>
                  </a:cubicBezTo>
                  <a:cubicBezTo>
                    <a:pt x="759" y="1065"/>
                    <a:pt x="759" y="1058"/>
                    <a:pt x="764" y="1050"/>
                  </a:cubicBezTo>
                  <a:cubicBezTo>
                    <a:pt x="768" y="1044"/>
                    <a:pt x="774" y="1041"/>
                    <a:pt x="774" y="1035"/>
                  </a:cubicBezTo>
                  <a:cubicBezTo>
                    <a:pt x="770" y="1031"/>
                    <a:pt x="770" y="1022"/>
                    <a:pt x="762" y="1022"/>
                  </a:cubicBezTo>
                  <a:cubicBezTo>
                    <a:pt x="757" y="1022"/>
                    <a:pt x="757" y="1027"/>
                    <a:pt x="753" y="1027"/>
                  </a:cubicBezTo>
                  <a:cubicBezTo>
                    <a:pt x="751" y="1027"/>
                    <a:pt x="749" y="1027"/>
                    <a:pt x="747" y="1027"/>
                  </a:cubicBezTo>
                  <a:cubicBezTo>
                    <a:pt x="747" y="1018"/>
                    <a:pt x="747" y="1014"/>
                    <a:pt x="747" y="1008"/>
                  </a:cubicBezTo>
                  <a:cubicBezTo>
                    <a:pt x="747" y="997"/>
                    <a:pt x="738" y="993"/>
                    <a:pt x="730" y="984"/>
                  </a:cubicBezTo>
                  <a:cubicBezTo>
                    <a:pt x="726" y="980"/>
                    <a:pt x="726" y="976"/>
                    <a:pt x="719" y="972"/>
                  </a:cubicBezTo>
                  <a:cubicBezTo>
                    <a:pt x="713" y="967"/>
                    <a:pt x="702" y="972"/>
                    <a:pt x="702" y="963"/>
                  </a:cubicBezTo>
                  <a:cubicBezTo>
                    <a:pt x="702" y="953"/>
                    <a:pt x="713" y="950"/>
                    <a:pt x="713" y="940"/>
                  </a:cubicBezTo>
                  <a:cubicBezTo>
                    <a:pt x="713" y="934"/>
                    <a:pt x="711" y="931"/>
                    <a:pt x="711" y="925"/>
                  </a:cubicBezTo>
                  <a:cubicBezTo>
                    <a:pt x="711" y="919"/>
                    <a:pt x="719" y="917"/>
                    <a:pt x="719" y="910"/>
                  </a:cubicBezTo>
                  <a:cubicBezTo>
                    <a:pt x="719" y="902"/>
                    <a:pt x="715" y="895"/>
                    <a:pt x="709" y="891"/>
                  </a:cubicBezTo>
                  <a:cubicBezTo>
                    <a:pt x="700" y="887"/>
                    <a:pt x="694" y="885"/>
                    <a:pt x="692" y="878"/>
                  </a:cubicBezTo>
                  <a:cubicBezTo>
                    <a:pt x="690" y="874"/>
                    <a:pt x="690" y="868"/>
                    <a:pt x="685" y="868"/>
                  </a:cubicBezTo>
                  <a:cubicBezTo>
                    <a:pt x="683" y="868"/>
                    <a:pt x="683" y="870"/>
                    <a:pt x="681" y="870"/>
                  </a:cubicBezTo>
                  <a:cubicBezTo>
                    <a:pt x="677" y="870"/>
                    <a:pt x="675" y="866"/>
                    <a:pt x="671" y="864"/>
                  </a:cubicBezTo>
                  <a:cubicBezTo>
                    <a:pt x="658" y="857"/>
                    <a:pt x="656" y="840"/>
                    <a:pt x="641" y="840"/>
                  </a:cubicBezTo>
                  <a:cubicBezTo>
                    <a:pt x="637" y="840"/>
                    <a:pt x="635" y="843"/>
                    <a:pt x="630" y="845"/>
                  </a:cubicBezTo>
                  <a:cubicBezTo>
                    <a:pt x="628" y="845"/>
                    <a:pt x="628" y="845"/>
                    <a:pt x="628" y="845"/>
                  </a:cubicBezTo>
                  <a:cubicBezTo>
                    <a:pt x="628" y="836"/>
                    <a:pt x="624" y="834"/>
                    <a:pt x="624" y="826"/>
                  </a:cubicBezTo>
                  <a:cubicBezTo>
                    <a:pt x="624" y="819"/>
                    <a:pt x="630" y="817"/>
                    <a:pt x="630" y="811"/>
                  </a:cubicBezTo>
                  <a:cubicBezTo>
                    <a:pt x="630" y="807"/>
                    <a:pt x="626" y="804"/>
                    <a:pt x="622" y="800"/>
                  </a:cubicBezTo>
                  <a:cubicBezTo>
                    <a:pt x="620" y="796"/>
                    <a:pt x="620" y="790"/>
                    <a:pt x="613" y="787"/>
                  </a:cubicBezTo>
                  <a:cubicBezTo>
                    <a:pt x="611" y="783"/>
                    <a:pt x="607" y="785"/>
                    <a:pt x="603" y="783"/>
                  </a:cubicBezTo>
                  <a:cubicBezTo>
                    <a:pt x="592" y="779"/>
                    <a:pt x="588" y="768"/>
                    <a:pt x="575" y="766"/>
                  </a:cubicBezTo>
                  <a:cubicBezTo>
                    <a:pt x="546" y="756"/>
                    <a:pt x="527" y="747"/>
                    <a:pt x="508" y="722"/>
                  </a:cubicBezTo>
                  <a:cubicBezTo>
                    <a:pt x="505" y="724"/>
                    <a:pt x="505" y="728"/>
                    <a:pt x="501" y="728"/>
                  </a:cubicBezTo>
                  <a:cubicBezTo>
                    <a:pt x="499" y="728"/>
                    <a:pt x="497" y="726"/>
                    <a:pt x="495" y="726"/>
                  </a:cubicBezTo>
                  <a:cubicBezTo>
                    <a:pt x="495" y="718"/>
                    <a:pt x="495" y="711"/>
                    <a:pt x="493" y="705"/>
                  </a:cubicBezTo>
                  <a:cubicBezTo>
                    <a:pt x="491" y="699"/>
                    <a:pt x="486" y="696"/>
                    <a:pt x="486" y="690"/>
                  </a:cubicBezTo>
                  <a:cubicBezTo>
                    <a:pt x="486" y="684"/>
                    <a:pt x="495" y="682"/>
                    <a:pt x="495" y="675"/>
                  </a:cubicBezTo>
                  <a:cubicBezTo>
                    <a:pt x="495" y="665"/>
                    <a:pt x="486" y="663"/>
                    <a:pt x="478" y="654"/>
                  </a:cubicBezTo>
                  <a:cubicBezTo>
                    <a:pt x="469" y="646"/>
                    <a:pt x="467" y="639"/>
                    <a:pt x="457" y="635"/>
                  </a:cubicBezTo>
                  <a:cubicBezTo>
                    <a:pt x="461" y="627"/>
                    <a:pt x="467" y="622"/>
                    <a:pt x="467" y="614"/>
                  </a:cubicBezTo>
                  <a:cubicBezTo>
                    <a:pt x="467" y="608"/>
                    <a:pt x="463" y="605"/>
                    <a:pt x="463" y="599"/>
                  </a:cubicBezTo>
                  <a:cubicBezTo>
                    <a:pt x="463" y="588"/>
                    <a:pt x="467" y="578"/>
                    <a:pt x="476" y="574"/>
                  </a:cubicBezTo>
                  <a:cubicBezTo>
                    <a:pt x="486" y="572"/>
                    <a:pt x="497" y="569"/>
                    <a:pt x="497" y="559"/>
                  </a:cubicBezTo>
                  <a:cubicBezTo>
                    <a:pt x="497" y="552"/>
                    <a:pt x="491" y="550"/>
                    <a:pt x="489" y="546"/>
                  </a:cubicBezTo>
                  <a:cubicBezTo>
                    <a:pt x="495" y="544"/>
                    <a:pt x="497" y="538"/>
                    <a:pt x="497" y="531"/>
                  </a:cubicBezTo>
                  <a:cubicBezTo>
                    <a:pt x="497" y="529"/>
                    <a:pt x="495" y="529"/>
                    <a:pt x="495" y="527"/>
                  </a:cubicBezTo>
                  <a:cubicBezTo>
                    <a:pt x="491" y="527"/>
                    <a:pt x="489" y="529"/>
                    <a:pt x="484" y="531"/>
                  </a:cubicBezTo>
                  <a:cubicBezTo>
                    <a:pt x="480" y="529"/>
                    <a:pt x="480" y="529"/>
                    <a:pt x="480" y="529"/>
                  </a:cubicBezTo>
                  <a:cubicBezTo>
                    <a:pt x="482" y="523"/>
                    <a:pt x="484" y="521"/>
                    <a:pt x="484" y="514"/>
                  </a:cubicBezTo>
                  <a:cubicBezTo>
                    <a:pt x="484" y="502"/>
                    <a:pt x="484" y="493"/>
                    <a:pt x="480" y="483"/>
                  </a:cubicBezTo>
                  <a:cubicBezTo>
                    <a:pt x="476" y="472"/>
                    <a:pt x="467" y="468"/>
                    <a:pt x="467" y="455"/>
                  </a:cubicBezTo>
                  <a:cubicBezTo>
                    <a:pt x="467" y="449"/>
                    <a:pt x="478" y="447"/>
                    <a:pt x="478" y="440"/>
                  </a:cubicBezTo>
                  <a:cubicBezTo>
                    <a:pt x="478" y="436"/>
                    <a:pt x="474" y="434"/>
                    <a:pt x="469" y="434"/>
                  </a:cubicBezTo>
                  <a:cubicBezTo>
                    <a:pt x="474" y="423"/>
                    <a:pt x="482" y="421"/>
                    <a:pt x="491" y="417"/>
                  </a:cubicBezTo>
                  <a:cubicBezTo>
                    <a:pt x="495" y="415"/>
                    <a:pt x="499" y="413"/>
                    <a:pt x="499" y="409"/>
                  </a:cubicBezTo>
                  <a:cubicBezTo>
                    <a:pt x="499" y="400"/>
                    <a:pt x="491" y="398"/>
                    <a:pt x="491" y="392"/>
                  </a:cubicBezTo>
                  <a:cubicBezTo>
                    <a:pt x="491" y="381"/>
                    <a:pt x="495" y="375"/>
                    <a:pt x="501" y="370"/>
                  </a:cubicBezTo>
                  <a:cubicBezTo>
                    <a:pt x="505" y="368"/>
                    <a:pt x="512" y="368"/>
                    <a:pt x="512" y="364"/>
                  </a:cubicBezTo>
                  <a:cubicBezTo>
                    <a:pt x="512" y="360"/>
                    <a:pt x="510" y="358"/>
                    <a:pt x="508" y="356"/>
                  </a:cubicBezTo>
                  <a:cubicBezTo>
                    <a:pt x="510" y="351"/>
                    <a:pt x="512" y="349"/>
                    <a:pt x="512" y="343"/>
                  </a:cubicBezTo>
                  <a:cubicBezTo>
                    <a:pt x="512" y="337"/>
                    <a:pt x="508" y="334"/>
                    <a:pt x="505" y="328"/>
                  </a:cubicBezTo>
                  <a:cubicBezTo>
                    <a:pt x="505" y="324"/>
                    <a:pt x="505" y="320"/>
                    <a:pt x="505" y="318"/>
                  </a:cubicBezTo>
                  <a:cubicBezTo>
                    <a:pt x="503" y="313"/>
                    <a:pt x="499" y="313"/>
                    <a:pt x="499" y="311"/>
                  </a:cubicBezTo>
                  <a:cubicBezTo>
                    <a:pt x="499" y="307"/>
                    <a:pt x="503" y="305"/>
                    <a:pt x="505" y="301"/>
                  </a:cubicBezTo>
                  <a:cubicBezTo>
                    <a:pt x="510" y="288"/>
                    <a:pt x="508" y="279"/>
                    <a:pt x="514" y="267"/>
                  </a:cubicBezTo>
                  <a:cubicBezTo>
                    <a:pt x="522" y="271"/>
                    <a:pt x="524" y="279"/>
                    <a:pt x="533" y="279"/>
                  </a:cubicBezTo>
                  <a:cubicBezTo>
                    <a:pt x="539" y="279"/>
                    <a:pt x="541" y="273"/>
                    <a:pt x="548" y="273"/>
                  </a:cubicBezTo>
                  <a:cubicBezTo>
                    <a:pt x="554" y="273"/>
                    <a:pt x="556" y="279"/>
                    <a:pt x="558" y="284"/>
                  </a:cubicBezTo>
                  <a:cubicBezTo>
                    <a:pt x="571" y="282"/>
                    <a:pt x="571" y="271"/>
                    <a:pt x="582" y="265"/>
                  </a:cubicBezTo>
                  <a:cubicBezTo>
                    <a:pt x="580" y="256"/>
                    <a:pt x="580" y="256"/>
                    <a:pt x="580" y="256"/>
                  </a:cubicBezTo>
                  <a:cubicBezTo>
                    <a:pt x="580" y="252"/>
                    <a:pt x="580" y="250"/>
                    <a:pt x="580" y="246"/>
                  </a:cubicBezTo>
                  <a:cubicBezTo>
                    <a:pt x="580" y="239"/>
                    <a:pt x="580" y="235"/>
                    <a:pt x="580" y="229"/>
                  </a:cubicBezTo>
                  <a:cubicBezTo>
                    <a:pt x="580" y="220"/>
                    <a:pt x="571" y="216"/>
                    <a:pt x="565" y="212"/>
                  </a:cubicBezTo>
                  <a:cubicBezTo>
                    <a:pt x="552" y="203"/>
                    <a:pt x="548" y="199"/>
                    <a:pt x="535" y="195"/>
                  </a:cubicBezTo>
                  <a:cubicBezTo>
                    <a:pt x="512" y="186"/>
                    <a:pt x="501" y="180"/>
                    <a:pt x="478" y="174"/>
                  </a:cubicBezTo>
                  <a:cubicBezTo>
                    <a:pt x="472" y="171"/>
                    <a:pt x="469" y="165"/>
                    <a:pt x="461" y="165"/>
                  </a:cubicBezTo>
                  <a:cubicBezTo>
                    <a:pt x="455" y="163"/>
                    <a:pt x="450" y="167"/>
                    <a:pt x="446" y="163"/>
                  </a:cubicBezTo>
                  <a:cubicBezTo>
                    <a:pt x="440" y="155"/>
                    <a:pt x="440" y="148"/>
                    <a:pt x="440" y="140"/>
                  </a:cubicBezTo>
                  <a:cubicBezTo>
                    <a:pt x="440" y="131"/>
                    <a:pt x="442" y="127"/>
                    <a:pt x="442" y="119"/>
                  </a:cubicBezTo>
                  <a:cubicBezTo>
                    <a:pt x="442" y="110"/>
                    <a:pt x="431" y="106"/>
                    <a:pt x="423" y="104"/>
                  </a:cubicBezTo>
                  <a:cubicBezTo>
                    <a:pt x="417" y="102"/>
                    <a:pt x="414" y="95"/>
                    <a:pt x="414" y="87"/>
                  </a:cubicBezTo>
                  <a:cubicBezTo>
                    <a:pt x="414" y="68"/>
                    <a:pt x="419" y="57"/>
                    <a:pt x="425" y="38"/>
                  </a:cubicBezTo>
                  <a:cubicBezTo>
                    <a:pt x="427" y="32"/>
                    <a:pt x="436" y="32"/>
                    <a:pt x="436" y="25"/>
                  </a:cubicBezTo>
                  <a:cubicBezTo>
                    <a:pt x="436" y="19"/>
                    <a:pt x="433" y="17"/>
                    <a:pt x="431" y="11"/>
                  </a:cubicBezTo>
                  <a:cubicBezTo>
                    <a:pt x="429" y="6"/>
                    <a:pt x="429" y="0"/>
                    <a:pt x="425" y="0"/>
                  </a:cubicBezTo>
                  <a:cubicBezTo>
                    <a:pt x="406" y="0"/>
                    <a:pt x="393" y="17"/>
                    <a:pt x="391" y="36"/>
                  </a:cubicBezTo>
                  <a:cubicBezTo>
                    <a:pt x="389" y="51"/>
                    <a:pt x="391" y="59"/>
                    <a:pt x="383" y="68"/>
                  </a:cubicBezTo>
                  <a:cubicBezTo>
                    <a:pt x="372" y="76"/>
                    <a:pt x="368" y="85"/>
                    <a:pt x="355" y="89"/>
                  </a:cubicBezTo>
                  <a:cubicBezTo>
                    <a:pt x="349" y="91"/>
                    <a:pt x="345" y="91"/>
                    <a:pt x="338" y="95"/>
                  </a:cubicBezTo>
                  <a:cubicBezTo>
                    <a:pt x="334" y="99"/>
                    <a:pt x="334" y="106"/>
                    <a:pt x="330" y="108"/>
                  </a:cubicBezTo>
                  <a:cubicBezTo>
                    <a:pt x="323" y="114"/>
                    <a:pt x="317" y="114"/>
                    <a:pt x="309" y="114"/>
                  </a:cubicBezTo>
                  <a:cubicBezTo>
                    <a:pt x="285" y="114"/>
                    <a:pt x="271" y="112"/>
                    <a:pt x="247" y="106"/>
                  </a:cubicBezTo>
                  <a:lnTo>
                    <a:pt x="247" y="106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8D81426C-B501-4466-BE99-77CFF1B6F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2" y="1388"/>
              <a:ext cx="465" cy="722"/>
            </a:xfrm>
            <a:custGeom>
              <a:avLst/>
              <a:gdLst>
                <a:gd name="T0" fmla="*/ 249 w 774"/>
                <a:gd name="T1" fmla="*/ 127 h 1200"/>
                <a:gd name="T2" fmla="*/ 218 w 774"/>
                <a:gd name="T3" fmla="*/ 235 h 1200"/>
                <a:gd name="T4" fmla="*/ 196 w 774"/>
                <a:gd name="T5" fmla="*/ 292 h 1200"/>
                <a:gd name="T6" fmla="*/ 190 w 774"/>
                <a:gd name="T7" fmla="*/ 354 h 1200"/>
                <a:gd name="T8" fmla="*/ 163 w 774"/>
                <a:gd name="T9" fmla="*/ 370 h 1200"/>
                <a:gd name="T10" fmla="*/ 124 w 774"/>
                <a:gd name="T11" fmla="*/ 389 h 1200"/>
                <a:gd name="T12" fmla="*/ 76 w 774"/>
                <a:gd name="T13" fmla="*/ 447 h 1200"/>
                <a:gd name="T14" fmla="*/ 63 w 774"/>
                <a:gd name="T15" fmla="*/ 495 h 1200"/>
                <a:gd name="T16" fmla="*/ 86 w 774"/>
                <a:gd name="T17" fmla="*/ 544 h 1200"/>
                <a:gd name="T18" fmla="*/ 40 w 774"/>
                <a:gd name="T19" fmla="*/ 599 h 1200"/>
                <a:gd name="T20" fmla="*/ 8 w 774"/>
                <a:gd name="T21" fmla="*/ 641 h 1200"/>
                <a:gd name="T22" fmla="*/ 21 w 774"/>
                <a:gd name="T23" fmla="*/ 718 h 1200"/>
                <a:gd name="T24" fmla="*/ 25 w 774"/>
                <a:gd name="T25" fmla="*/ 756 h 1200"/>
                <a:gd name="T26" fmla="*/ 0 w 774"/>
                <a:gd name="T27" fmla="*/ 798 h 1200"/>
                <a:gd name="T28" fmla="*/ 29 w 774"/>
                <a:gd name="T29" fmla="*/ 840 h 1200"/>
                <a:gd name="T30" fmla="*/ 80 w 774"/>
                <a:gd name="T31" fmla="*/ 936 h 1200"/>
                <a:gd name="T32" fmla="*/ 116 w 774"/>
                <a:gd name="T33" fmla="*/ 957 h 1200"/>
                <a:gd name="T34" fmla="*/ 144 w 774"/>
                <a:gd name="T35" fmla="*/ 1020 h 1200"/>
                <a:gd name="T36" fmla="*/ 163 w 774"/>
                <a:gd name="T37" fmla="*/ 1033 h 1200"/>
                <a:gd name="T38" fmla="*/ 190 w 774"/>
                <a:gd name="T39" fmla="*/ 1044 h 1200"/>
                <a:gd name="T40" fmla="*/ 230 w 774"/>
                <a:gd name="T41" fmla="*/ 1048 h 1200"/>
                <a:gd name="T42" fmla="*/ 285 w 774"/>
                <a:gd name="T43" fmla="*/ 1031 h 1200"/>
                <a:gd name="T44" fmla="*/ 357 w 774"/>
                <a:gd name="T45" fmla="*/ 1012 h 1200"/>
                <a:gd name="T46" fmla="*/ 408 w 774"/>
                <a:gd name="T47" fmla="*/ 1001 h 1200"/>
                <a:gd name="T48" fmla="*/ 436 w 774"/>
                <a:gd name="T49" fmla="*/ 1022 h 1200"/>
                <a:gd name="T50" fmla="*/ 465 w 774"/>
                <a:gd name="T51" fmla="*/ 1052 h 1200"/>
                <a:gd name="T52" fmla="*/ 489 w 774"/>
                <a:gd name="T53" fmla="*/ 1122 h 1200"/>
                <a:gd name="T54" fmla="*/ 546 w 774"/>
                <a:gd name="T55" fmla="*/ 1171 h 1200"/>
                <a:gd name="T56" fmla="*/ 596 w 774"/>
                <a:gd name="T57" fmla="*/ 1200 h 1200"/>
                <a:gd name="T58" fmla="*/ 658 w 774"/>
                <a:gd name="T59" fmla="*/ 1154 h 1200"/>
                <a:gd name="T60" fmla="*/ 698 w 774"/>
                <a:gd name="T61" fmla="*/ 1160 h 1200"/>
                <a:gd name="T62" fmla="*/ 723 w 774"/>
                <a:gd name="T63" fmla="*/ 1116 h 1200"/>
                <a:gd name="T64" fmla="*/ 759 w 774"/>
                <a:gd name="T65" fmla="*/ 1075 h 1200"/>
                <a:gd name="T66" fmla="*/ 753 w 774"/>
                <a:gd name="T67" fmla="*/ 1027 h 1200"/>
                <a:gd name="T68" fmla="*/ 719 w 774"/>
                <a:gd name="T69" fmla="*/ 972 h 1200"/>
                <a:gd name="T70" fmla="*/ 719 w 774"/>
                <a:gd name="T71" fmla="*/ 910 h 1200"/>
                <a:gd name="T72" fmla="*/ 681 w 774"/>
                <a:gd name="T73" fmla="*/ 870 h 1200"/>
                <a:gd name="T74" fmla="*/ 628 w 774"/>
                <a:gd name="T75" fmla="*/ 845 h 1200"/>
                <a:gd name="T76" fmla="*/ 613 w 774"/>
                <a:gd name="T77" fmla="*/ 787 h 1200"/>
                <a:gd name="T78" fmla="*/ 501 w 774"/>
                <a:gd name="T79" fmla="*/ 728 h 1200"/>
                <a:gd name="T80" fmla="*/ 495 w 774"/>
                <a:gd name="T81" fmla="*/ 675 h 1200"/>
                <a:gd name="T82" fmla="*/ 463 w 774"/>
                <a:gd name="T83" fmla="*/ 599 h 1200"/>
                <a:gd name="T84" fmla="*/ 497 w 774"/>
                <a:gd name="T85" fmla="*/ 531 h 1200"/>
                <a:gd name="T86" fmla="*/ 484 w 774"/>
                <a:gd name="T87" fmla="*/ 514 h 1200"/>
                <a:gd name="T88" fmla="*/ 469 w 774"/>
                <a:gd name="T89" fmla="*/ 434 h 1200"/>
                <a:gd name="T90" fmla="*/ 501 w 774"/>
                <a:gd name="T91" fmla="*/ 370 h 1200"/>
                <a:gd name="T92" fmla="*/ 505 w 774"/>
                <a:gd name="T93" fmla="*/ 328 h 1200"/>
                <a:gd name="T94" fmla="*/ 514 w 774"/>
                <a:gd name="T95" fmla="*/ 267 h 1200"/>
                <a:gd name="T96" fmla="*/ 582 w 774"/>
                <a:gd name="T97" fmla="*/ 265 h 1200"/>
                <a:gd name="T98" fmla="*/ 565 w 774"/>
                <a:gd name="T99" fmla="*/ 212 h 1200"/>
                <a:gd name="T100" fmla="*/ 446 w 774"/>
                <a:gd name="T101" fmla="*/ 163 h 1200"/>
                <a:gd name="T102" fmla="*/ 414 w 774"/>
                <a:gd name="T103" fmla="*/ 87 h 1200"/>
                <a:gd name="T104" fmla="*/ 425 w 774"/>
                <a:gd name="T105" fmla="*/ 0 h 1200"/>
                <a:gd name="T106" fmla="*/ 338 w 774"/>
                <a:gd name="T107" fmla="*/ 95 h 1200"/>
                <a:gd name="T108" fmla="*/ 247 w 774"/>
                <a:gd name="T109" fmla="*/ 106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4" h="1200">
                  <a:moveTo>
                    <a:pt x="247" y="106"/>
                  </a:moveTo>
                  <a:lnTo>
                    <a:pt x="247" y="106"/>
                  </a:lnTo>
                  <a:cubicBezTo>
                    <a:pt x="247" y="108"/>
                    <a:pt x="245" y="110"/>
                    <a:pt x="245" y="114"/>
                  </a:cubicBezTo>
                  <a:cubicBezTo>
                    <a:pt x="245" y="121"/>
                    <a:pt x="249" y="123"/>
                    <a:pt x="249" y="127"/>
                  </a:cubicBezTo>
                  <a:cubicBezTo>
                    <a:pt x="249" y="148"/>
                    <a:pt x="241" y="159"/>
                    <a:pt x="241" y="178"/>
                  </a:cubicBezTo>
                  <a:cubicBezTo>
                    <a:pt x="241" y="188"/>
                    <a:pt x="249" y="193"/>
                    <a:pt x="249" y="201"/>
                  </a:cubicBezTo>
                  <a:cubicBezTo>
                    <a:pt x="249" y="210"/>
                    <a:pt x="243" y="210"/>
                    <a:pt x="237" y="212"/>
                  </a:cubicBezTo>
                  <a:cubicBezTo>
                    <a:pt x="228" y="218"/>
                    <a:pt x="218" y="224"/>
                    <a:pt x="218" y="235"/>
                  </a:cubicBezTo>
                  <a:cubicBezTo>
                    <a:pt x="218" y="243"/>
                    <a:pt x="215" y="250"/>
                    <a:pt x="209" y="252"/>
                  </a:cubicBezTo>
                  <a:cubicBezTo>
                    <a:pt x="201" y="254"/>
                    <a:pt x="188" y="252"/>
                    <a:pt x="188" y="260"/>
                  </a:cubicBezTo>
                  <a:cubicBezTo>
                    <a:pt x="188" y="271"/>
                    <a:pt x="201" y="275"/>
                    <a:pt x="201" y="286"/>
                  </a:cubicBezTo>
                  <a:cubicBezTo>
                    <a:pt x="201" y="288"/>
                    <a:pt x="199" y="290"/>
                    <a:pt x="196" y="292"/>
                  </a:cubicBezTo>
                  <a:cubicBezTo>
                    <a:pt x="203" y="303"/>
                    <a:pt x="203" y="303"/>
                    <a:pt x="203" y="303"/>
                  </a:cubicBezTo>
                  <a:cubicBezTo>
                    <a:pt x="196" y="309"/>
                    <a:pt x="190" y="313"/>
                    <a:pt x="190" y="322"/>
                  </a:cubicBezTo>
                  <a:cubicBezTo>
                    <a:pt x="190" y="330"/>
                    <a:pt x="196" y="334"/>
                    <a:pt x="201" y="341"/>
                  </a:cubicBezTo>
                  <a:cubicBezTo>
                    <a:pt x="194" y="343"/>
                    <a:pt x="190" y="347"/>
                    <a:pt x="190" y="354"/>
                  </a:cubicBezTo>
                  <a:cubicBezTo>
                    <a:pt x="190" y="362"/>
                    <a:pt x="190" y="368"/>
                    <a:pt x="194" y="377"/>
                  </a:cubicBezTo>
                  <a:cubicBezTo>
                    <a:pt x="192" y="379"/>
                    <a:pt x="192" y="379"/>
                    <a:pt x="190" y="379"/>
                  </a:cubicBezTo>
                  <a:cubicBezTo>
                    <a:pt x="184" y="379"/>
                    <a:pt x="182" y="377"/>
                    <a:pt x="175" y="377"/>
                  </a:cubicBezTo>
                  <a:cubicBezTo>
                    <a:pt x="171" y="375"/>
                    <a:pt x="165" y="375"/>
                    <a:pt x="163" y="370"/>
                  </a:cubicBezTo>
                  <a:cubicBezTo>
                    <a:pt x="158" y="366"/>
                    <a:pt x="158" y="360"/>
                    <a:pt x="154" y="360"/>
                  </a:cubicBezTo>
                  <a:cubicBezTo>
                    <a:pt x="148" y="360"/>
                    <a:pt x="144" y="364"/>
                    <a:pt x="139" y="370"/>
                  </a:cubicBezTo>
                  <a:cubicBezTo>
                    <a:pt x="135" y="379"/>
                    <a:pt x="139" y="392"/>
                    <a:pt x="131" y="392"/>
                  </a:cubicBezTo>
                  <a:cubicBezTo>
                    <a:pt x="129" y="392"/>
                    <a:pt x="127" y="392"/>
                    <a:pt x="124" y="389"/>
                  </a:cubicBezTo>
                  <a:cubicBezTo>
                    <a:pt x="118" y="389"/>
                    <a:pt x="116" y="387"/>
                    <a:pt x="112" y="387"/>
                  </a:cubicBezTo>
                  <a:cubicBezTo>
                    <a:pt x="105" y="387"/>
                    <a:pt x="101" y="392"/>
                    <a:pt x="95" y="396"/>
                  </a:cubicBezTo>
                  <a:cubicBezTo>
                    <a:pt x="88" y="396"/>
                    <a:pt x="80" y="400"/>
                    <a:pt x="76" y="406"/>
                  </a:cubicBezTo>
                  <a:cubicBezTo>
                    <a:pt x="76" y="421"/>
                    <a:pt x="76" y="430"/>
                    <a:pt x="76" y="447"/>
                  </a:cubicBezTo>
                  <a:cubicBezTo>
                    <a:pt x="76" y="451"/>
                    <a:pt x="82" y="451"/>
                    <a:pt x="86" y="453"/>
                  </a:cubicBezTo>
                  <a:cubicBezTo>
                    <a:pt x="93" y="461"/>
                    <a:pt x="97" y="468"/>
                    <a:pt x="101" y="476"/>
                  </a:cubicBezTo>
                  <a:cubicBezTo>
                    <a:pt x="86" y="481"/>
                    <a:pt x="78" y="487"/>
                    <a:pt x="63" y="487"/>
                  </a:cubicBezTo>
                  <a:cubicBezTo>
                    <a:pt x="63" y="495"/>
                    <a:pt x="63" y="495"/>
                    <a:pt x="63" y="495"/>
                  </a:cubicBezTo>
                  <a:cubicBezTo>
                    <a:pt x="72" y="510"/>
                    <a:pt x="72" y="510"/>
                    <a:pt x="72" y="510"/>
                  </a:cubicBezTo>
                  <a:cubicBezTo>
                    <a:pt x="65" y="517"/>
                    <a:pt x="57" y="517"/>
                    <a:pt x="57" y="527"/>
                  </a:cubicBezTo>
                  <a:cubicBezTo>
                    <a:pt x="57" y="531"/>
                    <a:pt x="63" y="533"/>
                    <a:pt x="69" y="536"/>
                  </a:cubicBezTo>
                  <a:cubicBezTo>
                    <a:pt x="76" y="538"/>
                    <a:pt x="82" y="540"/>
                    <a:pt x="86" y="544"/>
                  </a:cubicBezTo>
                  <a:cubicBezTo>
                    <a:pt x="80" y="552"/>
                    <a:pt x="74" y="552"/>
                    <a:pt x="67" y="559"/>
                  </a:cubicBezTo>
                  <a:cubicBezTo>
                    <a:pt x="59" y="567"/>
                    <a:pt x="65" y="578"/>
                    <a:pt x="57" y="588"/>
                  </a:cubicBezTo>
                  <a:cubicBezTo>
                    <a:pt x="55" y="593"/>
                    <a:pt x="46" y="588"/>
                    <a:pt x="42" y="591"/>
                  </a:cubicBezTo>
                  <a:cubicBezTo>
                    <a:pt x="40" y="593"/>
                    <a:pt x="40" y="597"/>
                    <a:pt x="40" y="599"/>
                  </a:cubicBezTo>
                  <a:cubicBezTo>
                    <a:pt x="33" y="610"/>
                    <a:pt x="29" y="616"/>
                    <a:pt x="25" y="627"/>
                  </a:cubicBezTo>
                  <a:cubicBezTo>
                    <a:pt x="25" y="629"/>
                    <a:pt x="23" y="631"/>
                    <a:pt x="23" y="633"/>
                  </a:cubicBezTo>
                  <a:cubicBezTo>
                    <a:pt x="23" y="637"/>
                    <a:pt x="14" y="635"/>
                    <a:pt x="10" y="637"/>
                  </a:cubicBezTo>
                  <a:cubicBezTo>
                    <a:pt x="8" y="639"/>
                    <a:pt x="8" y="639"/>
                    <a:pt x="8" y="641"/>
                  </a:cubicBezTo>
                  <a:cubicBezTo>
                    <a:pt x="8" y="646"/>
                    <a:pt x="12" y="646"/>
                    <a:pt x="12" y="650"/>
                  </a:cubicBezTo>
                  <a:cubicBezTo>
                    <a:pt x="12" y="656"/>
                    <a:pt x="4" y="656"/>
                    <a:pt x="2" y="665"/>
                  </a:cubicBezTo>
                  <a:cubicBezTo>
                    <a:pt x="17" y="667"/>
                    <a:pt x="21" y="682"/>
                    <a:pt x="21" y="696"/>
                  </a:cubicBezTo>
                  <a:cubicBezTo>
                    <a:pt x="21" y="705"/>
                    <a:pt x="21" y="709"/>
                    <a:pt x="21" y="718"/>
                  </a:cubicBezTo>
                  <a:cubicBezTo>
                    <a:pt x="23" y="718"/>
                    <a:pt x="23" y="718"/>
                    <a:pt x="25" y="718"/>
                  </a:cubicBezTo>
                  <a:cubicBezTo>
                    <a:pt x="29" y="718"/>
                    <a:pt x="31" y="715"/>
                    <a:pt x="33" y="715"/>
                  </a:cubicBezTo>
                  <a:cubicBezTo>
                    <a:pt x="40" y="715"/>
                    <a:pt x="46" y="720"/>
                    <a:pt x="46" y="726"/>
                  </a:cubicBezTo>
                  <a:cubicBezTo>
                    <a:pt x="46" y="739"/>
                    <a:pt x="25" y="741"/>
                    <a:pt x="25" y="756"/>
                  </a:cubicBezTo>
                  <a:cubicBezTo>
                    <a:pt x="25" y="758"/>
                    <a:pt x="27" y="760"/>
                    <a:pt x="27" y="762"/>
                  </a:cubicBezTo>
                  <a:cubicBezTo>
                    <a:pt x="27" y="773"/>
                    <a:pt x="8" y="766"/>
                    <a:pt x="8" y="777"/>
                  </a:cubicBezTo>
                  <a:cubicBezTo>
                    <a:pt x="8" y="779"/>
                    <a:pt x="10" y="781"/>
                    <a:pt x="10" y="783"/>
                  </a:cubicBezTo>
                  <a:cubicBezTo>
                    <a:pt x="10" y="790"/>
                    <a:pt x="0" y="792"/>
                    <a:pt x="0" y="798"/>
                  </a:cubicBezTo>
                  <a:cubicBezTo>
                    <a:pt x="0" y="807"/>
                    <a:pt x="6" y="811"/>
                    <a:pt x="6" y="819"/>
                  </a:cubicBezTo>
                  <a:cubicBezTo>
                    <a:pt x="6" y="826"/>
                    <a:pt x="4" y="830"/>
                    <a:pt x="4" y="836"/>
                  </a:cubicBezTo>
                  <a:cubicBezTo>
                    <a:pt x="6" y="840"/>
                    <a:pt x="8" y="847"/>
                    <a:pt x="14" y="847"/>
                  </a:cubicBezTo>
                  <a:cubicBezTo>
                    <a:pt x="21" y="847"/>
                    <a:pt x="23" y="840"/>
                    <a:pt x="29" y="840"/>
                  </a:cubicBezTo>
                  <a:cubicBezTo>
                    <a:pt x="42" y="840"/>
                    <a:pt x="42" y="857"/>
                    <a:pt x="50" y="868"/>
                  </a:cubicBezTo>
                  <a:cubicBezTo>
                    <a:pt x="59" y="876"/>
                    <a:pt x="69" y="881"/>
                    <a:pt x="69" y="893"/>
                  </a:cubicBezTo>
                  <a:cubicBezTo>
                    <a:pt x="69" y="906"/>
                    <a:pt x="63" y="912"/>
                    <a:pt x="63" y="925"/>
                  </a:cubicBezTo>
                  <a:cubicBezTo>
                    <a:pt x="63" y="934"/>
                    <a:pt x="74" y="931"/>
                    <a:pt x="80" y="936"/>
                  </a:cubicBezTo>
                  <a:cubicBezTo>
                    <a:pt x="88" y="940"/>
                    <a:pt x="86" y="948"/>
                    <a:pt x="95" y="953"/>
                  </a:cubicBezTo>
                  <a:cubicBezTo>
                    <a:pt x="99" y="946"/>
                    <a:pt x="101" y="942"/>
                    <a:pt x="108" y="936"/>
                  </a:cubicBezTo>
                  <a:cubicBezTo>
                    <a:pt x="114" y="936"/>
                    <a:pt x="114" y="936"/>
                    <a:pt x="114" y="936"/>
                  </a:cubicBezTo>
                  <a:cubicBezTo>
                    <a:pt x="114" y="944"/>
                    <a:pt x="112" y="950"/>
                    <a:pt x="116" y="957"/>
                  </a:cubicBezTo>
                  <a:cubicBezTo>
                    <a:pt x="118" y="959"/>
                    <a:pt x="122" y="959"/>
                    <a:pt x="124" y="963"/>
                  </a:cubicBezTo>
                  <a:cubicBezTo>
                    <a:pt x="133" y="972"/>
                    <a:pt x="133" y="980"/>
                    <a:pt x="137" y="993"/>
                  </a:cubicBezTo>
                  <a:cubicBezTo>
                    <a:pt x="141" y="999"/>
                    <a:pt x="148" y="1003"/>
                    <a:pt x="148" y="1012"/>
                  </a:cubicBezTo>
                  <a:cubicBezTo>
                    <a:pt x="148" y="1016"/>
                    <a:pt x="144" y="1016"/>
                    <a:pt x="144" y="1020"/>
                  </a:cubicBezTo>
                  <a:cubicBezTo>
                    <a:pt x="144" y="1025"/>
                    <a:pt x="144" y="1025"/>
                    <a:pt x="144" y="1025"/>
                  </a:cubicBezTo>
                  <a:cubicBezTo>
                    <a:pt x="148" y="1025"/>
                    <a:pt x="148" y="1025"/>
                    <a:pt x="148" y="1025"/>
                  </a:cubicBezTo>
                  <a:cubicBezTo>
                    <a:pt x="152" y="1022"/>
                    <a:pt x="154" y="1020"/>
                    <a:pt x="156" y="1016"/>
                  </a:cubicBezTo>
                  <a:cubicBezTo>
                    <a:pt x="160" y="1020"/>
                    <a:pt x="163" y="1027"/>
                    <a:pt x="163" y="1033"/>
                  </a:cubicBezTo>
                  <a:cubicBezTo>
                    <a:pt x="163" y="1039"/>
                    <a:pt x="163" y="1044"/>
                    <a:pt x="163" y="1052"/>
                  </a:cubicBezTo>
                  <a:cubicBezTo>
                    <a:pt x="165" y="1052"/>
                    <a:pt x="165" y="1054"/>
                    <a:pt x="167" y="1054"/>
                  </a:cubicBezTo>
                  <a:cubicBezTo>
                    <a:pt x="171" y="1054"/>
                    <a:pt x="171" y="1050"/>
                    <a:pt x="173" y="1048"/>
                  </a:cubicBezTo>
                  <a:cubicBezTo>
                    <a:pt x="180" y="1044"/>
                    <a:pt x="184" y="1044"/>
                    <a:pt x="190" y="1044"/>
                  </a:cubicBezTo>
                  <a:cubicBezTo>
                    <a:pt x="199" y="1044"/>
                    <a:pt x="199" y="1048"/>
                    <a:pt x="205" y="1052"/>
                  </a:cubicBezTo>
                  <a:cubicBezTo>
                    <a:pt x="205" y="1041"/>
                    <a:pt x="205" y="1041"/>
                    <a:pt x="205" y="1041"/>
                  </a:cubicBezTo>
                  <a:cubicBezTo>
                    <a:pt x="207" y="1041"/>
                    <a:pt x="209" y="1039"/>
                    <a:pt x="211" y="1039"/>
                  </a:cubicBezTo>
                  <a:cubicBezTo>
                    <a:pt x="220" y="1039"/>
                    <a:pt x="222" y="1048"/>
                    <a:pt x="230" y="1048"/>
                  </a:cubicBezTo>
                  <a:cubicBezTo>
                    <a:pt x="235" y="1048"/>
                    <a:pt x="235" y="1039"/>
                    <a:pt x="239" y="1037"/>
                  </a:cubicBezTo>
                  <a:cubicBezTo>
                    <a:pt x="247" y="1035"/>
                    <a:pt x="249" y="1033"/>
                    <a:pt x="258" y="1031"/>
                  </a:cubicBezTo>
                  <a:cubicBezTo>
                    <a:pt x="262" y="1039"/>
                    <a:pt x="264" y="1050"/>
                    <a:pt x="275" y="1050"/>
                  </a:cubicBezTo>
                  <a:cubicBezTo>
                    <a:pt x="283" y="1050"/>
                    <a:pt x="283" y="1039"/>
                    <a:pt x="285" y="1031"/>
                  </a:cubicBezTo>
                  <a:cubicBezTo>
                    <a:pt x="294" y="1031"/>
                    <a:pt x="298" y="1033"/>
                    <a:pt x="306" y="1033"/>
                  </a:cubicBezTo>
                  <a:cubicBezTo>
                    <a:pt x="313" y="1033"/>
                    <a:pt x="317" y="1029"/>
                    <a:pt x="323" y="1029"/>
                  </a:cubicBezTo>
                  <a:cubicBezTo>
                    <a:pt x="328" y="1029"/>
                    <a:pt x="330" y="1033"/>
                    <a:pt x="334" y="1033"/>
                  </a:cubicBezTo>
                  <a:cubicBezTo>
                    <a:pt x="347" y="1033"/>
                    <a:pt x="357" y="1025"/>
                    <a:pt x="357" y="1012"/>
                  </a:cubicBezTo>
                  <a:cubicBezTo>
                    <a:pt x="357" y="1008"/>
                    <a:pt x="362" y="1008"/>
                    <a:pt x="366" y="1005"/>
                  </a:cubicBezTo>
                  <a:cubicBezTo>
                    <a:pt x="370" y="1001"/>
                    <a:pt x="374" y="997"/>
                    <a:pt x="381" y="997"/>
                  </a:cubicBezTo>
                  <a:cubicBezTo>
                    <a:pt x="387" y="997"/>
                    <a:pt x="387" y="1008"/>
                    <a:pt x="393" y="1008"/>
                  </a:cubicBezTo>
                  <a:cubicBezTo>
                    <a:pt x="400" y="1008"/>
                    <a:pt x="402" y="1001"/>
                    <a:pt x="408" y="1001"/>
                  </a:cubicBezTo>
                  <a:cubicBezTo>
                    <a:pt x="417" y="1001"/>
                    <a:pt x="417" y="1014"/>
                    <a:pt x="425" y="1014"/>
                  </a:cubicBezTo>
                  <a:cubicBezTo>
                    <a:pt x="427" y="1014"/>
                    <a:pt x="427" y="1012"/>
                    <a:pt x="429" y="1012"/>
                  </a:cubicBezTo>
                  <a:cubicBezTo>
                    <a:pt x="431" y="1012"/>
                    <a:pt x="433" y="1012"/>
                    <a:pt x="436" y="1012"/>
                  </a:cubicBezTo>
                  <a:cubicBezTo>
                    <a:pt x="436" y="1016"/>
                    <a:pt x="433" y="1020"/>
                    <a:pt x="436" y="1022"/>
                  </a:cubicBezTo>
                  <a:cubicBezTo>
                    <a:pt x="442" y="1031"/>
                    <a:pt x="457" y="1025"/>
                    <a:pt x="457" y="1033"/>
                  </a:cubicBezTo>
                  <a:cubicBezTo>
                    <a:pt x="457" y="1039"/>
                    <a:pt x="453" y="1044"/>
                    <a:pt x="453" y="1050"/>
                  </a:cubicBezTo>
                  <a:cubicBezTo>
                    <a:pt x="453" y="1054"/>
                    <a:pt x="459" y="1056"/>
                    <a:pt x="463" y="1058"/>
                  </a:cubicBezTo>
                  <a:cubicBezTo>
                    <a:pt x="465" y="1052"/>
                    <a:pt x="465" y="1052"/>
                    <a:pt x="465" y="1052"/>
                  </a:cubicBezTo>
                  <a:cubicBezTo>
                    <a:pt x="476" y="1052"/>
                    <a:pt x="476" y="1063"/>
                    <a:pt x="484" y="1069"/>
                  </a:cubicBezTo>
                  <a:cubicBezTo>
                    <a:pt x="493" y="1080"/>
                    <a:pt x="495" y="1088"/>
                    <a:pt x="495" y="1101"/>
                  </a:cubicBezTo>
                  <a:cubicBezTo>
                    <a:pt x="495" y="1107"/>
                    <a:pt x="484" y="1109"/>
                    <a:pt x="484" y="1116"/>
                  </a:cubicBezTo>
                  <a:cubicBezTo>
                    <a:pt x="484" y="1118"/>
                    <a:pt x="489" y="1118"/>
                    <a:pt x="489" y="1122"/>
                  </a:cubicBezTo>
                  <a:cubicBezTo>
                    <a:pt x="495" y="1133"/>
                    <a:pt x="495" y="1141"/>
                    <a:pt x="495" y="1154"/>
                  </a:cubicBezTo>
                  <a:cubicBezTo>
                    <a:pt x="497" y="1154"/>
                    <a:pt x="499" y="1156"/>
                    <a:pt x="501" y="1156"/>
                  </a:cubicBezTo>
                  <a:cubicBezTo>
                    <a:pt x="508" y="1156"/>
                    <a:pt x="508" y="1149"/>
                    <a:pt x="514" y="1147"/>
                  </a:cubicBezTo>
                  <a:cubicBezTo>
                    <a:pt x="522" y="1160"/>
                    <a:pt x="531" y="1171"/>
                    <a:pt x="546" y="1171"/>
                  </a:cubicBezTo>
                  <a:cubicBezTo>
                    <a:pt x="550" y="1171"/>
                    <a:pt x="552" y="1166"/>
                    <a:pt x="558" y="1166"/>
                  </a:cubicBezTo>
                  <a:cubicBezTo>
                    <a:pt x="567" y="1166"/>
                    <a:pt x="569" y="1173"/>
                    <a:pt x="575" y="1177"/>
                  </a:cubicBezTo>
                  <a:cubicBezTo>
                    <a:pt x="582" y="1181"/>
                    <a:pt x="586" y="1181"/>
                    <a:pt x="590" y="1188"/>
                  </a:cubicBezTo>
                  <a:cubicBezTo>
                    <a:pt x="592" y="1192"/>
                    <a:pt x="590" y="1200"/>
                    <a:pt x="596" y="1200"/>
                  </a:cubicBezTo>
                  <a:cubicBezTo>
                    <a:pt x="603" y="1200"/>
                    <a:pt x="603" y="1192"/>
                    <a:pt x="609" y="1192"/>
                  </a:cubicBezTo>
                  <a:cubicBezTo>
                    <a:pt x="613" y="1192"/>
                    <a:pt x="615" y="1194"/>
                    <a:pt x="618" y="1194"/>
                  </a:cubicBezTo>
                  <a:cubicBezTo>
                    <a:pt x="620" y="1181"/>
                    <a:pt x="622" y="1171"/>
                    <a:pt x="630" y="1160"/>
                  </a:cubicBezTo>
                  <a:cubicBezTo>
                    <a:pt x="639" y="1154"/>
                    <a:pt x="647" y="1154"/>
                    <a:pt x="658" y="1154"/>
                  </a:cubicBezTo>
                  <a:cubicBezTo>
                    <a:pt x="662" y="1154"/>
                    <a:pt x="664" y="1158"/>
                    <a:pt x="668" y="1158"/>
                  </a:cubicBezTo>
                  <a:cubicBezTo>
                    <a:pt x="677" y="1158"/>
                    <a:pt x="675" y="1145"/>
                    <a:pt x="681" y="1145"/>
                  </a:cubicBezTo>
                  <a:cubicBezTo>
                    <a:pt x="690" y="1145"/>
                    <a:pt x="692" y="1152"/>
                    <a:pt x="692" y="1160"/>
                  </a:cubicBezTo>
                  <a:cubicBezTo>
                    <a:pt x="694" y="1160"/>
                    <a:pt x="696" y="1160"/>
                    <a:pt x="698" y="1160"/>
                  </a:cubicBezTo>
                  <a:cubicBezTo>
                    <a:pt x="704" y="1160"/>
                    <a:pt x="704" y="1156"/>
                    <a:pt x="709" y="1154"/>
                  </a:cubicBezTo>
                  <a:cubicBezTo>
                    <a:pt x="713" y="1152"/>
                    <a:pt x="719" y="1149"/>
                    <a:pt x="719" y="1145"/>
                  </a:cubicBezTo>
                  <a:cubicBezTo>
                    <a:pt x="719" y="1139"/>
                    <a:pt x="715" y="1135"/>
                    <a:pt x="717" y="1130"/>
                  </a:cubicBezTo>
                  <a:cubicBezTo>
                    <a:pt x="719" y="1124"/>
                    <a:pt x="723" y="1122"/>
                    <a:pt x="723" y="1116"/>
                  </a:cubicBezTo>
                  <a:cubicBezTo>
                    <a:pt x="723" y="1109"/>
                    <a:pt x="717" y="1105"/>
                    <a:pt x="717" y="1099"/>
                  </a:cubicBezTo>
                  <a:cubicBezTo>
                    <a:pt x="717" y="1092"/>
                    <a:pt x="723" y="1088"/>
                    <a:pt x="730" y="1086"/>
                  </a:cubicBezTo>
                  <a:cubicBezTo>
                    <a:pt x="736" y="1082"/>
                    <a:pt x="734" y="1067"/>
                    <a:pt x="742" y="1067"/>
                  </a:cubicBezTo>
                  <a:cubicBezTo>
                    <a:pt x="749" y="1067"/>
                    <a:pt x="753" y="1073"/>
                    <a:pt x="759" y="1075"/>
                  </a:cubicBezTo>
                  <a:cubicBezTo>
                    <a:pt x="759" y="1065"/>
                    <a:pt x="759" y="1058"/>
                    <a:pt x="764" y="1050"/>
                  </a:cubicBezTo>
                  <a:cubicBezTo>
                    <a:pt x="768" y="1044"/>
                    <a:pt x="774" y="1041"/>
                    <a:pt x="774" y="1035"/>
                  </a:cubicBezTo>
                  <a:cubicBezTo>
                    <a:pt x="770" y="1031"/>
                    <a:pt x="770" y="1022"/>
                    <a:pt x="762" y="1022"/>
                  </a:cubicBezTo>
                  <a:cubicBezTo>
                    <a:pt x="757" y="1022"/>
                    <a:pt x="757" y="1027"/>
                    <a:pt x="753" y="1027"/>
                  </a:cubicBezTo>
                  <a:cubicBezTo>
                    <a:pt x="751" y="1027"/>
                    <a:pt x="749" y="1027"/>
                    <a:pt x="747" y="1027"/>
                  </a:cubicBezTo>
                  <a:cubicBezTo>
                    <a:pt x="747" y="1018"/>
                    <a:pt x="747" y="1014"/>
                    <a:pt x="747" y="1008"/>
                  </a:cubicBezTo>
                  <a:cubicBezTo>
                    <a:pt x="747" y="997"/>
                    <a:pt x="738" y="993"/>
                    <a:pt x="730" y="984"/>
                  </a:cubicBezTo>
                  <a:cubicBezTo>
                    <a:pt x="726" y="980"/>
                    <a:pt x="726" y="976"/>
                    <a:pt x="719" y="972"/>
                  </a:cubicBezTo>
                  <a:cubicBezTo>
                    <a:pt x="713" y="967"/>
                    <a:pt x="702" y="972"/>
                    <a:pt x="702" y="963"/>
                  </a:cubicBezTo>
                  <a:cubicBezTo>
                    <a:pt x="702" y="953"/>
                    <a:pt x="713" y="950"/>
                    <a:pt x="713" y="940"/>
                  </a:cubicBezTo>
                  <a:cubicBezTo>
                    <a:pt x="713" y="934"/>
                    <a:pt x="711" y="931"/>
                    <a:pt x="711" y="925"/>
                  </a:cubicBezTo>
                  <a:cubicBezTo>
                    <a:pt x="711" y="919"/>
                    <a:pt x="719" y="917"/>
                    <a:pt x="719" y="910"/>
                  </a:cubicBezTo>
                  <a:cubicBezTo>
                    <a:pt x="719" y="902"/>
                    <a:pt x="715" y="895"/>
                    <a:pt x="709" y="891"/>
                  </a:cubicBezTo>
                  <a:cubicBezTo>
                    <a:pt x="700" y="887"/>
                    <a:pt x="694" y="885"/>
                    <a:pt x="692" y="878"/>
                  </a:cubicBezTo>
                  <a:cubicBezTo>
                    <a:pt x="690" y="874"/>
                    <a:pt x="690" y="868"/>
                    <a:pt x="685" y="868"/>
                  </a:cubicBezTo>
                  <a:cubicBezTo>
                    <a:pt x="683" y="868"/>
                    <a:pt x="683" y="870"/>
                    <a:pt x="681" y="870"/>
                  </a:cubicBezTo>
                  <a:cubicBezTo>
                    <a:pt x="677" y="870"/>
                    <a:pt x="675" y="866"/>
                    <a:pt x="671" y="864"/>
                  </a:cubicBezTo>
                  <a:cubicBezTo>
                    <a:pt x="658" y="857"/>
                    <a:pt x="656" y="840"/>
                    <a:pt x="641" y="840"/>
                  </a:cubicBezTo>
                  <a:cubicBezTo>
                    <a:pt x="637" y="840"/>
                    <a:pt x="635" y="842"/>
                    <a:pt x="630" y="845"/>
                  </a:cubicBezTo>
                  <a:cubicBezTo>
                    <a:pt x="628" y="845"/>
                    <a:pt x="628" y="845"/>
                    <a:pt x="628" y="845"/>
                  </a:cubicBezTo>
                  <a:cubicBezTo>
                    <a:pt x="628" y="836"/>
                    <a:pt x="624" y="834"/>
                    <a:pt x="624" y="826"/>
                  </a:cubicBezTo>
                  <a:cubicBezTo>
                    <a:pt x="624" y="819"/>
                    <a:pt x="630" y="817"/>
                    <a:pt x="630" y="811"/>
                  </a:cubicBezTo>
                  <a:cubicBezTo>
                    <a:pt x="630" y="807"/>
                    <a:pt x="626" y="804"/>
                    <a:pt x="622" y="800"/>
                  </a:cubicBezTo>
                  <a:cubicBezTo>
                    <a:pt x="620" y="796"/>
                    <a:pt x="620" y="790"/>
                    <a:pt x="613" y="787"/>
                  </a:cubicBezTo>
                  <a:cubicBezTo>
                    <a:pt x="611" y="783"/>
                    <a:pt x="607" y="785"/>
                    <a:pt x="603" y="783"/>
                  </a:cubicBezTo>
                  <a:cubicBezTo>
                    <a:pt x="592" y="779"/>
                    <a:pt x="588" y="768"/>
                    <a:pt x="575" y="766"/>
                  </a:cubicBezTo>
                  <a:cubicBezTo>
                    <a:pt x="546" y="756"/>
                    <a:pt x="527" y="747"/>
                    <a:pt x="508" y="722"/>
                  </a:cubicBezTo>
                  <a:cubicBezTo>
                    <a:pt x="505" y="724"/>
                    <a:pt x="505" y="728"/>
                    <a:pt x="501" y="728"/>
                  </a:cubicBezTo>
                  <a:cubicBezTo>
                    <a:pt x="499" y="728"/>
                    <a:pt x="497" y="726"/>
                    <a:pt x="495" y="726"/>
                  </a:cubicBezTo>
                  <a:cubicBezTo>
                    <a:pt x="495" y="718"/>
                    <a:pt x="495" y="711"/>
                    <a:pt x="493" y="705"/>
                  </a:cubicBezTo>
                  <a:cubicBezTo>
                    <a:pt x="491" y="699"/>
                    <a:pt x="486" y="696"/>
                    <a:pt x="486" y="690"/>
                  </a:cubicBezTo>
                  <a:cubicBezTo>
                    <a:pt x="486" y="684"/>
                    <a:pt x="495" y="682"/>
                    <a:pt x="495" y="675"/>
                  </a:cubicBezTo>
                  <a:cubicBezTo>
                    <a:pt x="495" y="665"/>
                    <a:pt x="486" y="663"/>
                    <a:pt x="478" y="654"/>
                  </a:cubicBezTo>
                  <a:cubicBezTo>
                    <a:pt x="469" y="646"/>
                    <a:pt x="467" y="639"/>
                    <a:pt x="457" y="635"/>
                  </a:cubicBezTo>
                  <a:cubicBezTo>
                    <a:pt x="461" y="627"/>
                    <a:pt x="467" y="622"/>
                    <a:pt x="467" y="614"/>
                  </a:cubicBezTo>
                  <a:cubicBezTo>
                    <a:pt x="467" y="608"/>
                    <a:pt x="463" y="605"/>
                    <a:pt x="463" y="599"/>
                  </a:cubicBezTo>
                  <a:cubicBezTo>
                    <a:pt x="463" y="588"/>
                    <a:pt x="467" y="578"/>
                    <a:pt x="476" y="574"/>
                  </a:cubicBezTo>
                  <a:cubicBezTo>
                    <a:pt x="486" y="572"/>
                    <a:pt x="497" y="569"/>
                    <a:pt x="497" y="559"/>
                  </a:cubicBezTo>
                  <a:cubicBezTo>
                    <a:pt x="497" y="552"/>
                    <a:pt x="491" y="550"/>
                    <a:pt x="489" y="546"/>
                  </a:cubicBezTo>
                  <a:cubicBezTo>
                    <a:pt x="495" y="544"/>
                    <a:pt x="497" y="538"/>
                    <a:pt x="497" y="531"/>
                  </a:cubicBezTo>
                  <a:cubicBezTo>
                    <a:pt x="497" y="529"/>
                    <a:pt x="495" y="529"/>
                    <a:pt x="495" y="527"/>
                  </a:cubicBezTo>
                  <a:cubicBezTo>
                    <a:pt x="491" y="527"/>
                    <a:pt x="489" y="529"/>
                    <a:pt x="484" y="531"/>
                  </a:cubicBezTo>
                  <a:cubicBezTo>
                    <a:pt x="480" y="529"/>
                    <a:pt x="480" y="529"/>
                    <a:pt x="480" y="529"/>
                  </a:cubicBezTo>
                  <a:cubicBezTo>
                    <a:pt x="482" y="523"/>
                    <a:pt x="484" y="521"/>
                    <a:pt x="484" y="514"/>
                  </a:cubicBezTo>
                  <a:cubicBezTo>
                    <a:pt x="484" y="502"/>
                    <a:pt x="484" y="493"/>
                    <a:pt x="480" y="483"/>
                  </a:cubicBezTo>
                  <a:cubicBezTo>
                    <a:pt x="476" y="472"/>
                    <a:pt x="467" y="468"/>
                    <a:pt x="467" y="455"/>
                  </a:cubicBezTo>
                  <a:cubicBezTo>
                    <a:pt x="467" y="449"/>
                    <a:pt x="478" y="447"/>
                    <a:pt x="478" y="440"/>
                  </a:cubicBezTo>
                  <a:cubicBezTo>
                    <a:pt x="478" y="436"/>
                    <a:pt x="474" y="434"/>
                    <a:pt x="469" y="434"/>
                  </a:cubicBezTo>
                  <a:cubicBezTo>
                    <a:pt x="474" y="423"/>
                    <a:pt x="482" y="421"/>
                    <a:pt x="491" y="417"/>
                  </a:cubicBezTo>
                  <a:cubicBezTo>
                    <a:pt x="495" y="415"/>
                    <a:pt x="499" y="413"/>
                    <a:pt x="499" y="409"/>
                  </a:cubicBezTo>
                  <a:cubicBezTo>
                    <a:pt x="499" y="400"/>
                    <a:pt x="491" y="398"/>
                    <a:pt x="491" y="392"/>
                  </a:cubicBezTo>
                  <a:cubicBezTo>
                    <a:pt x="491" y="381"/>
                    <a:pt x="495" y="375"/>
                    <a:pt x="501" y="370"/>
                  </a:cubicBezTo>
                  <a:cubicBezTo>
                    <a:pt x="505" y="368"/>
                    <a:pt x="512" y="368"/>
                    <a:pt x="512" y="364"/>
                  </a:cubicBezTo>
                  <a:cubicBezTo>
                    <a:pt x="512" y="360"/>
                    <a:pt x="510" y="358"/>
                    <a:pt x="508" y="356"/>
                  </a:cubicBezTo>
                  <a:cubicBezTo>
                    <a:pt x="510" y="351"/>
                    <a:pt x="512" y="349"/>
                    <a:pt x="512" y="343"/>
                  </a:cubicBezTo>
                  <a:cubicBezTo>
                    <a:pt x="512" y="337"/>
                    <a:pt x="508" y="334"/>
                    <a:pt x="505" y="328"/>
                  </a:cubicBezTo>
                  <a:cubicBezTo>
                    <a:pt x="505" y="324"/>
                    <a:pt x="505" y="320"/>
                    <a:pt x="505" y="318"/>
                  </a:cubicBezTo>
                  <a:cubicBezTo>
                    <a:pt x="503" y="313"/>
                    <a:pt x="499" y="313"/>
                    <a:pt x="499" y="311"/>
                  </a:cubicBezTo>
                  <a:cubicBezTo>
                    <a:pt x="499" y="307"/>
                    <a:pt x="503" y="305"/>
                    <a:pt x="505" y="301"/>
                  </a:cubicBezTo>
                  <a:cubicBezTo>
                    <a:pt x="510" y="288"/>
                    <a:pt x="508" y="279"/>
                    <a:pt x="514" y="267"/>
                  </a:cubicBezTo>
                  <a:cubicBezTo>
                    <a:pt x="522" y="271"/>
                    <a:pt x="524" y="279"/>
                    <a:pt x="533" y="279"/>
                  </a:cubicBezTo>
                  <a:cubicBezTo>
                    <a:pt x="539" y="279"/>
                    <a:pt x="541" y="273"/>
                    <a:pt x="548" y="273"/>
                  </a:cubicBezTo>
                  <a:cubicBezTo>
                    <a:pt x="554" y="273"/>
                    <a:pt x="556" y="279"/>
                    <a:pt x="558" y="284"/>
                  </a:cubicBezTo>
                  <a:cubicBezTo>
                    <a:pt x="571" y="282"/>
                    <a:pt x="571" y="271"/>
                    <a:pt x="582" y="265"/>
                  </a:cubicBezTo>
                  <a:cubicBezTo>
                    <a:pt x="580" y="256"/>
                    <a:pt x="580" y="256"/>
                    <a:pt x="580" y="256"/>
                  </a:cubicBezTo>
                  <a:cubicBezTo>
                    <a:pt x="580" y="252"/>
                    <a:pt x="580" y="250"/>
                    <a:pt x="580" y="246"/>
                  </a:cubicBezTo>
                  <a:cubicBezTo>
                    <a:pt x="580" y="239"/>
                    <a:pt x="580" y="235"/>
                    <a:pt x="580" y="229"/>
                  </a:cubicBezTo>
                  <a:cubicBezTo>
                    <a:pt x="580" y="220"/>
                    <a:pt x="571" y="216"/>
                    <a:pt x="565" y="212"/>
                  </a:cubicBezTo>
                  <a:cubicBezTo>
                    <a:pt x="552" y="203"/>
                    <a:pt x="548" y="199"/>
                    <a:pt x="535" y="195"/>
                  </a:cubicBezTo>
                  <a:cubicBezTo>
                    <a:pt x="512" y="186"/>
                    <a:pt x="501" y="180"/>
                    <a:pt x="478" y="174"/>
                  </a:cubicBezTo>
                  <a:cubicBezTo>
                    <a:pt x="472" y="171"/>
                    <a:pt x="469" y="165"/>
                    <a:pt x="461" y="165"/>
                  </a:cubicBezTo>
                  <a:cubicBezTo>
                    <a:pt x="455" y="163"/>
                    <a:pt x="450" y="167"/>
                    <a:pt x="446" y="163"/>
                  </a:cubicBezTo>
                  <a:cubicBezTo>
                    <a:pt x="440" y="155"/>
                    <a:pt x="440" y="148"/>
                    <a:pt x="440" y="140"/>
                  </a:cubicBezTo>
                  <a:cubicBezTo>
                    <a:pt x="440" y="131"/>
                    <a:pt x="442" y="127"/>
                    <a:pt x="442" y="119"/>
                  </a:cubicBezTo>
                  <a:cubicBezTo>
                    <a:pt x="442" y="110"/>
                    <a:pt x="431" y="106"/>
                    <a:pt x="423" y="104"/>
                  </a:cubicBezTo>
                  <a:cubicBezTo>
                    <a:pt x="417" y="102"/>
                    <a:pt x="414" y="95"/>
                    <a:pt x="414" y="87"/>
                  </a:cubicBezTo>
                  <a:cubicBezTo>
                    <a:pt x="414" y="68"/>
                    <a:pt x="419" y="57"/>
                    <a:pt x="425" y="38"/>
                  </a:cubicBezTo>
                  <a:cubicBezTo>
                    <a:pt x="427" y="32"/>
                    <a:pt x="436" y="32"/>
                    <a:pt x="436" y="25"/>
                  </a:cubicBezTo>
                  <a:cubicBezTo>
                    <a:pt x="436" y="19"/>
                    <a:pt x="433" y="17"/>
                    <a:pt x="431" y="11"/>
                  </a:cubicBezTo>
                  <a:cubicBezTo>
                    <a:pt x="429" y="6"/>
                    <a:pt x="429" y="0"/>
                    <a:pt x="425" y="0"/>
                  </a:cubicBezTo>
                  <a:cubicBezTo>
                    <a:pt x="406" y="0"/>
                    <a:pt x="393" y="17"/>
                    <a:pt x="391" y="36"/>
                  </a:cubicBezTo>
                  <a:cubicBezTo>
                    <a:pt x="389" y="51"/>
                    <a:pt x="391" y="59"/>
                    <a:pt x="383" y="68"/>
                  </a:cubicBezTo>
                  <a:cubicBezTo>
                    <a:pt x="372" y="76"/>
                    <a:pt x="368" y="85"/>
                    <a:pt x="355" y="89"/>
                  </a:cubicBezTo>
                  <a:cubicBezTo>
                    <a:pt x="349" y="91"/>
                    <a:pt x="345" y="91"/>
                    <a:pt x="338" y="95"/>
                  </a:cubicBezTo>
                  <a:cubicBezTo>
                    <a:pt x="334" y="99"/>
                    <a:pt x="334" y="106"/>
                    <a:pt x="330" y="108"/>
                  </a:cubicBezTo>
                  <a:cubicBezTo>
                    <a:pt x="323" y="114"/>
                    <a:pt x="317" y="114"/>
                    <a:pt x="309" y="114"/>
                  </a:cubicBezTo>
                  <a:cubicBezTo>
                    <a:pt x="285" y="114"/>
                    <a:pt x="271" y="112"/>
                    <a:pt x="247" y="106"/>
                  </a:cubicBezTo>
                  <a:lnTo>
                    <a:pt x="247" y="106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04A885EA-6AFB-49C3-8BFE-E9AA8B734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" y="1536"/>
              <a:ext cx="497" cy="498"/>
            </a:xfrm>
            <a:custGeom>
              <a:avLst/>
              <a:gdLst>
                <a:gd name="T0" fmla="*/ 813 w 826"/>
                <a:gd name="T1" fmla="*/ 211 h 827"/>
                <a:gd name="T2" fmla="*/ 730 w 826"/>
                <a:gd name="T3" fmla="*/ 188 h 827"/>
                <a:gd name="T4" fmla="*/ 650 w 826"/>
                <a:gd name="T5" fmla="*/ 205 h 827"/>
                <a:gd name="T6" fmla="*/ 584 w 826"/>
                <a:gd name="T7" fmla="*/ 199 h 827"/>
                <a:gd name="T8" fmla="*/ 504 w 826"/>
                <a:gd name="T9" fmla="*/ 133 h 827"/>
                <a:gd name="T10" fmla="*/ 442 w 826"/>
                <a:gd name="T11" fmla="*/ 57 h 827"/>
                <a:gd name="T12" fmla="*/ 334 w 826"/>
                <a:gd name="T13" fmla="*/ 72 h 827"/>
                <a:gd name="T14" fmla="*/ 275 w 826"/>
                <a:gd name="T15" fmla="*/ 29 h 827"/>
                <a:gd name="T16" fmla="*/ 207 w 826"/>
                <a:gd name="T17" fmla="*/ 50 h 827"/>
                <a:gd name="T18" fmla="*/ 156 w 826"/>
                <a:gd name="T19" fmla="*/ 29 h 827"/>
                <a:gd name="T20" fmla="*/ 129 w 826"/>
                <a:gd name="T21" fmla="*/ 10 h 827"/>
                <a:gd name="T22" fmla="*/ 101 w 826"/>
                <a:gd name="T23" fmla="*/ 38 h 827"/>
                <a:gd name="T24" fmla="*/ 57 w 826"/>
                <a:gd name="T25" fmla="*/ 21 h 827"/>
                <a:gd name="T26" fmla="*/ 48 w 826"/>
                <a:gd name="T27" fmla="*/ 72 h 827"/>
                <a:gd name="T28" fmla="*/ 50 w 826"/>
                <a:gd name="T29" fmla="*/ 110 h 827"/>
                <a:gd name="T30" fmla="*/ 33 w 826"/>
                <a:gd name="T31" fmla="*/ 146 h 827"/>
                <a:gd name="T32" fmla="*/ 12 w 826"/>
                <a:gd name="T33" fmla="*/ 188 h 827"/>
                <a:gd name="T34" fmla="*/ 23 w 826"/>
                <a:gd name="T35" fmla="*/ 237 h 827"/>
                <a:gd name="T36" fmla="*/ 27 w 826"/>
                <a:gd name="T37" fmla="*/ 285 h 827"/>
                <a:gd name="T38" fmla="*/ 31 w 826"/>
                <a:gd name="T39" fmla="*/ 300 h 827"/>
                <a:gd name="T40" fmla="*/ 6 w 826"/>
                <a:gd name="T41" fmla="*/ 353 h 827"/>
                <a:gd name="T42" fmla="*/ 21 w 826"/>
                <a:gd name="T43" fmla="*/ 408 h 827"/>
                <a:gd name="T44" fmla="*/ 36 w 826"/>
                <a:gd name="T45" fmla="*/ 459 h 827"/>
                <a:gd name="T46" fmla="*/ 50 w 826"/>
                <a:gd name="T47" fmla="*/ 476 h 827"/>
                <a:gd name="T48" fmla="*/ 156 w 826"/>
                <a:gd name="T49" fmla="*/ 542 h 827"/>
                <a:gd name="T50" fmla="*/ 167 w 826"/>
                <a:gd name="T51" fmla="*/ 580 h 827"/>
                <a:gd name="T52" fmla="*/ 184 w 826"/>
                <a:gd name="T53" fmla="*/ 595 h 827"/>
                <a:gd name="T54" fmla="*/ 228 w 826"/>
                <a:gd name="T55" fmla="*/ 622 h 827"/>
                <a:gd name="T56" fmla="*/ 262 w 826"/>
                <a:gd name="T57" fmla="*/ 664 h 827"/>
                <a:gd name="T58" fmla="*/ 245 w 826"/>
                <a:gd name="T59" fmla="*/ 717 h 827"/>
                <a:gd name="T60" fmla="*/ 290 w 826"/>
                <a:gd name="T61" fmla="*/ 762 h 827"/>
                <a:gd name="T62" fmla="*/ 305 w 826"/>
                <a:gd name="T63" fmla="*/ 777 h 827"/>
                <a:gd name="T64" fmla="*/ 332 w 826"/>
                <a:gd name="T65" fmla="*/ 766 h 827"/>
                <a:gd name="T66" fmla="*/ 362 w 826"/>
                <a:gd name="T67" fmla="*/ 753 h 827"/>
                <a:gd name="T68" fmla="*/ 415 w 826"/>
                <a:gd name="T69" fmla="*/ 772 h 827"/>
                <a:gd name="T70" fmla="*/ 453 w 826"/>
                <a:gd name="T71" fmla="*/ 770 h 827"/>
                <a:gd name="T72" fmla="*/ 495 w 826"/>
                <a:gd name="T73" fmla="*/ 787 h 827"/>
                <a:gd name="T74" fmla="*/ 536 w 826"/>
                <a:gd name="T75" fmla="*/ 766 h 827"/>
                <a:gd name="T76" fmla="*/ 616 w 826"/>
                <a:gd name="T77" fmla="*/ 827 h 827"/>
                <a:gd name="T78" fmla="*/ 637 w 826"/>
                <a:gd name="T79" fmla="*/ 772 h 827"/>
                <a:gd name="T80" fmla="*/ 669 w 826"/>
                <a:gd name="T81" fmla="*/ 700 h 827"/>
                <a:gd name="T82" fmla="*/ 686 w 826"/>
                <a:gd name="T83" fmla="*/ 650 h 827"/>
                <a:gd name="T84" fmla="*/ 697 w 826"/>
                <a:gd name="T85" fmla="*/ 580 h 827"/>
                <a:gd name="T86" fmla="*/ 682 w 826"/>
                <a:gd name="T87" fmla="*/ 563 h 827"/>
                <a:gd name="T88" fmla="*/ 680 w 826"/>
                <a:gd name="T89" fmla="*/ 521 h 827"/>
                <a:gd name="T90" fmla="*/ 667 w 826"/>
                <a:gd name="T91" fmla="*/ 482 h 827"/>
                <a:gd name="T92" fmla="*/ 699 w 826"/>
                <a:gd name="T93" fmla="*/ 482 h 827"/>
                <a:gd name="T94" fmla="*/ 730 w 826"/>
                <a:gd name="T95" fmla="*/ 423 h 827"/>
                <a:gd name="T96" fmla="*/ 735 w 826"/>
                <a:gd name="T97" fmla="*/ 366 h 827"/>
                <a:gd name="T98" fmla="*/ 671 w 826"/>
                <a:gd name="T99" fmla="*/ 366 h 827"/>
                <a:gd name="T100" fmla="*/ 667 w 826"/>
                <a:gd name="T101" fmla="*/ 334 h 827"/>
                <a:gd name="T102" fmla="*/ 625 w 826"/>
                <a:gd name="T103" fmla="*/ 305 h 827"/>
                <a:gd name="T104" fmla="*/ 663 w 826"/>
                <a:gd name="T105" fmla="*/ 237 h 827"/>
                <a:gd name="T106" fmla="*/ 705 w 826"/>
                <a:gd name="T107" fmla="*/ 277 h 827"/>
                <a:gd name="T108" fmla="*/ 762 w 826"/>
                <a:gd name="T109" fmla="*/ 281 h 827"/>
                <a:gd name="T110" fmla="*/ 813 w 826"/>
                <a:gd name="T111" fmla="*/ 262 h 827"/>
                <a:gd name="T112" fmla="*/ 819 w 826"/>
                <a:gd name="T113" fmla="*/ 211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6" h="827">
                  <a:moveTo>
                    <a:pt x="819" y="211"/>
                  </a:moveTo>
                  <a:lnTo>
                    <a:pt x="819" y="211"/>
                  </a:lnTo>
                  <a:cubicBezTo>
                    <a:pt x="817" y="211"/>
                    <a:pt x="815" y="211"/>
                    <a:pt x="813" y="211"/>
                  </a:cubicBezTo>
                  <a:cubicBezTo>
                    <a:pt x="796" y="211"/>
                    <a:pt x="788" y="203"/>
                    <a:pt x="771" y="197"/>
                  </a:cubicBezTo>
                  <a:cubicBezTo>
                    <a:pt x="762" y="194"/>
                    <a:pt x="760" y="184"/>
                    <a:pt x="752" y="184"/>
                  </a:cubicBezTo>
                  <a:cubicBezTo>
                    <a:pt x="743" y="184"/>
                    <a:pt x="739" y="186"/>
                    <a:pt x="730" y="188"/>
                  </a:cubicBezTo>
                  <a:cubicBezTo>
                    <a:pt x="718" y="190"/>
                    <a:pt x="714" y="205"/>
                    <a:pt x="701" y="205"/>
                  </a:cubicBezTo>
                  <a:cubicBezTo>
                    <a:pt x="686" y="205"/>
                    <a:pt x="680" y="194"/>
                    <a:pt x="665" y="194"/>
                  </a:cubicBezTo>
                  <a:cubicBezTo>
                    <a:pt x="658" y="194"/>
                    <a:pt x="656" y="205"/>
                    <a:pt x="650" y="205"/>
                  </a:cubicBezTo>
                  <a:cubicBezTo>
                    <a:pt x="633" y="205"/>
                    <a:pt x="635" y="175"/>
                    <a:pt x="618" y="175"/>
                  </a:cubicBezTo>
                  <a:cubicBezTo>
                    <a:pt x="603" y="175"/>
                    <a:pt x="597" y="175"/>
                    <a:pt x="584" y="175"/>
                  </a:cubicBezTo>
                  <a:cubicBezTo>
                    <a:pt x="584" y="184"/>
                    <a:pt x="584" y="190"/>
                    <a:pt x="584" y="199"/>
                  </a:cubicBezTo>
                  <a:cubicBezTo>
                    <a:pt x="569" y="199"/>
                    <a:pt x="569" y="199"/>
                    <a:pt x="569" y="199"/>
                  </a:cubicBezTo>
                  <a:cubicBezTo>
                    <a:pt x="557" y="199"/>
                    <a:pt x="555" y="186"/>
                    <a:pt x="544" y="180"/>
                  </a:cubicBezTo>
                  <a:cubicBezTo>
                    <a:pt x="525" y="167"/>
                    <a:pt x="521" y="152"/>
                    <a:pt x="504" y="133"/>
                  </a:cubicBezTo>
                  <a:cubicBezTo>
                    <a:pt x="489" y="116"/>
                    <a:pt x="487" y="101"/>
                    <a:pt x="478" y="82"/>
                  </a:cubicBezTo>
                  <a:cubicBezTo>
                    <a:pt x="472" y="72"/>
                    <a:pt x="468" y="67"/>
                    <a:pt x="464" y="57"/>
                  </a:cubicBezTo>
                  <a:cubicBezTo>
                    <a:pt x="442" y="57"/>
                    <a:pt x="442" y="57"/>
                    <a:pt x="442" y="57"/>
                  </a:cubicBezTo>
                  <a:cubicBezTo>
                    <a:pt x="428" y="57"/>
                    <a:pt x="419" y="50"/>
                    <a:pt x="404" y="50"/>
                  </a:cubicBezTo>
                  <a:cubicBezTo>
                    <a:pt x="391" y="50"/>
                    <a:pt x="385" y="50"/>
                    <a:pt x="372" y="53"/>
                  </a:cubicBezTo>
                  <a:cubicBezTo>
                    <a:pt x="358" y="59"/>
                    <a:pt x="351" y="72"/>
                    <a:pt x="334" y="72"/>
                  </a:cubicBezTo>
                  <a:cubicBezTo>
                    <a:pt x="319" y="72"/>
                    <a:pt x="317" y="57"/>
                    <a:pt x="307" y="53"/>
                  </a:cubicBezTo>
                  <a:cubicBezTo>
                    <a:pt x="298" y="48"/>
                    <a:pt x="292" y="53"/>
                    <a:pt x="286" y="50"/>
                  </a:cubicBezTo>
                  <a:cubicBezTo>
                    <a:pt x="277" y="46"/>
                    <a:pt x="279" y="38"/>
                    <a:pt x="275" y="29"/>
                  </a:cubicBezTo>
                  <a:cubicBezTo>
                    <a:pt x="266" y="29"/>
                    <a:pt x="262" y="31"/>
                    <a:pt x="254" y="34"/>
                  </a:cubicBezTo>
                  <a:cubicBezTo>
                    <a:pt x="239" y="36"/>
                    <a:pt x="228" y="31"/>
                    <a:pt x="218" y="40"/>
                  </a:cubicBezTo>
                  <a:cubicBezTo>
                    <a:pt x="214" y="44"/>
                    <a:pt x="214" y="50"/>
                    <a:pt x="207" y="50"/>
                  </a:cubicBezTo>
                  <a:cubicBezTo>
                    <a:pt x="201" y="50"/>
                    <a:pt x="199" y="44"/>
                    <a:pt x="192" y="44"/>
                  </a:cubicBezTo>
                  <a:cubicBezTo>
                    <a:pt x="184" y="44"/>
                    <a:pt x="182" y="57"/>
                    <a:pt x="173" y="57"/>
                  </a:cubicBezTo>
                  <a:cubicBezTo>
                    <a:pt x="161" y="57"/>
                    <a:pt x="161" y="42"/>
                    <a:pt x="156" y="29"/>
                  </a:cubicBezTo>
                  <a:cubicBezTo>
                    <a:pt x="152" y="19"/>
                    <a:pt x="150" y="12"/>
                    <a:pt x="150" y="2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37" y="4"/>
                    <a:pt x="135" y="10"/>
                    <a:pt x="129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14" y="25"/>
                    <a:pt x="114" y="36"/>
                    <a:pt x="101" y="38"/>
                  </a:cubicBezTo>
                  <a:cubicBezTo>
                    <a:pt x="99" y="34"/>
                    <a:pt x="97" y="27"/>
                    <a:pt x="91" y="27"/>
                  </a:cubicBezTo>
                  <a:cubicBezTo>
                    <a:pt x="84" y="27"/>
                    <a:pt x="82" y="34"/>
                    <a:pt x="76" y="34"/>
                  </a:cubicBezTo>
                  <a:cubicBezTo>
                    <a:pt x="67" y="34"/>
                    <a:pt x="65" y="25"/>
                    <a:pt x="57" y="21"/>
                  </a:cubicBezTo>
                  <a:cubicBezTo>
                    <a:pt x="50" y="34"/>
                    <a:pt x="53" y="42"/>
                    <a:pt x="48" y="55"/>
                  </a:cubicBezTo>
                  <a:cubicBezTo>
                    <a:pt x="46" y="59"/>
                    <a:pt x="42" y="61"/>
                    <a:pt x="42" y="65"/>
                  </a:cubicBezTo>
                  <a:cubicBezTo>
                    <a:pt x="42" y="67"/>
                    <a:pt x="46" y="67"/>
                    <a:pt x="48" y="72"/>
                  </a:cubicBezTo>
                  <a:cubicBezTo>
                    <a:pt x="48" y="74"/>
                    <a:pt x="48" y="78"/>
                    <a:pt x="48" y="82"/>
                  </a:cubicBezTo>
                  <a:cubicBezTo>
                    <a:pt x="50" y="89"/>
                    <a:pt x="55" y="91"/>
                    <a:pt x="55" y="97"/>
                  </a:cubicBezTo>
                  <a:cubicBezTo>
                    <a:pt x="55" y="103"/>
                    <a:pt x="53" y="106"/>
                    <a:pt x="50" y="110"/>
                  </a:cubicBezTo>
                  <a:cubicBezTo>
                    <a:pt x="53" y="112"/>
                    <a:pt x="55" y="114"/>
                    <a:pt x="55" y="118"/>
                  </a:cubicBezTo>
                  <a:cubicBezTo>
                    <a:pt x="55" y="122"/>
                    <a:pt x="48" y="122"/>
                    <a:pt x="44" y="125"/>
                  </a:cubicBezTo>
                  <a:cubicBezTo>
                    <a:pt x="38" y="129"/>
                    <a:pt x="33" y="135"/>
                    <a:pt x="33" y="146"/>
                  </a:cubicBezTo>
                  <a:cubicBezTo>
                    <a:pt x="33" y="152"/>
                    <a:pt x="42" y="154"/>
                    <a:pt x="42" y="163"/>
                  </a:cubicBezTo>
                  <a:cubicBezTo>
                    <a:pt x="42" y="167"/>
                    <a:pt x="38" y="169"/>
                    <a:pt x="33" y="171"/>
                  </a:cubicBezTo>
                  <a:cubicBezTo>
                    <a:pt x="25" y="175"/>
                    <a:pt x="16" y="178"/>
                    <a:pt x="12" y="188"/>
                  </a:cubicBezTo>
                  <a:cubicBezTo>
                    <a:pt x="16" y="188"/>
                    <a:pt x="21" y="190"/>
                    <a:pt x="21" y="194"/>
                  </a:cubicBezTo>
                  <a:cubicBezTo>
                    <a:pt x="21" y="201"/>
                    <a:pt x="10" y="203"/>
                    <a:pt x="10" y="209"/>
                  </a:cubicBezTo>
                  <a:cubicBezTo>
                    <a:pt x="10" y="222"/>
                    <a:pt x="19" y="226"/>
                    <a:pt x="23" y="237"/>
                  </a:cubicBezTo>
                  <a:cubicBezTo>
                    <a:pt x="27" y="247"/>
                    <a:pt x="27" y="256"/>
                    <a:pt x="27" y="269"/>
                  </a:cubicBezTo>
                  <a:cubicBezTo>
                    <a:pt x="27" y="275"/>
                    <a:pt x="25" y="277"/>
                    <a:pt x="23" y="283"/>
                  </a:cubicBezTo>
                  <a:cubicBezTo>
                    <a:pt x="27" y="285"/>
                    <a:pt x="27" y="285"/>
                    <a:pt x="27" y="285"/>
                  </a:cubicBezTo>
                  <a:cubicBezTo>
                    <a:pt x="31" y="283"/>
                    <a:pt x="33" y="281"/>
                    <a:pt x="38" y="281"/>
                  </a:cubicBezTo>
                  <a:cubicBezTo>
                    <a:pt x="38" y="283"/>
                    <a:pt x="40" y="283"/>
                    <a:pt x="40" y="285"/>
                  </a:cubicBezTo>
                  <a:cubicBezTo>
                    <a:pt x="40" y="292"/>
                    <a:pt x="38" y="298"/>
                    <a:pt x="31" y="300"/>
                  </a:cubicBezTo>
                  <a:cubicBezTo>
                    <a:pt x="33" y="305"/>
                    <a:pt x="40" y="307"/>
                    <a:pt x="40" y="313"/>
                  </a:cubicBezTo>
                  <a:cubicBezTo>
                    <a:pt x="40" y="324"/>
                    <a:pt x="29" y="326"/>
                    <a:pt x="19" y="328"/>
                  </a:cubicBezTo>
                  <a:cubicBezTo>
                    <a:pt x="10" y="332"/>
                    <a:pt x="6" y="343"/>
                    <a:pt x="6" y="353"/>
                  </a:cubicBezTo>
                  <a:cubicBezTo>
                    <a:pt x="6" y="360"/>
                    <a:pt x="10" y="362"/>
                    <a:pt x="10" y="368"/>
                  </a:cubicBezTo>
                  <a:cubicBezTo>
                    <a:pt x="10" y="377"/>
                    <a:pt x="4" y="381"/>
                    <a:pt x="0" y="389"/>
                  </a:cubicBezTo>
                  <a:cubicBezTo>
                    <a:pt x="10" y="393"/>
                    <a:pt x="12" y="400"/>
                    <a:pt x="21" y="408"/>
                  </a:cubicBezTo>
                  <a:cubicBezTo>
                    <a:pt x="29" y="417"/>
                    <a:pt x="38" y="419"/>
                    <a:pt x="38" y="429"/>
                  </a:cubicBezTo>
                  <a:cubicBezTo>
                    <a:pt x="38" y="436"/>
                    <a:pt x="29" y="438"/>
                    <a:pt x="29" y="444"/>
                  </a:cubicBezTo>
                  <a:cubicBezTo>
                    <a:pt x="29" y="451"/>
                    <a:pt x="33" y="453"/>
                    <a:pt x="36" y="459"/>
                  </a:cubicBezTo>
                  <a:cubicBezTo>
                    <a:pt x="38" y="465"/>
                    <a:pt x="38" y="472"/>
                    <a:pt x="38" y="480"/>
                  </a:cubicBezTo>
                  <a:cubicBezTo>
                    <a:pt x="40" y="480"/>
                    <a:pt x="42" y="482"/>
                    <a:pt x="44" y="482"/>
                  </a:cubicBezTo>
                  <a:cubicBezTo>
                    <a:pt x="48" y="482"/>
                    <a:pt x="48" y="478"/>
                    <a:pt x="50" y="476"/>
                  </a:cubicBezTo>
                  <a:cubicBezTo>
                    <a:pt x="69" y="501"/>
                    <a:pt x="89" y="510"/>
                    <a:pt x="118" y="521"/>
                  </a:cubicBezTo>
                  <a:cubicBezTo>
                    <a:pt x="131" y="523"/>
                    <a:pt x="135" y="533"/>
                    <a:pt x="146" y="537"/>
                  </a:cubicBezTo>
                  <a:cubicBezTo>
                    <a:pt x="150" y="540"/>
                    <a:pt x="154" y="537"/>
                    <a:pt x="156" y="542"/>
                  </a:cubicBezTo>
                  <a:cubicBezTo>
                    <a:pt x="163" y="544"/>
                    <a:pt x="163" y="550"/>
                    <a:pt x="165" y="554"/>
                  </a:cubicBezTo>
                  <a:cubicBezTo>
                    <a:pt x="169" y="559"/>
                    <a:pt x="173" y="561"/>
                    <a:pt x="173" y="565"/>
                  </a:cubicBezTo>
                  <a:cubicBezTo>
                    <a:pt x="173" y="571"/>
                    <a:pt x="167" y="573"/>
                    <a:pt x="167" y="580"/>
                  </a:cubicBezTo>
                  <a:cubicBezTo>
                    <a:pt x="167" y="588"/>
                    <a:pt x="171" y="590"/>
                    <a:pt x="171" y="599"/>
                  </a:cubicBezTo>
                  <a:cubicBezTo>
                    <a:pt x="173" y="599"/>
                    <a:pt x="173" y="599"/>
                    <a:pt x="173" y="599"/>
                  </a:cubicBezTo>
                  <a:cubicBezTo>
                    <a:pt x="178" y="597"/>
                    <a:pt x="180" y="595"/>
                    <a:pt x="184" y="595"/>
                  </a:cubicBezTo>
                  <a:cubicBezTo>
                    <a:pt x="199" y="595"/>
                    <a:pt x="201" y="612"/>
                    <a:pt x="214" y="618"/>
                  </a:cubicBezTo>
                  <a:cubicBezTo>
                    <a:pt x="218" y="620"/>
                    <a:pt x="220" y="624"/>
                    <a:pt x="224" y="624"/>
                  </a:cubicBezTo>
                  <a:cubicBezTo>
                    <a:pt x="226" y="624"/>
                    <a:pt x="226" y="622"/>
                    <a:pt x="228" y="622"/>
                  </a:cubicBezTo>
                  <a:cubicBezTo>
                    <a:pt x="233" y="622"/>
                    <a:pt x="233" y="628"/>
                    <a:pt x="235" y="633"/>
                  </a:cubicBezTo>
                  <a:cubicBezTo>
                    <a:pt x="237" y="639"/>
                    <a:pt x="243" y="641"/>
                    <a:pt x="252" y="645"/>
                  </a:cubicBezTo>
                  <a:cubicBezTo>
                    <a:pt x="258" y="650"/>
                    <a:pt x="262" y="656"/>
                    <a:pt x="262" y="664"/>
                  </a:cubicBezTo>
                  <a:cubicBezTo>
                    <a:pt x="262" y="671"/>
                    <a:pt x="254" y="673"/>
                    <a:pt x="254" y="679"/>
                  </a:cubicBezTo>
                  <a:cubicBezTo>
                    <a:pt x="254" y="686"/>
                    <a:pt x="256" y="688"/>
                    <a:pt x="256" y="694"/>
                  </a:cubicBezTo>
                  <a:cubicBezTo>
                    <a:pt x="256" y="705"/>
                    <a:pt x="245" y="707"/>
                    <a:pt x="245" y="717"/>
                  </a:cubicBezTo>
                  <a:cubicBezTo>
                    <a:pt x="245" y="726"/>
                    <a:pt x="256" y="722"/>
                    <a:pt x="262" y="726"/>
                  </a:cubicBezTo>
                  <a:cubicBezTo>
                    <a:pt x="269" y="730"/>
                    <a:pt x="269" y="734"/>
                    <a:pt x="273" y="739"/>
                  </a:cubicBezTo>
                  <a:cubicBezTo>
                    <a:pt x="281" y="747"/>
                    <a:pt x="290" y="751"/>
                    <a:pt x="290" y="762"/>
                  </a:cubicBezTo>
                  <a:cubicBezTo>
                    <a:pt x="290" y="768"/>
                    <a:pt x="290" y="772"/>
                    <a:pt x="290" y="781"/>
                  </a:cubicBezTo>
                  <a:cubicBezTo>
                    <a:pt x="292" y="781"/>
                    <a:pt x="294" y="781"/>
                    <a:pt x="296" y="781"/>
                  </a:cubicBezTo>
                  <a:cubicBezTo>
                    <a:pt x="300" y="781"/>
                    <a:pt x="300" y="777"/>
                    <a:pt x="305" y="777"/>
                  </a:cubicBezTo>
                  <a:cubicBezTo>
                    <a:pt x="313" y="777"/>
                    <a:pt x="313" y="785"/>
                    <a:pt x="317" y="789"/>
                  </a:cubicBezTo>
                  <a:cubicBezTo>
                    <a:pt x="319" y="785"/>
                    <a:pt x="326" y="781"/>
                    <a:pt x="328" y="777"/>
                  </a:cubicBezTo>
                  <a:cubicBezTo>
                    <a:pt x="330" y="772"/>
                    <a:pt x="328" y="766"/>
                    <a:pt x="332" y="766"/>
                  </a:cubicBezTo>
                  <a:cubicBezTo>
                    <a:pt x="341" y="766"/>
                    <a:pt x="339" y="775"/>
                    <a:pt x="341" y="781"/>
                  </a:cubicBezTo>
                  <a:cubicBezTo>
                    <a:pt x="345" y="783"/>
                    <a:pt x="345" y="783"/>
                    <a:pt x="345" y="783"/>
                  </a:cubicBezTo>
                  <a:cubicBezTo>
                    <a:pt x="353" y="772"/>
                    <a:pt x="351" y="760"/>
                    <a:pt x="362" y="753"/>
                  </a:cubicBezTo>
                  <a:cubicBezTo>
                    <a:pt x="372" y="747"/>
                    <a:pt x="381" y="749"/>
                    <a:pt x="391" y="743"/>
                  </a:cubicBezTo>
                  <a:cubicBezTo>
                    <a:pt x="400" y="749"/>
                    <a:pt x="398" y="760"/>
                    <a:pt x="404" y="768"/>
                  </a:cubicBezTo>
                  <a:cubicBezTo>
                    <a:pt x="406" y="772"/>
                    <a:pt x="411" y="770"/>
                    <a:pt x="415" y="772"/>
                  </a:cubicBezTo>
                  <a:cubicBezTo>
                    <a:pt x="419" y="775"/>
                    <a:pt x="421" y="779"/>
                    <a:pt x="425" y="779"/>
                  </a:cubicBezTo>
                  <a:cubicBezTo>
                    <a:pt x="432" y="779"/>
                    <a:pt x="434" y="766"/>
                    <a:pt x="440" y="766"/>
                  </a:cubicBezTo>
                  <a:cubicBezTo>
                    <a:pt x="444" y="766"/>
                    <a:pt x="449" y="770"/>
                    <a:pt x="453" y="770"/>
                  </a:cubicBezTo>
                  <a:cubicBezTo>
                    <a:pt x="459" y="770"/>
                    <a:pt x="464" y="766"/>
                    <a:pt x="470" y="766"/>
                  </a:cubicBezTo>
                  <a:cubicBezTo>
                    <a:pt x="476" y="766"/>
                    <a:pt x="478" y="772"/>
                    <a:pt x="483" y="777"/>
                  </a:cubicBezTo>
                  <a:cubicBezTo>
                    <a:pt x="489" y="779"/>
                    <a:pt x="493" y="783"/>
                    <a:pt x="495" y="787"/>
                  </a:cubicBezTo>
                  <a:cubicBezTo>
                    <a:pt x="500" y="792"/>
                    <a:pt x="502" y="798"/>
                    <a:pt x="506" y="798"/>
                  </a:cubicBezTo>
                  <a:cubicBezTo>
                    <a:pt x="523" y="798"/>
                    <a:pt x="529" y="783"/>
                    <a:pt x="531" y="766"/>
                  </a:cubicBezTo>
                  <a:cubicBezTo>
                    <a:pt x="536" y="766"/>
                    <a:pt x="536" y="766"/>
                    <a:pt x="536" y="766"/>
                  </a:cubicBezTo>
                  <a:cubicBezTo>
                    <a:pt x="544" y="770"/>
                    <a:pt x="544" y="779"/>
                    <a:pt x="552" y="785"/>
                  </a:cubicBezTo>
                  <a:cubicBezTo>
                    <a:pt x="565" y="796"/>
                    <a:pt x="576" y="798"/>
                    <a:pt x="591" y="808"/>
                  </a:cubicBezTo>
                  <a:cubicBezTo>
                    <a:pt x="601" y="817"/>
                    <a:pt x="603" y="827"/>
                    <a:pt x="616" y="827"/>
                  </a:cubicBezTo>
                  <a:cubicBezTo>
                    <a:pt x="622" y="817"/>
                    <a:pt x="637" y="815"/>
                    <a:pt x="637" y="802"/>
                  </a:cubicBezTo>
                  <a:cubicBezTo>
                    <a:pt x="637" y="796"/>
                    <a:pt x="631" y="794"/>
                    <a:pt x="631" y="787"/>
                  </a:cubicBezTo>
                  <a:cubicBezTo>
                    <a:pt x="631" y="781"/>
                    <a:pt x="635" y="779"/>
                    <a:pt x="637" y="772"/>
                  </a:cubicBezTo>
                  <a:cubicBezTo>
                    <a:pt x="639" y="762"/>
                    <a:pt x="633" y="753"/>
                    <a:pt x="639" y="745"/>
                  </a:cubicBezTo>
                  <a:cubicBezTo>
                    <a:pt x="641" y="741"/>
                    <a:pt x="646" y="741"/>
                    <a:pt x="650" y="739"/>
                  </a:cubicBezTo>
                  <a:cubicBezTo>
                    <a:pt x="661" y="726"/>
                    <a:pt x="661" y="715"/>
                    <a:pt x="669" y="700"/>
                  </a:cubicBezTo>
                  <a:cubicBezTo>
                    <a:pt x="675" y="690"/>
                    <a:pt x="682" y="686"/>
                    <a:pt x="684" y="673"/>
                  </a:cubicBezTo>
                  <a:cubicBezTo>
                    <a:pt x="682" y="673"/>
                    <a:pt x="675" y="673"/>
                    <a:pt x="675" y="669"/>
                  </a:cubicBezTo>
                  <a:cubicBezTo>
                    <a:pt x="675" y="660"/>
                    <a:pt x="682" y="656"/>
                    <a:pt x="686" y="650"/>
                  </a:cubicBezTo>
                  <a:cubicBezTo>
                    <a:pt x="692" y="637"/>
                    <a:pt x="694" y="631"/>
                    <a:pt x="697" y="616"/>
                  </a:cubicBezTo>
                  <a:cubicBezTo>
                    <a:pt x="699" y="605"/>
                    <a:pt x="707" y="599"/>
                    <a:pt x="707" y="586"/>
                  </a:cubicBezTo>
                  <a:cubicBezTo>
                    <a:pt x="707" y="582"/>
                    <a:pt x="701" y="580"/>
                    <a:pt x="697" y="580"/>
                  </a:cubicBezTo>
                  <a:cubicBezTo>
                    <a:pt x="688" y="580"/>
                    <a:pt x="684" y="580"/>
                    <a:pt x="677" y="580"/>
                  </a:cubicBezTo>
                  <a:cubicBezTo>
                    <a:pt x="675" y="578"/>
                    <a:pt x="673" y="578"/>
                    <a:pt x="673" y="576"/>
                  </a:cubicBezTo>
                  <a:cubicBezTo>
                    <a:pt x="673" y="569"/>
                    <a:pt x="682" y="569"/>
                    <a:pt x="682" y="563"/>
                  </a:cubicBezTo>
                  <a:cubicBezTo>
                    <a:pt x="682" y="556"/>
                    <a:pt x="677" y="554"/>
                    <a:pt x="677" y="548"/>
                  </a:cubicBezTo>
                  <a:cubicBezTo>
                    <a:pt x="677" y="540"/>
                    <a:pt x="677" y="535"/>
                    <a:pt x="677" y="529"/>
                  </a:cubicBezTo>
                  <a:cubicBezTo>
                    <a:pt x="680" y="521"/>
                    <a:pt x="680" y="521"/>
                    <a:pt x="680" y="521"/>
                  </a:cubicBezTo>
                  <a:cubicBezTo>
                    <a:pt x="677" y="516"/>
                    <a:pt x="673" y="514"/>
                    <a:pt x="673" y="508"/>
                  </a:cubicBezTo>
                  <a:cubicBezTo>
                    <a:pt x="673" y="504"/>
                    <a:pt x="680" y="501"/>
                    <a:pt x="684" y="499"/>
                  </a:cubicBezTo>
                  <a:cubicBezTo>
                    <a:pt x="675" y="497"/>
                    <a:pt x="667" y="493"/>
                    <a:pt x="667" y="482"/>
                  </a:cubicBezTo>
                  <a:cubicBezTo>
                    <a:pt x="667" y="478"/>
                    <a:pt x="673" y="478"/>
                    <a:pt x="677" y="478"/>
                  </a:cubicBezTo>
                  <a:cubicBezTo>
                    <a:pt x="684" y="478"/>
                    <a:pt x="688" y="476"/>
                    <a:pt x="694" y="478"/>
                  </a:cubicBezTo>
                  <a:cubicBezTo>
                    <a:pt x="697" y="480"/>
                    <a:pt x="697" y="482"/>
                    <a:pt x="699" y="482"/>
                  </a:cubicBezTo>
                  <a:cubicBezTo>
                    <a:pt x="711" y="482"/>
                    <a:pt x="714" y="470"/>
                    <a:pt x="718" y="461"/>
                  </a:cubicBezTo>
                  <a:cubicBezTo>
                    <a:pt x="726" y="446"/>
                    <a:pt x="735" y="438"/>
                    <a:pt x="737" y="423"/>
                  </a:cubicBezTo>
                  <a:cubicBezTo>
                    <a:pt x="735" y="423"/>
                    <a:pt x="733" y="423"/>
                    <a:pt x="730" y="423"/>
                  </a:cubicBezTo>
                  <a:cubicBezTo>
                    <a:pt x="726" y="423"/>
                    <a:pt x="720" y="419"/>
                    <a:pt x="720" y="413"/>
                  </a:cubicBezTo>
                  <a:cubicBezTo>
                    <a:pt x="720" y="398"/>
                    <a:pt x="737" y="391"/>
                    <a:pt x="737" y="374"/>
                  </a:cubicBezTo>
                  <a:cubicBezTo>
                    <a:pt x="737" y="372"/>
                    <a:pt x="735" y="370"/>
                    <a:pt x="735" y="366"/>
                  </a:cubicBezTo>
                  <a:cubicBezTo>
                    <a:pt x="724" y="366"/>
                    <a:pt x="720" y="357"/>
                    <a:pt x="711" y="349"/>
                  </a:cubicBezTo>
                  <a:cubicBezTo>
                    <a:pt x="705" y="343"/>
                    <a:pt x="697" y="345"/>
                    <a:pt x="686" y="343"/>
                  </a:cubicBezTo>
                  <a:cubicBezTo>
                    <a:pt x="682" y="353"/>
                    <a:pt x="682" y="366"/>
                    <a:pt x="671" y="366"/>
                  </a:cubicBezTo>
                  <a:cubicBezTo>
                    <a:pt x="663" y="366"/>
                    <a:pt x="661" y="360"/>
                    <a:pt x="658" y="355"/>
                  </a:cubicBezTo>
                  <a:cubicBezTo>
                    <a:pt x="656" y="351"/>
                    <a:pt x="654" y="351"/>
                    <a:pt x="654" y="347"/>
                  </a:cubicBezTo>
                  <a:cubicBezTo>
                    <a:pt x="654" y="341"/>
                    <a:pt x="661" y="338"/>
                    <a:pt x="667" y="334"/>
                  </a:cubicBezTo>
                  <a:cubicBezTo>
                    <a:pt x="661" y="332"/>
                    <a:pt x="656" y="334"/>
                    <a:pt x="652" y="332"/>
                  </a:cubicBezTo>
                  <a:cubicBezTo>
                    <a:pt x="648" y="330"/>
                    <a:pt x="648" y="326"/>
                    <a:pt x="646" y="324"/>
                  </a:cubicBezTo>
                  <a:cubicBezTo>
                    <a:pt x="635" y="319"/>
                    <a:pt x="625" y="317"/>
                    <a:pt x="625" y="305"/>
                  </a:cubicBezTo>
                  <a:cubicBezTo>
                    <a:pt x="625" y="298"/>
                    <a:pt x="635" y="300"/>
                    <a:pt x="639" y="294"/>
                  </a:cubicBezTo>
                  <a:cubicBezTo>
                    <a:pt x="646" y="288"/>
                    <a:pt x="646" y="281"/>
                    <a:pt x="646" y="273"/>
                  </a:cubicBezTo>
                  <a:cubicBezTo>
                    <a:pt x="648" y="256"/>
                    <a:pt x="650" y="245"/>
                    <a:pt x="663" y="237"/>
                  </a:cubicBezTo>
                  <a:cubicBezTo>
                    <a:pt x="667" y="243"/>
                    <a:pt x="667" y="250"/>
                    <a:pt x="671" y="258"/>
                  </a:cubicBezTo>
                  <a:cubicBezTo>
                    <a:pt x="677" y="264"/>
                    <a:pt x="686" y="262"/>
                    <a:pt x="694" y="266"/>
                  </a:cubicBezTo>
                  <a:cubicBezTo>
                    <a:pt x="699" y="269"/>
                    <a:pt x="699" y="275"/>
                    <a:pt x="705" y="277"/>
                  </a:cubicBezTo>
                  <a:cubicBezTo>
                    <a:pt x="707" y="277"/>
                    <a:pt x="711" y="275"/>
                    <a:pt x="716" y="277"/>
                  </a:cubicBezTo>
                  <a:cubicBezTo>
                    <a:pt x="726" y="279"/>
                    <a:pt x="733" y="290"/>
                    <a:pt x="743" y="290"/>
                  </a:cubicBezTo>
                  <a:cubicBezTo>
                    <a:pt x="752" y="290"/>
                    <a:pt x="754" y="281"/>
                    <a:pt x="762" y="281"/>
                  </a:cubicBezTo>
                  <a:cubicBezTo>
                    <a:pt x="769" y="281"/>
                    <a:pt x="773" y="281"/>
                    <a:pt x="779" y="281"/>
                  </a:cubicBezTo>
                  <a:cubicBezTo>
                    <a:pt x="788" y="281"/>
                    <a:pt x="792" y="288"/>
                    <a:pt x="800" y="288"/>
                  </a:cubicBezTo>
                  <a:cubicBezTo>
                    <a:pt x="811" y="288"/>
                    <a:pt x="809" y="273"/>
                    <a:pt x="813" y="262"/>
                  </a:cubicBezTo>
                  <a:cubicBezTo>
                    <a:pt x="817" y="252"/>
                    <a:pt x="826" y="247"/>
                    <a:pt x="826" y="237"/>
                  </a:cubicBezTo>
                  <a:cubicBezTo>
                    <a:pt x="826" y="228"/>
                    <a:pt x="822" y="220"/>
                    <a:pt x="819" y="211"/>
                  </a:cubicBezTo>
                  <a:lnTo>
                    <a:pt x="819" y="211"/>
                  </a:lnTo>
                  <a:close/>
                </a:path>
              </a:pathLst>
            </a:custGeom>
            <a:solidFill>
              <a:srgbClr val="D99694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1E00B205-2942-44FC-8FE3-811BA9A15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" y="1536"/>
              <a:ext cx="497" cy="498"/>
            </a:xfrm>
            <a:custGeom>
              <a:avLst/>
              <a:gdLst>
                <a:gd name="T0" fmla="*/ 813 w 826"/>
                <a:gd name="T1" fmla="*/ 211 h 827"/>
                <a:gd name="T2" fmla="*/ 730 w 826"/>
                <a:gd name="T3" fmla="*/ 188 h 827"/>
                <a:gd name="T4" fmla="*/ 650 w 826"/>
                <a:gd name="T5" fmla="*/ 205 h 827"/>
                <a:gd name="T6" fmla="*/ 584 w 826"/>
                <a:gd name="T7" fmla="*/ 199 h 827"/>
                <a:gd name="T8" fmla="*/ 504 w 826"/>
                <a:gd name="T9" fmla="*/ 133 h 827"/>
                <a:gd name="T10" fmla="*/ 442 w 826"/>
                <a:gd name="T11" fmla="*/ 57 h 827"/>
                <a:gd name="T12" fmla="*/ 334 w 826"/>
                <a:gd name="T13" fmla="*/ 72 h 827"/>
                <a:gd name="T14" fmla="*/ 275 w 826"/>
                <a:gd name="T15" fmla="*/ 29 h 827"/>
                <a:gd name="T16" fmla="*/ 207 w 826"/>
                <a:gd name="T17" fmla="*/ 50 h 827"/>
                <a:gd name="T18" fmla="*/ 156 w 826"/>
                <a:gd name="T19" fmla="*/ 29 h 827"/>
                <a:gd name="T20" fmla="*/ 129 w 826"/>
                <a:gd name="T21" fmla="*/ 10 h 827"/>
                <a:gd name="T22" fmla="*/ 101 w 826"/>
                <a:gd name="T23" fmla="*/ 38 h 827"/>
                <a:gd name="T24" fmla="*/ 57 w 826"/>
                <a:gd name="T25" fmla="*/ 21 h 827"/>
                <a:gd name="T26" fmla="*/ 48 w 826"/>
                <a:gd name="T27" fmla="*/ 72 h 827"/>
                <a:gd name="T28" fmla="*/ 50 w 826"/>
                <a:gd name="T29" fmla="*/ 110 h 827"/>
                <a:gd name="T30" fmla="*/ 33 w 826"/>
                <a:gd name="T31" fmla="*/ 146 h 827"/>
                <a:gd name="T32" fmla="*/ 12 w 826"/>
                <a:gd name="T33" fmla="*/ 188 h 827"/>
                <a:gd name="T34" fmla="*/ 23 w 826"/>
                <a:gd name="T35" fmla="*/ 237 h 827"/>
                <a:gd name="T36" fmla="*/ 27 w 826"/>
                <a:gd name="T37" fmla="*/ 285 h 827"/>
                <a:gd name="T38" fmla="*/ 31 w 826"/>
                <a:gd name="T39" fmla="*/ 300 h 827"/>
                <a:gd name="T40" fmla="*/ 6 w 826"/>
                <a:gd name="T41" fmla="*/ 353 h 827"/>
                <a:gd name="T42" fmla="*/ 21 w 826"/>
                <a:gd name="T43" fmla="*/ 408 h 827"/>
                <a:gd name="T44" fmla="*/ 36 w 826"/>
                <a:gd name="T45" fmla="*/ 459 h 827"/>
                <a:gd name="T46" fmla="*/ 50 w 826"/>
                <a:gd name="T47" fmla="*/ 476 h 827"/>
                <a:gd name="T48" fmla="*/ 156 w 826"/>
                <a:gd name="T49" fmla="*/ 542 h 827"/>
                <a:gd name="T50" fmla="*/ 167 w 826"/>
                <a:gd name="T51" fmla="*/ 580 h 827"/>
                <a:gd name="T52" fmla="*/ 184 w 826"/>
                <a:gd name="T53" fmla="*/ 595 h 827"/>
                <a:gd name="T54" fmla="*/ 228 w 826"/>
                <a:gd name="T55" fmla="*/ 622 h 827"/>
                <a:gd name="T56" fmla="*/ 262 w 826"/>
                <a:gd name="T57" fmla="*/ 664 h 827"/>
                <a:gd name="T58" fmla="*/ 245 w 826"/>
                <a:gd name="T59" fmla="*/ 717 h 827"/>
                <a:gd name="T60" fmla="*/ 290 w 826"/>
                <a:gd name="T61" fmla="*/ 762 h 827"/>
                <a:gd name="T62" fmla="*/ 305 w 826"/>
                <a:gd name="T63" fmla="*/ 777 h 827"/>
                <a:gd name="T64" fmla="*/ 332 w 826"/>
                <a:gd name="T65" fmla="*/ 766 h 827"/>
                <a:gd name="T66" fmla="*/ 362 w 826"/>
                <a:gd name="T67" fmla="*/ 753 h 827"/>
                <a:gd name="T68" fmla="*/ 415 w 826"/>
                <a:gd name="T69" fmla="*/ 772 h 827"/>
                <a:gd name="T70" fmla="*/ 453 w 826"/>
                <a:gd name="T71" fmla="*/ 770 h 827"/>
                <a:gd name="T72" fmla="*/ 495 w 826"/>
                <a:gd name="T73" fmla="*/ 787 h 827"/>
                <a:gd name="T74" fmla="*/ 536 w 826"/>
                <a:gd name="T75" fmla="*/ 766 h 827"/>
                <a:gd name="T76" fmla="*/ 616 w 826"/>
                <a:gd name="T77" fmla="*/ 827 h 827"/>
                <a:gd name="T78" fmla="*/ 637 w 826"/>
                <a:gd name="T79" fmla="*/ 772 h 827"/>
                <a:gd name="T80" fmla="*/ 669 w 826"/>
                <a:gd name="T81" fmla="*/ 700 h 827"/>
                <a:gd name="T82" fmla="*/ 686 w 826"/>
                <a:gd name="T83" fmla="*/ 650 h 827"/>
                <a:gd name="T84" fmla="*/ 697 w 826"/>
                <a:gd name="T85" fmla="*/ 580 h 827"/>
                <a:gd name="T86" fmla="*/ 682 w 826"/>
                <a:gd name="T87" fmla="*/ 563 h 827"/>
                <a:gd name="T88" fmla="*/ 680 w 826"/>
                <a:gd name="T89" fmla="*/ 521 h 827"/>
                <a:gd name="T90" fmla="*/ 667 w 826"/>
                <a:gd name="T91" fmla="*/ 482 h 827"/>
                <a:gd name="T92" fmla="*/ 699 w 826"/>
                <a:gd name="T93" fmla="*/ 482 h 827"/>
                <a:gd name="T94" fmla="*/ 730 w 826"/>
                <a:gd name="T95" fmla="*/ 423 h 827"/>
                <a:gd name="T96" fmla="*/ 735 w 826"/>
                <a:gd name="T97" fmla="*/ 366 h 827"/>
                <a:gd name="T98" fmla="*/ 671 w 826"/>
                <a:gd name="T99" fmla="*/ 366 h 827"/>
                <a:gd name="T100" fmla="*/ 667 w 826"/>
                <a:gd name="T101" fmla="*/ 334 h 827"/>
                <a:gd name="T102" fmla="*/ 625 w 826"/>
                <a:gd name="T103" fmla="*/ 305 h 827"/>
                <a:gd name="T104" fmla="*/ 663 w 826"/>
                <a:gd name="T105" fmla="*/ 237 h 827"/>
                <a:gd name="T106" fmla="*/ 705 w 826"/>
                <a:gd name="T107" fmla="*/ 277 h 827"/>
                <a:gd name="T108" fmla="*/ 762 w 826"/>
                <a:gd name="T109" fmla="*/ 281 h 827"/>
                <a:gd name="T110" fmla="*/ 813 w 826"/>
                <a:gd name="T111" fmla="*/ 262 h 827"/>
                <a:gd name="T112" fmla="*/ 819 w 826"/>
                <a:gd name="T113" fmla="*/ 211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6" h="827">
                  <a:moveTo>
                    <a:pt x="819" y="211"/>
                  </a:moveTo>
                  <a:lnTo>
                    <a:pt x="819" y="211"/>
                  </a:lnTo>
                  <a:cubicBezTo>
                    <a:pt x="817" y="211"/>
                    <a:pt x="815" y="211"/>
                    <a:pt x="813" y="211"/>
                  </a:cubicBezTo>
                  <a:cubicBezTo>
                    <a:pt x="796" y="211"/>
                    <a:pt x="788" y="203"/>
                    <a:pt x="771" y="197"/>
                  </a:cubicBezTo>
                  <a:cubicBezTo>
                    <a:pt x="762" y="194"/>
                    <a:pt x="760" y="184"/>
                    <a:pt x="752" y="184"/>
                  </a:cubicBezTo>
                  <a:cubicBezTo>
                    <a:pt x="743" y="184"/>
                    <a:pt x="739" y="186"/>
                    <a:pt x="730" y="188"/>
                  </a:cubicBezTo>
                  <a:cubicBezTo>
                    <a:pt x="718" y="190"/>
                    <a:pt x="714" y="205"/>
                    <a:pt x="701" y="205"/>
                  </a:cubicBezTo>
                  <a:cubicBezTo>
                    <a:pt x="686" y="205"/>
                    <a:pt x="680" y="194"/>
                    <a:pt x="665" y="194"/>
                  </a:cubicBezTo>
                  <a:cubicBezTo>
                    <a:pt x="658" y="194"/>
                    <a:pt x="656" y="205"/>
                    <a:pt x="650" y="205"/>
                  </a:cubicBezTo>
                  <a:cubicBezTo>
                    <a:pt x="633" y="205"/>
                    <a:pt x="635" y="175"/>
                    <a:pt x="618" y="175"/>
                  </a:cubicBezTo>
                  <a:cubicBezTo>
                    <a:pt x="603" y="175"/>
                    <a:pt x="597" y="175"/>
                    <a:pt x="584" y="175"/>
                  </a:cubicBezTo>
                  <a:cubicBezTo>
                    <a:pt x="584" y="184"/>
                    <a:pt x="584" y="190"/>
                    <a:pt x="584" y="199"/>
                  </a:cubicBezTo>
                  <a:cubicBezTo>
                    <a:pt x="569" y="199"/>
                    <a:pt x="569" y="199"/>
                    <a:pt x="569" y="199"/>
                  </a:cubicBezTo>
                  <a:cubicBezTo>
                    <a:pt x="557" y="199"/>
                    <a:pt x="555" y="186"/>
                    <a:pt x="544" y="180"/>
                  </a:cubicBezTo>
                  <a:cubicBezTo>
                    <a:pt x="525" y="167"/>
                    <a:pt x="521" y="152"/>
                    <a:pt x="504" y="133"/>
                  </a:cubicBezTo>
                  <a:cubicBezTo>
                    <a:pt x="489" y="116"/>
                    <a:pt x="487" y="101"/>
                    <a:pt x="478" y="82"/>
                  </a:cubicBezTo>
                  <a:cubicBezTo>
                    <a:pt x="472" y="72"/>
                    <a:pt x="468" y="67"/>
                    <a:pt x="464" y="57"/>
                  </a:cubicBezTo>
                  <a:cubicBezTo>
                    <a:pt x="442" y="57"/>
                    <a:pt x="442" y="57"/>
                    <a:pt x="442" y="57"/>
                  </a:cubicBezTo>
                  <a:cubicBezTo>
                    <a:pt x="428" y="57"/>
                    <a:pt x="419" y="50"/>
                    <a:pt x="404" y="50"/>
                  </a:cubicBezTo>
                  <a:cubicBezTo>
                    <a:pt x="391" y="50"/>
                    <a:pt x="385" y="50"/>
                    <a:pt x="372" y="53"/>
                  </a:cubicBezTo>
                  <a:cubicBezTo>
                    <a:pt x="358" y="59"/>
                    <a:pt x="351" y="72"/>
                    <a:pt x="334" y="72"/>
                  </a:cubicBezTo>
                  <a:cubicBezTo>
                    <a:pt x="319" y="72"/>
                    <a:pt x="317" y="57"/>
                    <a:pt x="307" y="53"/>
                  </a:cubicBezTo>
                  <a:cubicBezTo>
                    <a:pt x="298" y="48"/>
                    <a:pt x="292" y="53"/>
                    <a:pt x="286" y="50"/>
                  </a:cubicBezTo>
                  <a:cubicBezTo>
                    <a:pt x="277" y="46"/>
                    <a:pt x="279" y="38"/>
                    <a:pt x="275" y="29"/>
                  </a:cubicBezTo>
                  <a:cubicBezTo>
                    <a:pt x="266" y="29"/>
                    <a:pt x="262" y="31"/>
                    <a:pt x="254" y="34"/>
                  </a:cubicBezTo>
                  <a:cubicBezTo>
                    <a:pt x="239" y="36"/>
                    <a:pt x="228" y="31"/>
                    <a:pt x="218" y="40"/>
                  </a:cubicBezTo>
                  <a:cubicBezTo>
                    <a:pt x="214" y="44"/>
                    <a:pt x="214" y="50"/>
                    <a:pt x="207" y="50"/>
                  </a:cubicBezTo>
                  <a:cubicBezTo>
                    <a:pt x="201" y="50"/>
                    <a:pt x="199" y="44"/>
                    <a:pt x="192" y="44"/>
                  </a:cubicBezTo>
                  <a:cubicBezTo>
                    <a:pt x="184" y="44"/>
                    <a:pt x="182" y="57"/>
                    <a:pt x="173" y="57"/>
                  </a:cubicBezTo>
                  <a:cubicBezTo>
                    <a:pt x="161" y="57"/>
                    <a:pt x="161" y="42"/>
                    <a:pt x="156" y="29"/>
                  </a:cubicBezTo>
                  <a:cubicBezTo>
                    <a:pt x="152" y="19"/>
                    <a:pt x="150" y="12"/>
                    <a:pt x="150" y="2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37" y="4"/>
                    <a:pt x="135" y="10"/>
                    <a:pt x="129" y="10"/>
                  </a:cubicBezTo>
                  <a:cubicBezTo>
                    <a:pt x="122" y="10"/>
                    <a:pt x="122" y="10"/>
                    <a:pt x="122" y="10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14" y="25"/>
                    <a:pt x="114" y="36"/>
                    <a:pt x="101" y="38"/>
                  </a:cubicBezTo>
                  <a:cubicBezTo>
                    <a:pt x="99" y="34"/>
                    <a:pt x="97" y="27"/>
                    <a:pt x="91" y="27"/>
                  </a:cubicBezTo>
                  <a:cubicBezTo>
                    <a:pt x="84" y="27"/>
                    <a:pt x="82" y="34"/>
                    <a:pt x="76" y="34"/>
                  </a:cubicBezTo>
                  <a:cubicBezTo>
                    <a:pt x="67" y="34"/>
                    <a:pt x="65" y="25"/>
                    <a:pt x="57" y="21"/>
                  </a:cubicBezTo>
                  <a:cubicBezTo>
                    <a:pt x="50" y="34"/>
                    <a:pt x="53" y="42"/>
                    <a:pt x="48" y="55"/>
                  </a:cubicBezTo>
                  <a:cubicBezTo>
                    <a:pt x="46" y="59"/>
                    <a:pt x="42" y="61"/>
                    <a:pt x="42" y="65"/>
                  </a:cubicBezTo>
                  <a:cubicBezTo>
                    <a:pt x="42" y="67"/>
                    <a:pt x="46" y="67"/>
                    <a:pt x="48" y="72"/>
                  </a:cubicBezTo>
                  <a:cubicBezTo>
                    <a:pt x="48" y="74"/>
                    <a:pt x="48" y="78"/>
                    <a:pt x="48" y="82"/>
                  </a:cubicBezTo>
                  <a:cubicBezTo>
                    <a:pt x="50" y="89"/>
                    <a:pt x="55" y="91"/>
                    <a:pt x="55" y="97"/>
                  </a:cubicBezTo>
                  <a:cubicBezTo>
                    <a:pt x="55" y="103"/>
                    <a:pt x="53" y="106"/>
                    <a:pt x="50" y="110"/>
                  </a:cubicBezTo>
                  <a:cubicBezTo>
                    <a:pt x="53" y="112"/>
                    <a:pt x="55" y="114"/>
                    <a:pt x="55" y="118"/>
                  </a:cubicBezTo>
                  <a:cubicBezTo>
                    <a:pt x="55" y="122"/>
                    <a:pt x="48" y="122"/>
                    <a:pt x="44" y="125"/>
                  </a:cubicBezTo>
                  <a:cubicBezTo>
                    <a:pt x="38" y="129"/>
                    <a:pt x="33" y="135"/>
                    <a:pt x="33" y="146"/>
                  </a:cubicBezTo>
                  <a:cubicBezTo>
                    <a:pt x="33" y="152"/>
                    <a:pt x="42" y="154"/>
                    <a:pt x="42" y="163"/>
                  </a:cubicBezTo>
                  <a:cubicBezTo>
                    <a:pt x="42" y="167"/>
                    <a:pt x="38" y="169"/>
                    <a:pt x="33" y="171"/>
                  </a:cubicBezTo>
                  <a:cubicBezTo>
                    <a:pt x="25" y="175"/>
                    <a:pt x="16" y="178"/>
                    <a:pt x="12" y="188"/>
                  </a:cubicBezTo>
                  <a:cubicBezTo>
                    <a:pt x="16" y="188"/>
                    <a:pt x="21" y="190"/>
                    <a:pt x="21" y="194"/>
                  </a:cubicBezTo>
                  <a:cubicBezTo>
                    <a:pt x="21" y="201"/>
                    <a:pt x="10" y="203"/>
                    <a:pt x="10" y="209"/>
                  </a:cubicBezTo>
                  <a:cubicBezTo>
                    <a:pt x="10" y="222"/>
                    <a:pt x="19" y="226"/>
                    <a:pt x="23" y="237"/>
                  </a:cubicBezTo>
                  <a:cubicBezTo>
                    <a:pt x="27" y="247"/>
                    <a:pt x="27" y="256"/>
                    <a:pt x="27" y="269"/>
                  </a:cubicBezTo>
                  <a:cubicBezTo>
                    <a:pt x="27" y="275"/>
                    <a:pt x="25" y="277"/>
                    <a:pt x="23" y="283"/>
                  </a:cubicBezTo>
                  <a:cubicBezTo>
                    <a:pt x="27" y="285"/>
                    <a:pt x="27" y="285"/>
                    <a:pt x="27" y="285"/>
                  </a:cubicBezTo>
                  <a:cubicBezTo>
                    <a:pt x="31" y="283"/>
                    <a:pt x="33" y="281"/>
                    <a:pt x="38" y="281"/>
                  </a:cubicBezTo>
                  <a:cubicBezTo>
                    <a:pt x="38" y="283"/>
                    <a:pt x="40" y="283"/>
                    <a:pt x="40" y="285"/>
                  </a:cubicBezTo>
                  <a:cubicBezTo>
                    <a:pt x="40" y="292"/>
                    <a:pt x="38" y="298"/>
                    <a:pt x="31" y="300"/>
                  </a:cubicBezTo>
                  <a:cubicBezTo>
                    <a:pt x="33" y="305"/>
                    <a:pt x="40" y="307"/>
                    <a:pt x="40" y="313"/>
                  </a:cubicBezTo>
                  <a:cubicBezTo>
                    <a:pt x="40" y="324"/>
                    <a:pt x="29" y="326"/>
                    <a:pt x="19" y="328"/>
                  </a:cubicBezTo>
                  <a:cubicBezTo>
                    <a:pt x="10" y="332"/>
                    <a:pt x="6" y="343"/>
                    <a:pt x="6" y="353"/>
                  </a:cubicBezTo>
                  <a:cubicBezTo>
                    <a:pt x="6" y="360"/>
                    <a:pt x="10" y="362"/>
                    <a:pt x="10" y="368"/>
                  </a:cubicBezTo>
                  <a:cubicBezTo>
                    <a:pt x="10" y="377"/>
                    <a:pt x="4" y="381"/>
                    <a:pt x="0" y="389"/>
                  </a:cubicBezTo>
                  <a:cubicBezTo>
                    <a:pt x="10" y="393"/>
                    <a:pt x="12" y="400"/>
                    <a:pt x="21" y="408"/>
                  </a:cubicBezTo>
                  <a:cubicBezTo>
                    <a:pt x="29" y="417"/>
                    <a:pt x="38" y="419"/>
                    <a:pt x="38" y="429"/>
                  </a:cubicBezTo>
                  <a:cubicBezTo>
                    <a:pt x="38" y="436"/>
                    <a:pt x="29" y="438"/>
                    <a:pt x="29" y="444"/>
                  </a:cubicBezTo>
                  <a:cubicBezTo>
                    <a:pt x="29" y="451"/>
                    <a:pt x="33" y="453"/>
                    <a:pt x="36" y="459"/>
                  </a:cubicBezTo>
                  <a:cubicBezTo>
                    <a:pt x="38" y="465"/>
                    <a:pt x="38" y="472"/>
                    <a:pt x="38" y="480"/>
                  </a:cubicBezTo>
                  <a:cubicBezTo>
                    <a:pt x="40" y="480"/>
                    <a:pt x="42" y="482"/>
                    <a:pt x="44" y="482"/>
                  </a:cubicBezTo>
                  <a:cubicBezTo>
                    <a:pt x="48" y="482"/>
                    <a:pt x="48" y="478"/>
                    <a:pt x="50" y="476"/>
                  </a:cubicBezTo>
                  <a:cubicBezTo>
                    <a:pt x="69" y="501"/>
                    <a:pt x="89" y="510"/>
                    <a:pt x="118" y="521"/>
                  </a:cubicBezTo>
                  <a:cubicBezTo>
                    <a:pt x="131" y="523"/>
                    <a:pt x="135" y="533"/>
                    <a:pt x="146" y="537"/>
                  </a:cubicBezTo>
                  <a:cubicBezTo>
                    <a:pt x="150" y="540"/>
                    <a:pt x="154" y="537"/>
                    <a:pt x="156" y="542"/>
                  </a:cubicBezTo>
                  <a:cubicBezTo>
                    <a:pt x="163" y="544"/>
                    <a:pt x="163" y="550"/>
                    <a:pt x="165" y="554"/>
                  </a:cubicBezTo>
                  <a:cubicBezTo>
                    <a:pt x="169" y="559"/>
                    <a:pt x="173" y="561"/>
                    <a:pt x="173" y="565"/>
                  </a:cubicBezTo>
                  <a:cubicBezTo>
                    <a:pt x="173" y="571"/>
                    <a:pt x="167" y="573"/>
                    <a:pt x="167" y="580"/>
                  </a:cubicBezTo>
                  <a:cubicBezTo>
                    <a:pt x="167" y="588"/>
                    <a:pt x="171" y="590"/>
                    <a:pt x="171" y="599"/>
                  </a:cubicBezTo>
                  <a:cubicBezTo>
                    <a:pt x="173" y="599"/>
                    <a:pt x="173" y="599"/>
                    <a:pt x="173" y="599"/>
                  </a:cubicBezTo>
                  <a:cubicBezTo>
                    <a:pt x="178" y="597"/>
                    <a:pt x="180" y="595"/>
                    <a:pt x="184" y="595"/>
                  </a:cubicBezTo>
                  <a:cubicBezTo>
                    <a:pt x="199" y="595"/>
                    <a:pt x="201" y="612"/>
                    <a:pt x="214" y="618"/>
                  </a:cubicBezTo>
                  <a:cubicBezTo>
                    <a:pt x="218" y="620"/>
                    <a:pt x="220" y="624"/>
                    <a:pt x="224" y="624"/>
                  </a:cubicBezTo>
                  <a:cubicBezTo>
                    <a:pt x="226" y="624"/>
                    <a:pt x="226" y="622"/>
                    <a:pt x="228" y="622"/>
                  </a:cubicBezTo>
                  <a:cubicBezTo>
                    <a:pt x="233" y="622"/>
                    <a:pt x="233" y="628"/>
                    <a:pt x="235" y="633"/>
                  </a:cubicBezTo>
                  <a:cubicBezTo>
                    <a:pt x="237" y="639"/>
                    <a:pt x="243" y="641"/>
                    <a:pt x="252" y="645"/>
                  </a:cubicBezTo>
                  <a:cubicBezTo>
                    <a:pt x="258" y="650"/>
                    <a:pt x="262" y="656"/>
                    <a:pt x="262" y="664"/>
                  </a:cubicBezTo>
                  <a:cubicBezTo>
                    <a:pt x="262" y="671"/>
                    <a:pt x="254" y="673"/>
                    <a:pt x="254" y="679"/>
                  </a:cubicBezTo>
                  <a:cubicBezTo>
                    <a:pt x="254" y="686"/>
                    <a:pt x="256" y="688"/>
                    <a:pt x="256" y="694"/>
                  </a:cubicBezTo>
                  <a:cubicBezTo>
                    <a:pt x="256" y="705"/>
                    <a:pt x="245" y="707"/>
                    <a:pt x="245" y="717"/>
                  </a:cubicBezTo>
                  <a:cubicBezTo>
                    <a:pt x="245" y="726"/>
                    <a:pt x="256" y="722"/>
                    <a:pt x="262" y="726"/>
                  </a:cubicBezTo>
                  <a:cubicBezTo>
                    <a:pt x="269" y="730"/>
                    <a:pt x="269" y="734"/>
                    <a:pt x="273" y="739"/>
                  </a:cubicBezTo>
                  <a:cubicBezTo>
                    <a:pt x="281" y="747"/>
                    <a:pt x="290" y="751"/>
                    <a:pt x="290" y="762"/>
                  </a:cubicBezTo>
                  <a:cubicBezTo>
                    <a:pt x="290" y="768"/>
                    <a:pt x="290" y="772"/>
                    <a:pt x="290" y="781"/>
                  </a:cubicBezTo>
                  <a:cubicBezTo>
                    <a:pt x="292" y="781"/>
                    <a:pt x="294" y="781"/>
                    <a:pt x="296" y="781"/>
                  </a:cubicBezTo>
                  <a:cubicBezTo>
                    <a:pt x="300" y="781"/>
                    <a:pt x="300" y="777"/>
                    <a:pt x="305" y="777"/>
                  </a:cubicBezTo>
                  <a:cubicBezTo>
                    <a:pt x="313" y="777"/>
                    <a:pt x="313" y="785"/>
                    <a:pt x="317" y="789"/>
                  </a:cubicBezTo>
                  <a:cubicBezTo>
                    <a:pt x="319" y="785"/>
                    <a:pt x="326" y="781"/>
                    <a:pt x="328" y="777"/>
                  </a:cubicBezTo>
                  <a:cubicBezTo>
                    <a:pt x="330" y="772"/>
                    <a:pt x="328" y="766"/>
                    <a:pt x="332" y="766"/>
                  </a:cubicBezTo>
                  <a:cubicBezTo>
                    <a:pt x="341" y="766"/>
                    <a:pt x="339" y="775"/>
                    <a:pt x="341" y="781"/>
                  </a:cubicBezTo>
                  <a:cubicBezTo>
                    <a:pt x="345" y="783"/>
                    <a:pt x="345" y="783"/>
                    <a:pt x="345" y="783"/>
                  </a:cubicBezTo>
                  <a:cubicBezTo>
                    <a:pt x="353" y="772"/>
                    <a:pt x="351" y="760"/>
                    <a:pt x="362" y="753"/>
                  </a:cubicBezTo>
                  <a:cubicBezTo>
                    <a:pt x="372" y="747"/>
                    <a:pt x="381" y="749"/>
                    <a:pt x="391" y="743"/>
                  </a:cubicBezTo>
                  <a:cubicBezTo>
                    <a:pt x="400" y="749"/>
                    <a:pt x="398" y="760"/>
                    <a:pt x="404" y="768"/>
                  </a:cubicBezTo>
                  <a:cubicBezTo>
                    <a:pt x="406" y="772"/>
                    <a:pt x="411" y="770"/>
                    <a:pt x="415" y="772"/>
                  </a:cubicBezTo>
                  <a:cubicBezTo>
                    <a:pt x="419" y="775"/>
                    <a:pt x="421" y="779"/>
                    <a:pt x="425" y="779"/>
                  </a:cubicBezTo>
                  <a:cubicBezTo>
                    <a:pt x="432" y="779"/>
                    <a:pt x="434" y="766"/>
                    <a:pt x="440" y="766"/>
                  </a:cubicBezTo>
                  <a:cubicBezTo>
                    <a:pt x="444" y="766"/>
                    <a:pt x="449" y="770"/>
                    <a:pt x="453" y="770"/>
                  </a:cubicBezTo>
                  <a:cubicBezTo>
                    <a:pt x="459" y="770"/>
                    <a:pt x="464" y="766"/>
                    <a:pt x="470" y="766"/>
                  </a:cubicBezTo>
                  <a:cubicBezTo>
                    <a:pt x="476" y="766"/>
                    <a:pt x="478" y="772"/>
                    <a:pt x="483" y="777"/>
                  </a:cubicBezTo>
                  <a:cubicBezTo>
                    <a:pt x="489" y="779"/>
                    <a:pt x="493" y="783"/>
                    <a:pt x="495" y="787"/>
                  </a:cubicBezTo>
                  <a:cubicBezTo>
                    <a:pt x="500" y="792"/>
                    <a:pt x="502" y="798"/>
                    <a:pt x="506" y="798"/>
                  </a:cubicBezTo>
                  <a:cubicBezTo>
                    <a:pt x="523" y="798"/>
                    <a:pt x="529" y="783"/>
                    <a:pt x="531" y="766"/>
                  </a:cubicBezTo>
                  <a:cubicBezTo>
                    <a:pt x="536" y="766"/>
                    <a:pt x="536" y="766"/>
                    <a:pt x="536" y="766"/>
                  </a:cubicBezTo>
                  <a:cubicBezTo>
                    <a:pt x="544" y="770"/>
                    <a:pt x="544" y="779"/>
                    <a:pt x="553" y="785"/>
                  </a:cubicBezTo>
                  <a:cubicBezTo>
                    <a:pt x="565" y="796"/>
                    <a:pt x="576" y="798"/>
                    <a:pt x="591" y="808"/>
                  </a:cubicBezTo>
                  <a:cubicBezTo>
                    <a:pt x="601" y="817"/>
                    <a:pt x="603" y="827"/>
                    <a:pt x="616" y="827"/>
                  </a:cubicBezTo>
                  <a:cubicBezTo>
                    <a:pt x="622" y="817"/>
                    <a:pt x="637" y="815"/>
                    <a:pt x="637" y="802"/>
                  </a:cubicBezTo>
                  <a:cubicBezTo>
                    <a:pt x="637" y="796"/>
                    <a:pt x="631" y="794"/>
                    <a:pt x="631" y="787"/>
                  </a:cubicBezTo>
                  <a:cubicBezTo>
                    <a:pt x="631" y="781"/>
                    <a:pt x="635" y="779"/>
                    <a:pt x="637" y="772"/>
                  </a:cubicBezTo>
                  <a:cubicBezTo>
                    <a:pt x="639" y="762"/>
                    <a:pt x="633" y="753"/>
                    <a:pt x="639" y="745"/>
                  </a:cubicBezTo>
                  <a:cubicBezTo>
                    <a:pt x="641" y="741"/>
                    <a:pt x="646" y="741"/>
                    <a:pt x="650" y="739"/>
                  </a:cubicBezTo>
                  <a:cubicBezTo>
                    <a:pt x="661" y="726"/>
                    <a:pt x="661" y="715"/>
                    <a:pt x="669" y="700"/>
                  </a:cubicBezTo>
                  <a:cubicBezTo>
                    <a:pt x="675" y="690"/>
                    <a:pt x="682" y="686"/>
                    <a:pt x="684" y="673"/>
                  </a:cubicBezTo>
                  <a:cubicBezTo>
                    <a:pt x="682" y="673"/>
                    <a:pt x="675" y="673"/>
                    <a:pt x="675" y="669"/>
                  </a:cubicBezTo>
                  <a:cubicBezTo>
                    <a:pt x="675" y="660"/>
                    <a:pt x="682" y="656"/>
                    <a:pt x="686" y="650"/>
                  </a:cubicBezTo>
                  <a:cubicBezTo>
                    <a:pt x="692" y="637"/>
                    <a:pt x="694" y="631"/>
                    <a:pt x="697" y="616"/>
                  </a:cubicBezTo>
                  <a:cubicBezTo>
                    <a:pt x="699" y="605"/>
                    <a:pt x="707" y="599"/>
                    <a:pt x="707" y="586"/>
                  </a:cubicBezTo>
                  <a:cubicBezTo>
                    <a:pt x="707" y="582"/>
                    <a:pt x="701" y="580"/>
                    <a:pt x="697" y="580"/>
                  </a:cubicBezTo>
                  <a:cubicBezTo>
                    <a:pt x="688" y="580"/>
                    <a:pt x="684" y="580"/>
                    <a:pt x="677" y="580"/>
                  </a:cubicBezTo>
                  <a:cubicBezTo>
                    <a:pt x="675" y="578"/>
                    <a:pt x="673" y="578"/>
                    <a:pt x="673" y="576"/>
                  </a:cubicBezTo>
                  <a:cubicBezTo>
                    <a:pt x="673" y="569"/>
                    <a:pt x="682" y="569"/>
                    <a:pt x="682" y="563"/>
                  </a:cubicBezTo>
                  <a:cubicBezTo>
                    <a:pt x="682" y="556"/>
                    <a:pt x="677" y="554"/>
                    <a:pt x="677" y="548"/>
                  </a:cubicBezTo>
                  <a:cubicBezTo>
                    <a:pt x="677" y="540"/>
                    <a:pt x="677" y="535"/>
                    <a:pt x="677" y="529"/>
                  </a:cubicBezTo>
                  <a:cubicBezTo>
                    <a:pt x="680" y="521"/>
                    <a:pt x="680" y="521"/>
                    <a:pt x="680" y="521"/>
                  </a:cubicBezTo>
                  <a:cubicBezTo>
                    <a:pt x="677" y="516"/>
                    <a:pt x="673" y="514"/>
                    <a:pt x="673" y="508"/>
                  </a:cubicBezTo>
                  <a:cubicBezTo>
                    <a:pt x="673" y="504"/>
                    <a:pt x="680" y="501"/>
                    <a:pt x="684" y="499"/>
                  </a:cubicBezTo>
                  <a:cubicBezTo>
                    <a:pt x="675" y="497"/>
                    <a:pt x="667" y="493"/>
                    <a:pt x="667" y="482"/>
                  </a:cubicBezTo>
                  <a:cubicBezTo>
                    <a:pt x="667" y="478"/>
                    <a:pt x="673" y="478"/>
                    <a:pt x="677" y="478"/>
                  </a:cubicBezTo>
                  <a:cubicBezTo>
                    <a:pt x="684" y="478"/>
                    <a:pt x="688" y="476"/>
                    <a:pt x="694" y="478"/>
                  </a:cubicBezTo>
                  <a:cubicBezTo>
                    <a:pt x="697" y="480"/>
                    <a:pt x="697" y="482"/>
                    <a:pt x="699" y="482"/>
                  </a:cubicBezTo>
                  <a:cubicBezTo>
                    <a:pt x="711" y="482"/>
                    <a:pt x="714" y="470"/>
                    <a:pt x="718" y="461"/>
                  </a:cubicBezTo>
                  <a:cubicBezTo>
                    <a:pt x="726" y="446"/>
                    <a:pt x="735" y="438"/>
                    <a:pt x="737" y="423"/>
                  </a:cubicBezTo>
                  <a:cubicBezTo>
                    <a:pt x="735" y="423"/>
                    <a:pt x="733" y="423"/>
                    <a:pt x="730" y="423"/>
                  </a:cubicBezTo>
                  <a:cubicBezTo>
                    <a:pt x="726" y="423"/>
                    <a:pt x="720" y="419"/>
                    <a:pt x="720" y="413"/>
                  </a:cubicBezTo>
                  <a:cubicBezTo>
                    <a:pt x="720" y="398"/>
                    <a:pt x="737" y="391"/>
                    <a:pt x="737" y="374"/>
                  </a:cubicBezTo>
                  <a:cubicBezTo>
                    <a:pt x="737" y="372"/>
                    <a:pt x="735" y="370"/>
                    <a:pt x="735" y="366"/>
                  </a:cubicBezTo>
                  <a:cubicBezTo>
                    <a:pt x="724" y="366"/>
                    <a:pt x="720" y="357"/>
                    <a:pt x="711" y="349"/>
                  </a:cubicBezTo>
                  <a:cubicBezTo>
                    <a:pt x="705" y="343"/>
                    <a:pt x="697" y="345"/>
                    <a:pt x="686" y="343"/>
                  </a:cubicBezTo>
                  <a:cubicBezTo>
                    <a:pt x="682" y="353"/>
                    <a:pt x="682" y="366"/>
                    <a:pt x="671" y="366"/>
                  </a:cubicBezTo>
                  <a:cubicBezTo>
                    <a:pt x="663" y="366"/>
                    <a:pt x="661" y="360"/>
                    <a:pt x="658" y="355"/>
                  </a:cubicBezTo>
                  <a:cubicBezTo>
                    <a:pt x="656" y="351"/>
                    <a:pt x="654" y="351"/>
                    <a:pt x="654" y="347"/>
                  </a:cubicBezTo>
                  <a:cubicBezTo>
                    <a:pt x="654" y="341"/>
                    <a:pt x="661" y="338"/>
                    <a:pt x="667" y="334"/>
                  </a:cubicBezTo>
                  <a:cubicBezTo>
                    <a:pt x="661" y="332"/>
                    <a:pt x="656" y="334"/>
                    <a:pt x="652" y="332"/>
                  </a:cubicBezTo>
                  <a:cubicBezTo>
                    <a:pt x="648" y="330"/>
                    <a:pt x="648" y="326"/>
                    <a:pt x="646" y="324"/>
                  </a:cubicBezTo>
                  <a:cubicBezTo>
                    <a:pt x="635" y="319"/>
                    <a:pt x="625" y="317"/>
                    <a:pt x="625" y="305"/>
                  </a:cubicBezTo>
                  <a:cubicBezTo>
                    <a:pt x="625" y="298"/>
                    <a:pt x="635" y="300"/>
                    <a:pt x="639" y="294"/>
                  </a:cubicBezTo>
                  <a:cubicBezTo>
                    <a:pt x="646" y="288"/>
                    <a:pt x="646" y="281"/>
                    <a:pt x="646" y="273"/>
                  </a:cubicBezTo>
                  <a:cubicBezTo>
                    <a:pt x="648" y="256"/>
                    <a:pt x="650" y="245"/>
                    <a:pt x="663" y="237"/>
                  </a:cubicBezTo>
                  <a:cubicBezTo>
                    <a:pt x="667" y="243"/>
                    <a:pt x="667" y="250"/>
                    <a:pt x="671" y="258"/>
                  </a:cubicBezTo>
                  <a:cubicBezTo>
                    <a:pt x="677" y="264"/>
                    <a:pt x="686" y="262"/>
                    <a:pt x="694" y="266"/>
                  </a:cubicBezTo>
                  <a:cubicBezTo>
                    <a:pt x="699" y="269"/>
                    <a:pt x="699" y="275"/>
                    <a:pt x="705" y="277"/>
                  </a:cubicBezTo>
                  <a:cubicBezTo>
                    <a:pt x="707" y="277"/>
                    <a:pt x="711" y="275"/>
                    <a:pt x="716" y="277"/>
                  </a:cubicBezTo>
                  <a:cubicBezTo>
                    <a:pt x="726" y="279"/>
                    <a:pt x="733" y="290"/>
                    <a:pt x="743" y="290"/>
                  </a:cubicBezTo>
                  <a:cubicBezTo>
                    <a:pt x="752" y="290"/>
                    <a:pt x="754" y="281"/>
                    <a:pt x="762" y="281"/>
                  </a:cubicBezTo>
                  <a:cubicBezTo>
                    <a:pt x="769" y="281"/>
                    <a:pt x="773" y="281"/>
                    <a:pt x="779" y="281"/>
                  </a:cubicBezTo>
                  <a:cubicBezTo>
                    <a:pt x="788" y="281"/>
                    <a:pt x="792" y="288"/>
                    <a:pt x="800" y="288"/>
                  </a:cubicBezTo>
                  <a:cubicBezTo>
                    <a:pt x="811" y="288"/>
                    <a:pt x="809" y="273"/>
                    <a:pt x="813" y="262"/>
                  </a:cubicBezTo>
                  <a:cubicBezTo>
                    <a:pt x="817" y="252"/>
                    <a:pt x="826" y="247"/>
                    <a:pt x="826" y="237"/>
                  </a:cubicBezTo>
                  <a:cubicBezTo>
                    <a:pt x="826" y="228"/>
                    <a:pt x="822" y="220"/>
                    <a:pt x="819" y="211"/>
                  </a:cubicBezTo>
                  <a:lnTo>
                    <a:pt x="819" y="211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4598CDB9-A246-4167-B101-45E4ECE65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1664"/>
              <a:ext cx="235" cy="474"/>
            </a:xfrm>
            <a:custGeom>
              <a:avLst/>
              <a:gdLst>
                <a:gd name="T0" fmla="*/ 203 w 391"/>
                <a:gd name="T1" fmla="*/ 0 h 787"/>
                <a:gd name="T2" fmla="*/ 317 w 391"/>
                <a:gd name="T3" fmla="*/ 27 h 787"/>
                <a:gd name="T4" fmla="*/ 387 w 391"/>
                <a:gd name="T5" fmla="*/ 63 h 787"/>
                <a:gd name="T6" fmla="*/ 370 w 391"/>
                <a:gd name="T7" fmla="*/ 101 h 787"/>
                <a:gd name="T8" fmla="*/ 370 w 391"/>
                <a:gd name="T9" fmla="*/ 126 h 787"/>
                <a:gd name="T10" fmla="*/ 343 w 391"/>
                <a:gd name="T11" fmla="*/ 143 h 787"/>
                <a:gd name="T12" fmla="*/ 317 w 391"/>
                <a:gd name="T13" fmla="*/ 177 h 787"/>
                <a:gd name="T14" fmla="*/ 300 w 391"/>
                <a:gd name="T15" fmla="*/ 198 h 787"/>
                <a:gd name="T16" fmla="*/ 288 w 391"/>
                <a:gd name="T17" fmla="*/ 213 h 787"/>
                <a:gd name="T18" fmla="*/ 273 w 391"/>
                <a:gd name="T19" fmla="*/ 258 h 787"/>
                <a:gd name="T20" fmla="*/ 262 w 391"/>
                <a:gd name="T21" fmla="*/ 292 h 787"/>
                <a:gd name="T22" fmla="*/ 258 w 391"/>
                <a:gd name="T23" fmla="*/ 330 h 787"/>
                <a:gd name="T24" fmla="*/ 248 w 391"/>
                <a:gd name="T25" fmla="*/ 378 h 787"/>
                <a:gd name="T26" fmla="*/ 220 w 391"/>
                <a:gd name="T27" fmla="*/ 478 h 787"/>
                <a:gd name="T28" fmla="*/ 237 w 391"/>
                <a:gd name="T29" fmla="*/ 516 h 787"/>
                <a:gd name="T30" fmla="*/ 231 w 391"/>
                <a:gd name="T31" fmla="*/ 554 h 787"/>
                <a:gd name="T32" fmla="*/ 218 w 391"/>
                <a:gd name="T33" fmla="*/ 577 h 787"/>
                <a:gd name="T34" fmla="*/ 216 w 391"/>
                <a:gd name="T35" fmla="*/ 611 h 787"/>
                <a:gd name="T36" fmla="*/ 226 w 391"/>
                <a:gd name="T37" fmla="*/ 677 h 787"/>
                <a:gd name="T38" fmla="*/ 224 w 391"/>
                <a:gd name="T39" fmla="*/ 729 h 787"/>
                <a:gd name="T40" fmla="*/ 201 w 391"/>
                <a:gd name="T41" fmla="*/ 753 h 787"/>
                <a:gd name="T42" fmla="*/ 178 w 391"/>
                <a:gd name="T43" fmla="*/ 785 h 787"/>
                <a:gd name="T44" fmla="*/ 150 w 391"/>
                <a:gd name="T45" fmla="*/ 787 h 787"/>
                <a:gd name="T46" fmla="*/ 119 w 391"/>
                <a:gd name="T47" fmla="*/ 785 h 787"/>
                <a:gd name="T48" fmla="*/ 119 w 391"/>
                <a:gd name="T49" fmla="*/ 746 h 787"/>
                <a:gd name="T50" fmla="*/ 99 w 391"/>
                <a:gd name="T51" fmla="*/ 740 h 787"/>
                <a:gd name="T52" fmla="*/ 78 w 391"/>
                <a:gd name="T53" fmla="*/ 713 h 787"/>
                <a:gd name="T54" fmla="*/ 68 w 391"/>
                <a:gd name="T55" fmla="*/ 674 h 787"/>
                <a:gd name="T56" fmla="*/ 32 w 391"/>
                <a:gd name="T57" fmla="*/ 634 h 787"/>
                <a:gd name="T58" fmla="*/ 21 w 391"/>
                <a:gd name="T59" fmla="*/ 590 h 787"/>
                <a:gd name="T60" fmla="*/ 21 w 391"/>
                <a:gd name="T61" fmla="*/ 560 h 787"/>
                <a:gd name="T62" fmla="*/ 34 w 391"/>
                <a:gd name="T63" fmla="*/ 526 h 787"/>
                <a:gd name="T64" fmla="*/ 68 w 391"/>
                <a:gd name="T65" fmla="*/ 461 h 787"/>
                <a:gd name="T66" fmla="*/ 70 w 391"/>
                <a:gd name="T67" fmla="*/ 437 h 787"/>
                <a:gd name="T68" fmla="*/ 91 w 391"/>
                <a:gd name="T69" fmla="*/ 374 h 787"/>
                <a:gd name="T70" fmla="*/ 61 w 391"/>
                <a:gd name="T71" fmla="*/ 368 h 787"/>
                <a:gd name="T72" fmla="*/ 66 w 391"/>
                <a:gd name="T73" fmla="*/ 351 h 787"/>
                <a:gd name="T74" fmla="*/ 61 w 391"/>
                <a:gd name="T75" fmla="*/ 317 h 787"/>
                <a:gd name="T76" fmla="*/ 57 w 391"/>
                <a:gd name="T77" fmla="*/ 296 h 787"/>
                <a:gd name="T78" fmla="*/ 51 w 391"/>
                <a:gd name="T79" fmla="*/ 270 h 787"/>
                <a:gd name="T80" fmla="*/ 78 w 391"/>
                <a:gd name="T81" fmla="*/ 266 h 787"/>
                <a:gd name="T82" fmla="*/ 102 w 391"/>
                <a:gd name="T83" fmla="*/ 249 h 787"/>
                <a:gd name="T84" fmla="*/ 114 w 391"/>
                <a:gd name="T85" fmla="*/ 211 h 787"/>
                <a:gd name="T86" fmla="*/ 121 w 391"/>
                <a:gd name="T87" fmla="*/ 162 h 787"/>
                <a:gd name="T88" fmla="*/ 95 w 391"/>
                <a:gd name="T89" fmla="*/ 137 h 787"/>
                <a:gd name="T90" fmla="*/ 55 w 391"/>
                <a:gd name="T91" fmla="*/ 154 h 787"/>
                <a:gd name="T92" fmla="*/ 38 w 391"/>
                <a:gd name="T93" fmla="*/ 135 h 787"/>
                <a:gd name="T94" fmla="*/ 36 w 391"/>
                <a:gd name="T95" fmla="*/ 120 h 787"/>
                <a:gd name="T96" fmla="*/ 9 w 391"/>
                <a:gd name="T97" fmla="*/ 93 h 787"/>
                <a:gd name="T98" fmla="*/ 30 w 391"/>
                <a:gd name="T99" fmla="*/ 61 h 787"/>
                <a:gd name="T100" fmla="*/ 55 w 391"/>
                <a:gd name="T101" fmla="*/ 46 h 787"/>
                <a:gd name="T102" fmla="*/ 89 w 391"/>
                <a:gd name="T103" fmla="*/ 65 h 787"/>
                <a:gd name="T104" fmla="*/ 127 w 391"/>
                <a:gd name="T105" fmla="*/ 78 h 787"/>
                <a:gd name="T106" fmla="*/ 163 w 391"/>
                <a:gd name="T107" fmla="*/ 69 h 787"/>
                <a:gd name="T108" fmla="*/ 197 w 391"/>
                <a:gd name="T109" fmla="*/ 50 h 787"/>
                <a:gd name="T110" fmla="*/ 203 w 391"/>
                <a:gd name="T111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1" h="787">
                  <a:moveTo>
                    <a:pt x="203" y="0"/>
                  </a:moveTo>
                  <a:lnTo>
                    <a:pt x="203" y="0"/>
                  </a:lnTo>
                  <a:cubicBezTo>
                    <a:pt x="212" y="0"/>
                    <a:pt x="218" y="0"/>
                    <a:pt x="226" y="0"/>
                  </a:cubicBezTo>
                  <a:cubicBezTo>
                    <a:pt x="262" y="0"/>
                    <a:pt x="283" y="8"/>
                    <a:pt x="317" y="27"/>
                  </a:cubicBezTo>
                  <a:cubicBezTo>
                    <a:pt x="332" y="35"/>
                    <a:pt x="343" y="42"/>
                    <a:pt x="360" y="50"/>
                  </a:cubicBezTo>
                  <a:cubicBezTo>
                    <a:pt x="368" y="55"/>
                    <a:pt x="381" y="57"/>
                    <a:pt x="387" y="63"/>
                  </a:cubicBezTo>
                  <a:cubicBezTo>
                    <a:pt x="389" y="65"/>
                    <a:pt x="391" y="69"/>
                    <a:pt x="391" y="74"/>
                  </a:cubicBezTo>
                  <a:cubicBezTo>
                    <a:pt x="391" y="86"/>
                    <a:pt x="370" y="86"/>
                    <a:pt x="370" y="101"/>
                  </a:cubicBezTo>
                  <a:cubicBezTo>
                    <a:pt x="370" y="105"/>
                    <a:pt x="372" y="107"/>
                    <a:pt x="372" y="112"/>
                  </a:cubicBezTo>
                  <a:cubicBezTo>
                    <a:pt x="372" y="118"/>
                    <a:pt x="372" y="122"/>
                    <a:pt x="370" y="126"/>
                  </a:cubicBezTo>
                  <a:cubicBezTo>
                    <a:pt x="364" y="131"/>
                    <a:pt x="357" y="124"/>
                    <a:pt x="351" y="129"/>
                  </a:cubicBezTo>
                  <a:cubicBezTo>
                    <a:pt x="347" y="131"/>
                    <a:pt x="347" y="139"/>
                    <a:pt x="343" y="143"/>
                  </a:cubicBezTo>
                  <a:cubicBezTo>
                    <a:pt x="338" y="148"/>
                    <a:pt x="330" y="146"/>
                    <a:pt x="326" y="150"/>
                  </a:cubicBezTo>
                  <a:cubicBezTo>
                    <a:pt x="317" y="158"/>
                    <a:pt x="328" y="173"/>
                    <a:pt x="317" y="177"/>
                  </a:cubicBezTo>
                  <a:cubicBezTo>
                    <a:pt x="313" y="179"/>
                    <a:pt x="309" y="177"/>
                    <a:pt x="307" y="179"/>
                  </a:cubicBezTo>
                  <a:cubicBezTo>
                    <a:pt x="303" y="186"/>
                    <a:pt x="307" y="194"/>
                    <a:pt x="300" y="198"/>
                  </a:cubicBezTo>
                  <a:cubicBezTo>
                    <a:pt x="300" y="201"/>
                    <a:pt x="296" y="198"/>
                    <a:pt x="294" y="201"/>
                  </a:cubicBezTo>
                  <a:cubicBezTo>
                    <a:pt x="290" y="203"/>
                    <a:pt x="290" y="209"/>
                    <a:pt x="288" y="213"/>
                  </a:cubicBezTo>
                  <a:cubicBezTo>
                    <a:pt x="286" y="224"/>
                    <a:pt x="281" y="228"/>
                    <a:pt x="279" y="236"/>
                  </a:cubicBezTo>
                  <a:cubicBezTo>
                    <a:pt x="277" y="245"/>
                    <a:pt x="273" y="249"/>
                    <a:pt x="273" y="258"/>
                  </a:cubicBezTo>
                  <a:cubicBezTo>
                    <a:pt x="273" y="262"/>
                    <a:pt x="275" y="264"/>
                    <a:pt x="275" y="268"/>
                  </a:cubicBezTo>
                  <a:cubicBezTo>
                    <a:pt x="275" y="279"/>
                    <a:pt x="262" y="281"/>
                    <a:pt x="262" y="292"/>
                  </a:cubicBezTo>
                  <a:cubicBezTo>
                    <a:pt x="262" y="296"/>
                    <a:pt x="262" y="300"/>
                    <a:pt x="262" y="304"/>
                  </a:cubicBezTo>
                  <a:cubicBezTo>
                    <a:pt x="262" y="315"/>
                    <a:pt x="258" y="319"/>
                    <a:pt x="258" y="330"/>
                  </a:cubicBezTo>
                  <a:cubicBezTo>
                    <a:pt x="258" y="342"/>
                    <a:pt x="264" y="349"/>
                    <a:pt x="264" y="361"/>
                  </a:cubicBezTo>
                  <a:cubicBezTo>
                    <a:pt x="264" y="370"/>
                    <a:pt x="252" y="370"/>
                    <a:pt x="248" y="378"/>
                  </a:cubicBezTo>
                  <a:cubicBezTo>
                    <a:pt x="248" y="395"/>
                    <a:pt x="239" y="406"/>
                    <a:pt x="231" y="421"/>
                  </a:cubicBezTo>
                  <a:cubicBezTo>
                    <a:pt x="220" y="440"/>
                    <a:pt x="220" y="454"/>
                    <a:pt x="220" y="478"/>
                  </a:cubicBezTo>
                  <a:cubicBezTo>
                    <a:pt x="220" y="486"/>
                    <a:pt x="218" y="493"/>
                    <a:pt x="222" y="499"/>
                  </a:cubicBezTo>
                  <a:cubicBezTo>
                    <a:pt x="228" y="505"/>
                    <a:pt x="237" y="507"/>
                    <a:pt x="237" y="516"/>
                  </a:cubicBezTo>
                  <a:cubicBezTo>
                    <a:pt x="237" y="526"/>
                    <a:pt x="228" y="533"/>
                    <a:pt x="228" y="543"/>
                  </a:cubicBezTo>
                  <a:cubicBezTo>
                    <a:pt x="228" y="548"/>
                    <a:pt x="231" y="550"/>
                    <a:pt x="231" y="554"/>
                  </a:cubicBezTo>
                  <a:cubicBezTo>
                    <a:pt x="231" y="558"/>
                    <a:pt x="224" y="558"/>
                    <a:pt x="222" y="562"/>
                  </a:cubicBezTo>
                  <a:cubicBezTo>
                    <a:pt x="218" y="567"/>
                    <a:pt x="218" y="571"/>
                    <a:pt x="218" y="577"/>
                  </a:cubicBezTo>
                  <a:cubicBezTo>
                    <a:pt x="218" y="583"/>
                    <a:pt x="224" y="588"/>
                    <a:pt x="224" y="594"/>
                  </a:cubicBezTo>
                  <a:cubicBezTo>
                    <a:pt x="224" y="600"/>
                    <a:pt x="218" y="603"/>
                    <a:pt x="216" y="611"/>
                  </a:cubicBezTo>
                  <a:cubicBezTo>
                    <a:pt x="212" y="624"/>
                    <a:pt x="209" y="630"/>
                    <a:pt x="209" y="645"/>
                  </a:cubicBezTo>
                  <a:cubicBezTo>
                    <a:pt x="209" y="660"/>
                    <a:pt x="220" y="664"/>
                    <a:pt x="226" y="677"/>
                  </a:cubicBezTo>
                  <a:cubicBezTo>
                    <a:pt x="231" y="691"/>
                    <a:pt x="228" y="702"/>
                    <a:pt x="237" y="715"/>
                  </a:cubicBezTo>
                  <a:cubicBezTo>
                    <a:pt x="231" y="719"/>
                    <a:pt x="226" y="723"/>
                    <a:pt x="224" y="729"/>
                  </a:cubicBezTo>
                  <a:cubicBezTo>
                    <a:pt x="218" y="740"/>
                    <a:pt x="220" y="755"/>
                    <a:pt x="207" y="757"/>
                  </a:cubicBezTo>
                  <a:cubicBezTo>
                    <a:pt x="201" y="753"/>
                    <a:pt x="201" y="753"/>
                    <a:pt x="201" y="753"/>
                  </a:cubicBezTo>
                  <a:cubicBezTo>
                    <a:pt x="197" y="759"/>
                    <a:pt x="193" y="763"/>
                    <a:pt x="190" y="770"/>
                  </a:cubicBezTo>
                  <a:cubicBezTo>
                    <a:pt x="188" y="776"/>
                    <a:pt x="186" y="785"/>
                    <a:pt x="178" y="785"/>
                  </a:cubicBezTo>
                  <a:cubicBezTo>
                    <a:pt x="174" y="785"/>
                    <a:pt x="174" y="780"/>
                    <a:pt x="167" y="780"/>
                  </a:cubicBezTo>
                  <a:cubicBezTo>
                    <a:pt x="161" y="780"/>
                    <a:pt x="157" y="785"/>
                    <a:pt x="150" y="787"/>
                  </a:cubicBezTo>
                  <a:cubicBezTo>
                    <a:pt x="140" y="785"/>
                    <a:pt x="140" y="785"/>
                    <a:pt x="140" y="785"/>
                  </a:cubicBezTo>
                  <a:cubicBezTo>
                    <a:pt x="119" y="785"/>
                    <a:pt x="119" y="785"/>
                    <a:pt x="119" y="785"/>
                  </a:cubicBezTo>
                  <a:cubicBezTo>
                    <a:pt x="123" y="776"/>
                    <a:pt x="129" y="770"/>
                    <a:pt x="129" y="759"/>
                  </a:cubicBezTo>
                  <a:cubicBezTo>
                    <a:pt x="129" y="753"/>
                    <a:pt x="125" y="746"/>
                    <a:pt x="119" y="746"/>
                  </a:cubicBezTo>
                  <a:cubicBezTo>
                    <a:pt x="112" y="746"/>
                    <a:pt x="108" y="749"/>
                    <a:pt x="104" y="753"/>
                  </a:cubicBezTo>
                  <a:cubicBezTo>
                    <a:pt x="102" y="749"/>
                    <a:pt x="102" y="744"/>
                    <a:pt x="99" y="740"/>
                  </a:cubicBezTo>
                  <a:cubicBezTo>
                    <a:pt x="95" y="732"/>
                    <a:pt x="87" y="732"/>
                    <a:pt x="85" y="723"/>
                  </a:cubicBezTo>
                  <a:cubicBezTo>
                    <a:pt x="85" y="719"/>
                    <a:pt x="83" y="715"/>
                    <a:pt x="78" y="713"/>
                  </a:cubicBezTo>
                  <a:cubicBezTo>
                    <a:pt x="72" y="710"/>
                    <a:pt x="61" y="713"/>
                    <a:pt x="61" y="704"/>
                  </a:cubicBezTo>
                  <a:cubicBezTo>
                    <a:pt x="61" y="694"/>
                    <a:pt x="68" y="687"/>
                    <a:pt x="68" y="674"/>
                  </a:cubicBezTo>
                  <a:cubicBezTo>
                    <a:pt x="68" y="658"/>
                    <a:pt x="55" y="647"/>
                    <a:pt x="40" y="641"/>
                  </a:cubicBezTo>
                  <a:cubicBezTo>
                    <a:pt x="36" y="641"/>
                    <a:pt x="36" y="636"/>
                    <a:pt x="32" y="634"/>
                  </a:cubicBezTo>
                  <a:cubicBezTo>
                    <a:pt x="19" y="630"/>
                    <a:pt x="11" y="626"/>
                    <a:pt x="0" y="615"/>
                  </a:cubicBezTo>
                  <a:cubicBezTo>
                    <a:pt x="6" y="605"/>
                    <a:pt x="21" y="603"/>
                    <a:pt x="21" y="590"/>
                  </a:cubicBezTo>
                  <a:cubicBezTo>
                    <a:pt x="21" y="583"/>
                    <a:pt x="15" y="581"/>
                    <a:pt x="15" y="575"/>
                  </a:cubicBezTo>
                  <a:cubicBezTo>
                    <a:pt x="15" y="569"/>
                    <a:pt x="19" y="567"/>
                    <a:pt x="21" y="560"/>
                  </a:cubicBezTo>
                  <a:cubicBezTo>
                    <a:pt x="23" y="550"/>
                    <a:pt x="17" y="541"/>
                    <a:pt x="23" y="533"/>
                  </a:cubicBezTo>
                  <a:cubicBezTo>
                    <a:pt x="25" y="528"/>
                    <a:pt x="30" y="528"/>
                    <a:pt x="34" y="526"/>
                  </a:cubicBezTo>
                  <a:cubicBezTo>
                    <a:pt x="45" y="514"/>
                    <a:pt x="45" y="503"/>
                    <a:pt x="53" y="488"/>
                  </a:cubicBezTo>
                  <a:cubicBezTo>
                    <a:pt x="59" y="478"/>
                    <a:pt x="66" y="473"/>
                    <a:pt x="68" y="461"/>
                  </a:cubicBezTo>
                  <a:cubicBezTo>
                    <a:pt x="66" y="461"/>
                    <a:pt x="59" y="461"/>
                    <a:pt x="59" y="457"/>
                  </a:cubicBezTo>
                  <a:cubicBezTo>
                    <a:pt x="59" y="448"/>
                    <a:pt x="66" y="444"/>
                    <a:pt x="70" y="437"/>
                  </a:cubicBezTo>
                  <a:cubicBezTo>
                    <a:pt x="76" y="425"/>
                    <a:pt x="78" y="418"/>
                    <a:pt x="80" y="404"/>
                  </a:cubicBezTo>
                  <a:cubicBezTo>
                    <a:pt x="83" y="393"/>
                    <a:pt x="91" y="387"/>
                    <a:pt x="91" y="374"/>
                  </a:cubicBezTo>
                  <a:cubicBezTo>
                    <a:pt x="91" y="370"/>
                    <a:pt x="85" y="368"/>
                    <a:pt x="80" y="368"/>
                  </a:cubicBezTo>
                  <a:cubicBezTo>
                    <a:pt x="72" y="368"/>
                    <a:pt x="68" y="368"/>
                    <a:pt x="61" y="368"/>
                  </a:cubicBezTo>
                  <a:cubicBezTo>
                    <a:pt x="59" y="366"/>
                    <a:pt x="57" y="366"/>
                    <a:pt x="57" y="363"/>
                  </a:cubicBezTo>
                  <a:cubicBezTo>
                    <a:pt x="57" y="357"/>
                    <a:pt x="66" y="357"/>
                    <a:pt x="66" y="351"/>
                  </a:cubicBezTo>
                  <a:cubicBezTo>
                    <a:pt x="66" y="344"/>
                    <a:pt x="61" y="342"/>
                    <a:pt x="61" y="336"/>
                  </a:cubicBezTo>
                  <a:cubicBezTo>
                    <a:pt x="61" y="327"/>
                    <a:pt x="61" y="323"/>
                    <a:pt x="61" y="317"/>
                  </a:cubicBezTo>
                  <a:cubicBezTo>
                    <a:pt x="64" y="308"/>
                    <a:pt x="64" y="308"/>
                    <a:pt x="64" y="308"/>
                  </a:cubicBezTo>
                  <a:cubicBezTo>
                    <a:pt x="61" y="304"/>
                    <a:pt x="57" y="302"/>
                    <a:pt x="57" y="296"/>
                  </a:cubicBezTo>
                  <a:cubicBezTo>
                    <a:pt x="57" y="292"/>
                    <a:pt x="64" y="289"/>
                    <a:pt x="68" y="287"/>
                  </a:cubicBezTo>
                  <a:cubicBezTo>
                    <a:pt x="59" y="285"/>
                    <a:pt x="51" y="281"/>
                    <a:pt x="51" y="270"/>
                  </a:cubicBezTo>
                  <a:cubicBezTo>
                    <a:pt x="51" y="266"/>
                    <a:pt x="57" y="266"/>
                    <a:pt x="61" y="266"/>
                  </a:cubicBezTo>
                  <a:cubicBezTo>
                    <a:pt x="68" y="266"/>
                    <a:pt x="72" y="264"/>
                    <a:pt x="78" y="266"/>
                  </a:cubicBezTo>
                  <a:cubicBezTo>
                    <a:pt x="80" y="268"/>
                    <a:pt x="80" y="270"/>
                    <a:pt x="83" y="270"/>
                  </a:cubicBezTo>
                  <a:cubicBezTo>
                    <a:pt x="95" y="270"/>
                    <a:pt x="97" y="258"/>
                    <a:pt x="102" y="249"/>
                  </a:cubicBezTo>
                  <a:cubicBezTo>
                    <a:pt x="110" y="234"/>
                    <a:pt x="119" y="226"/>
                    <a:pt x="121" y="211"/>
                  </a:cubicBezTo>
                  <a:cubicBezTo>
                    <a:pt x="119" y="211"/>
                    <a:pt x="116" y="211"/>
                    <a:pt x="114" y="211"/>
                  </a:cubicBezTo>
                  <a:cubicBezTo>
                    <a:pt x="110" y="211"/>
                    <a:pt x="104" y="207"/>
                    <a:pt x="104" y="201"/>
                  </a:cubicBezTo>
                  <a:cubicBezTo>
                    <a:pt x="104" y="186"/>
                    <a:pt x="121" y="179"/>
                    <a:pt x="121" y="162"/>
                  </a:cubicBezTo>
                  <a:cubicBezTo>
                    <a:pt x="121" y="160"/>
                    <a:pt x="119" y="158"/>
                    <a:pt x="119" y="154"/>
                  </a:cubicBezTo>
                  <a:cubicBezTo>
                    <a:pt x="108" y="154"/>
                    <a:pt x="104" y="146"/>
                    <a:pt x="95" y="137"/>
                  </a:cubicBezTo>
                  <a:cubicBezTo>
                    <a:pt x="89" y="131"/>
                    <a:pt x="80" y="133"/>
                    <a:pt x="70" y="131"/>
                  </a:cubicBezTo>
                  <a:cubicBezTo>
                    <a:pt x="66" y="141"/>
                    <a:pt x="66" y="154"/>
                    <a:pt x="55" y="154"/>
                  </a:cubicBezTo>
                  <a:cubicBezTo>
                    <a:pt x="47" y="154"/>
                    <a:pt x="45" y="148"/>
                    <a:pt x="42" y="143"/>
                  </a:cubicBezTo>
                  <a:cubicBezTo>
                    <a:pt x="40" y="139"/>
                    <a:pt x="38" y="139"/>
                    <a:pt x="38" y="135"/>
                  </a:cubicBezTo>
                  <a:cubicBezTo>
                    <a:pt x="38" y="129"/>
                    <a:pt x="45" y="126"/>
                    <a:pt x="51" y="122"/>
                  </a:cubicBezTo>
                  <a:cubicBezTo>
                    <a:pt x="45" y="120"/>
                    <a:pt x="40" y="122"/>
                    <a:pt x="36" y="120"/>
                  </a:cubicBezTo>
                  <a:cubicBezTo>
                    <a:pt x="32" y="118"/>
                    <a:pt x="32" y="114"/>
                    <a:pt x="30" y="112"/>
                  </a:cubicBezTo>
                  <a:cubicBezTo>
                    <a:pt x="19" y="107"/>
                    <a:pt x="9" y="105"/>
                    <a:pt x="9" y="93"/>
                  </a:cubicBezTo>
                  <a:cubicBezTo>
                    <a:pt x="9" y="86"/>
                    <a:pt x="19" y="88"/>
                    <a:pt x="23" y="82"/>
                  </a:cubicBezTo>
                  <a:cubicBezTo>
                    <a:pt x="30" y="76"/>
                    <a:pt x="30" y="69"/>
                    <a:pt x="30" y="61"/>
                  </a:cubicBezTo>
                  <a:cubicBezTo>
                    <a:pt x="32" y="44"/>
                    <a:pt x="34" y="33"/>
                    <a:pt x="47" y="25"/>
                  </a:cubicBezTo>
                  <a:cubicBezTo>
                    <a:pt x="51" y="31"/>
                    <a:pt x="51" y="38"/>
                    <a:pt x="55" y="46"/>
                  </a:cubicBezTo>
                  <a:cubicBezTo>
                    <a:pt x="61" y="52"/>
                    <a:pt x="70" y="50"/>
                    <a:pt x="78" y="55"/>
                  </a:cubicBezTo>
                  <a:cubicBezTo>
                    <a:pt x="83" y="57"/>
                    <a:pt x="83" y="63"/>
                    <a:pt x="89" y="65"/>
                  </a:cubicBezTo>
                  <a:cubicBezTo>
                    <a:pt x="91" y="65"/>
                    <a:pt x="95" y="63"/>
                    <a:pt x="99" y="65"/>
                  </a:cubicBezTo>
                  <a:cubicBezTo>
                    <a:pt x="110" y="67"/>
                    <a:pt x="116" y="78"/>
                    <a:pt x="127" y="78"/>
                  </a:cubicBezTo>
                  <a:cubicBezTo>
                    <a:pt x="135" y="78"/>
                    <a:pt x="138" y="69"/>
                    <a:pt x="146" y="69"/>
                  </a:cubicBezTo>
                  <a:cubicBezTo>
                    <a:pt x="152" y="69"/>
                    <a:pt x="157" y="69"/>
                    <a:pt x="163" y="69"/>
                  </a:cubicBezTo>
                  <a:cubicBezTo>
                    <a:pt x="171" y="69"/>
                    <a:pt x="176" y="76"/>
                    <a:pt x="184" y="76"/>
                  </a:cubicBezTo>
                  <a:cubicBezTo>
                    <a:pt x="195" y="76"/>
                    <a:pt x="193" y="61"/>
                    <a:pt x="197" y="50"/>
                  </a:cubicBezTo>
                  <a:cubicBezTo>
                    <a:pt x="201" y="40"/>
                    <a:pt x="209" y="35"/>
                    <a:pt x="209" y="25"/>
                  </a:cubicBezTo>
                  <a:cubicBezTo>
                    <a:pt x="209" y="16"/>
                    <a:pt x="205" y="8"/>
                    <a:pt x="203" y="0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60A46218-7038-451E-AD33-FD3B95F5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1664"/>
              <a:ext cx="235" cy="474"/>
            </a:xfrm>
            <a:custGeom>
              <a:avLst/>
              <a:gdLst>
                <a:gd name="T0" fmla="*/ 203 w 391"/>
                <a:gd name="T1" fmla="*/ 0 h 787"/>
                <a:gd name="T2" fmla="*/ 317 w 391"/>
                <a:gd name="T3" fmla="*/ 27 h 787"/>
                <a:gd name="T4" fmla="*/ 387 w 391"/>
                <a:gd name="T5" fmla="*/ 63 h 787"/>
                <a:gd name="T6" fmla="*/ 370 w 391"/>
                <a:gd name="T7" fmla="*/ 101 h 787"/>
                <a:gd name="T8" fmla="*/ 370 w 391"/>
                <a:gd name="T9" fmla="*/ 126 h 787"/>
                <a:gd name="T10" fmla="*/ 343 w 391"/>
                <a:gd name="T11" fmla="*/ 143 h 787"/>
                <a:gd name="T12" fmla="*/ 317 w 391"/>
                <a:gd name="T13" fmla="*/ 177 h 787"/>
                <a:gd name="T14" fmla="*/ 300 w 391"/>
                <a:gd name="T15" fmla="*/ 198 h 787"/>
                <a:gd name="T16" fmla="*/ 288 w 391"/>
                <a:gd name="T17" fmla="*/ 213 h 787"/>
                <a:gd name="T18" fmla="*/ 273 w 391"/>
                <a:gd name="T19" fmla="*/ 258 h 787"/>
                <a:gd name="T20" fmla="*/ 262 w 391"/>
                <a:gd name="T21" fmla="*/ 292 h 787"/>
                <a:gd name="T22" fmla="*/ 258 w 391"/>
                <a:gd name="T23" fmla="*/ 330 h 787"/>
                <a:gd name="T24" fmla="*/ 248 w 391"/>
                <a:gd name="T25" fmla="*/ 378 h 787"/>
                <a:gd name="T26" fmla="*/ 220 w 391"/>
                <a:gd name="T27" fmla="*/ 478 h 787"/>
                <a:gd name="T28" fmla="*/ 237 w 391"/>
                <a:gd name="T29" fmla="*/ 516 h 787"/>
                <a:gd name="T30" fmla="*/ 231 w 391"/>
                <a:gd name="T31" fmla="*/ 554 h 787"/>
                <a:gd name="T32" fmla="*/ 218 w 391"/>
                <a:gd name="T33" fmla="*/ 577 h 787"/>
                <a:gd name="T34" fmla="*/ 216 w 391"/>
                <a:gd name="T35" fmla="*/ 611 h 787"/>
                <a:gd name="T36" fmla="*/ 226 w 391"/>
                <a:gd name="T37" fmla="*/ 677 h 787"/>
                <a:gd name="T38" fmla="*/ 224 w 391"/>
                <a:gd name="T39" fmla="*/ 729 h 787"/>
                <a:gd name="T40" fmla="*/ 201 w 391"/>
                <a:gd name="T41" fmla="*/ 753 h 787"/>
                <a:gd name="T42" fmla="*/ 178 w 391"/>
                <a:gd name="T43" fmla="*/ 785 h 787"/>
                <a:gd name="T44" fmla="*/ 150 w 391"/>
                <a:gd name="T45" fmla="*/ 787 h 787"/>
                <a:gd name="T46" fmla="*/ 119 w 391"/>
                <a:gd name="T47" fmla="*/ 785 h 787"/>
                <a:gd name="T48" fmla="*/ 119 w 391"/>
                <a:gd name="T49" fmla="*/ 746 h 787"/>
                <a:gd name="T50" fmla="*/ 99 w 391"/>
                <a:gd name="T51" fmla="*/ 740 h 787"/>
                <a:gd name="T52" fmla="*/ 78 w 391"/>
                <a:gd name="T53" fmla="*/ 713 h 787"/>
                <a:gd name="T54" fmla="*/ 68 w 391"/>
                <a:gd name="T55" fmla="*/ 674 h 787"/>
                <a:gd name="T56" fmla="*/ 32 w 391"/>
                <a:gd name="T57" fmla="*/ 634 h 787"/>
                <a:gd name="T58" fmla="*/ 21 w 391"/>
                <a:gd name="T59" fmla="*/ 590 h 787"/>
                <a:gd name="T60" fmla="*/ 21 w 391"/>
                <a:gd name="T61" fmla="*/ 560 h 787"/>
                <a:gd name="T62" fmla="*/ 34 w 391"/>
                <a:gd name="T63" fmla="*/ 526 h 787"/>
                <a:gd name="T64" fmla="*/ 68 w 391"/>
                <a:gd name="T65" fmla="*/ 461 h 787"/>
                <a:gd name="T66" fmla="*/ 70 w 391"/>
                <a:gd name="T67" fmla="*/ 437 h 787"/>
                <a:gd name="T68" fmla="*/ 91 w 391"/>
                <a:gd name="T69" fmla="*/ 374 h 787"/>
                <a:gd name="T70" fmla="*/ 61 w 391"/>
                <a:gd name="T71" fmla="*/ 368 h 787"/>
                <a:gd name="T72" fmla="*/ 66 w 391"/>
                <a:gd name="T73" fmla="*/ 351 h 787"/>
                <a:gd name="T74" fmla="*/ 61 w 391"/>
                <a:gd name="T75" fmla="*/ 317 h 787"/>
                <a:gd name="T76" fmla="*/ 57 w 391"/>
                <a:gd name="T77" fmla="*/ 296 h 787"/>
                <a:gd name="T78" fmla="*/ 51 w 391"/>
                <a:gd name="T79" fmla="*/ 270 h 787"/>
                <a:gd name="T80" fmla="*/ 78 w 391"/>
                <a:gd name="T81" fmla="*/ 266 h 787"/>
                <a:gd name="T82" fmla="*/ 102 w 391"/>
                <a:gd name="T83" fmla="*/ 249 h 787"/>
                <a:gd name="T84" fmla="*/ 114 w 391"/>
                <a:gd name="T85" fmla="*/ 211 h 787"/>
                <a:gd name="T86" fmla="*/ 121 w 391"/>
                <a:gd name="T87" fmla="*/ 162 h 787"/>
                <a:gd name="T88" fmla="*/ 95 w 391"/>
                <a:gd name="T89" fmla="*/ 137 h 787"/>
                <a:gd name="T90" fmla="*/ 55 w 391"/>
                <a:gd name="T91" fmla="*/ 154 h 787"/>
                <a:gd name="T92" fmla="*/ 38 w 391"/>
                <a:gd name="T93" fmla="*/ 135 h 787"/>
                <a:gd name="T94" fmla="*/ 36 w 391"/>
                <a:gd name="T95" fmla="*/ 120 h 787"/>
                <a:gd name="T96" fmla="*/ 9 w 391"/>
                <a:gd name="T97" fmla="*/ 93 h 787"/>
                <a:gd name="T98" fmla="*/ 30 w 391"/>
                <a:gd name="T99" fmla="*/ 61 h 787"/>
                <a:gd name="T100" fmla="*/ 55 w 391"/>
                <a:gd name="T101" fmla="*/ 46 h 787"/>
                <a:gd name="T102" fmla="*/ 89 w 391"/>
                <a:gd name="T103" fmla="*/ 65 h 787"/>
                <a:gd name="T104" fmla="*/ 127 w 391"/>
                <a:gd name="T105" fmla="*/ 78 h 787"/>
                <a:gd name="T106" fmla="*/ 163 w 391"/>
                <a:gd name="T107" fmla="*/ 69 h 787"/>
                <a:gd name="T108" fmla="*/ 197 w 391"/>
                <a:gd name="T109" fmla="*/ 50 h 787"/>
                <a:gd name="T110" fmla="*/ 203 w 391"/>
                <a:gd name="T111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1" h="787">
                  <a:moveTo>
                    <a:pt x="203" y="0"/>
                  </a:moveTo>
                  <a:lnTo>
                    <a:pt x="203" y="0"/>
                  </a:lnTo>
                  <a:cubicBezTo>
                    <a:pt x="212" y="0"/>
                    <a:pt x="218" y="0"/>
                    <a:pt x="226" y="0"/>
                  </a:cubicBezTo>
                  <a:cubicBezTo>
                    <a:pt x="262" y="0"/>
                    <a:pt x="283" y="8"/>
                    <a:pt x="317" y="27"/>
                  </a:cubicBezTo>
                  <a:cubicBezTo>
                    <a:pt x="332" y="35"/>
                    <a:pt x="343" y="42"/>
                    <a:pt x="360" y="50"/>
                  </a:cubicBezTo>
                  <a:cubicBezTo>
                    <a:pt x="368" y="55"/>
                    <a:pt x="381" y="57"/>
                    <a:pt x="387" y="63"/>
                  </a:cubicBezTo>
                  <a:cubicBezTo>
                    <a:pt x="389" y="65"/>
                    <a:pt x="391" y="69"/>
                    <a:pt x="391" y="74"/>
                  </a:cubicBezTo>
                  <a:cubicBezTo>
                    <a:pt x="391" y="86"/>
                    <a:pt x="370" y="86"/>
                    <a:pt x="370" y="101"/>
                  </a:cubicBezTo>
                  <a:cubicBezTo>
                    <a:pt x="370" y="105"/>
                    <a:pt x="372" y="107"/>
                    <a:pt x="372" y="112"/>
                  </a:cubicBezTo>
                  <a:cubicBezTo>
                    <a:pt x="372" y="118"/>
                    <a:pt x="372" y="122"/>
                    <a:pt x="370" y="126"/>
                  </a:cubicBezTo>
                  <a:cubicBezTo>
                    <a:pt x="364" y="131"/>
                    <a:pt x="357" y="124"/>
                    <a:pt x="351" y="129"/>
                  </a:cubicBezTo>
                  <a:cubicBezTo>
                    <a:pt x="347" y="131"/>
                    <a:pt x="347" y="139"/>
                    <a:pt x="343" y="143"/>
                  </a:cubicBezTo>
                  <a:cubicBezTo>
                    <a:pt x="338" y="148"/>
                    <a:pt x="330" y="146"/>
                    <a:pt x="326" y="150"/>
                  </a:cubicBezTo>
                  <a:cubicBezTo>
                    <a:pt x="317" y="158"/>
                    <a:pt x="328" y="173"/>
                    <a:pt x="317" y="177"/>
                  </a:cubicBezTo>
                  <a:cubicBezTo>
                    <a:pt x="313" y="179"/>
                    <a:pt x="309" y="177"/>
                    <a:pt x="307" y="179"/>
                  </a:cubicBezTo>
                  <a:cubicBezTo>
                    <a:pt x="303" y="186"/>
                    <a:pt x="307" y="194"/>
                    <a:pt x="300" y="198"/>
                  </a:cubicBezTo>
                  <a:cubicBezTo>
                    <a:pt x="300" y="201"/>
                    <a:pt x="296" y="198"/>
                    <a:pt x="294" y="201"/>
                  </a:cubicBezTo>
                  <a:cubicBezTo>
                    <a:pt x="290" y="203"/>
                    <a:pt x="290" y="209"/>
                    <a:pt x="288" y="213"/>
                  </a:cubicBezTo>
                  <a:cubicBezTo>
                    <a:pt x="286" y="224"/>
                    <a:pt x="281" y="228"/>
                    <a:pt x="279" y="236"/>
                  </a:cubicBezTo>
                  <a:cubicBezTo>
                    <a:pt x="277" y="245"/>
                    <a:pt x="273" y="249"/>
                    <a:pt x="273" y="258"/>
                  </a:cubicBezTo>
                  <a:cubicBezTo>
                    <a:pt x="273" y="262"/>
                    <a:pt x="275" y="264"/>
                    <a:pt x="275" y="268"/>
                  </a:cubicBezTo>
                  <a:cubicBezTo>
                    <a:pt x="275" y="279"/>
                    <a:pt x="262" y="281"/>
                    <a:pt x="262" y="292"/>
                  </a:cubicBezTo>
                  <a:cubicBezTo>
                    <a:pt x="262" y="296"/>
                    <a:pt x="262" y="300"/>
                    <a:pt x="262" y="304"/>
                  </a:cubicBezTo>
                  <a:cubicBezTo>
                    <a:pt x="262" y="315"/>
                    <a:pt x="258" y="319"/>
                    <a:pt x="258" y="330"/>
                  </a:cubicBezTo>
                  <a:cubicBezTo>
                    <a:pt x="258" y="342"/>
                    <a:pt x="264" y="349"/>
                    <a:pt x="264" y="361"/>
                  </a:cubicBezTo>
                  <a:cubicBezTo>
                    <a:pt x="264" y="370"/>
                    <a:pt x="252" y="370"/>
                    <a:pt x="248" y="378"/>
                  </a:cubicBezTo>
                  <a:cubicBezTo>
                    <a:pt x="248" y="395"/>
                    <a:pt x="239" y="406"/>
                    <a:pt x="231" y="421"/>
                  </a:cubicBezTo>
                  <a:cubicBezTo>
                    <a:pt x="220" y="440"/>
                    <a:pt x="220" y="454"/>
                    <a:pt x="220" y="478"/>
                  </a:cubicBezTo>
                  <a:cubicBezTo>
                    <a:pt x="220" y="486"/>
                    <a:pt x="218" y="493"/>
                    <a:pt x="222" y="499"/>
                  </a:cubicBezTo>
                  <a:cubicBezTo>
                    <a:pt x="228" y="505"/>
                    <a:pt x="237" y="507"/>
                    <a:pt x="237" y="516"/>
                  </a:cubicBezTo>
                  <a:cubicBezTo>
                    <a:pt x="237" y="526"/>
                    <a:pt x="228" y="533"/>
                    <a:pt x="228" y="543"/>
                  </a:cubicBezTo>
                  <a:cubicBezTo>
                    <a:pt x="228" y="548"/>
                    <a:pt x="231" y="550"/>
                    <a:pt x="231" y="554"/>
                  </a:cubicBezTo>
                  <a:cubicBezTo>
                    <a:pt x="231" y="558"/>
                    <a:pt x="224" y="558"/>
                    <a:pt x="222" y="562"/>
                  </a:cubicBezTo>
                  <a:cubicBezTo>
                    <a:pt x="218" y="567"/>
                    <a:pt x="218" y="571"/>
                    <a:pt x="218" y="577"/>
                  </a:cubicBezTo>
                  <a:cubicBezTo>
                    <a:pt x="218" y="583"/>
                    <a:pt x="224" y="588"/>
                    <a:pt x="224" y="594"/>
                  </a:cubicBezTo>
                  <a:cubicBezTo>
                    <a:pt x="224" y="600"/>
                    <a:pt x="218" y="603"/>
                    <a:pt x="216" y="611"/>
                  </a:cubicBezTo>
                  <a:cubicBezTo>
                    <a:pt x="212" y="624"/>
                    <a:pt x="209" y="630"/>
                    <a:pt x="209" y="645"/>
                  </a:cubicBezTo>
                  <a:cubicBezTo>
                    <a:pt x="209" y="660"/>
                    <a:pt x="220" y="664"/>
                    <a:pt x="226" y="677"/>
                  </a:cubicBezTo>
                  <a:cubicBezTo>
                    <a:pt x="231" y="691"/>
                    <a:pt x="228" y="702"/>
                    <a:pt x="237" y="715"/>
                  </a:cubicBezTo>
                  <a:cubicBezTo>
                    <a:pt x="231" y="719"/>
                    <a:pt x="226" y="723"/>
                    <a:pt x="224" y="729"/>
                  </a:cubicBezTo>
                  <a:cubicBezTo>
                    <a:pt x="218" y="740"/>
                    <a:pt x="220" y="755"/>
                    <a:pt x="207" y="757"/>
                  </a:cubicBezTo>
                  <a:cubicBezTo>
                    <a:pt x="201" y="753"/>
                    <a:pt x="201" y="753"/>
                    <a:pt x="201" y="753"/>
                  </a:cubicBezTo>
                  <a:cubicBezTo>
                    <a:pt x="197" y="759"/>
                    <a:pt x="193" y="763"/>
                    <a:pt x="190" y="770"/>
                  </a:cubicBezTo>
                  <a:cubicBezTo>
                    <a:pt x="188" y="776"/>
                    <a:pt x="186" y="785"/>
                    <a:pt x="178" y="785"/>
                  </a:cubicBezTo>
                  <a:cubicBezTo>
                    <a:pt x="174" y="785"/>
                    <a:pt x="174" y="780"/>
                    <a:pt x="167" y="780"/>
                  </a:cubicBezTo>
                  <a:cubicBezTo>
                    <a:pt x="161" y="780"/>
                    <a:pt x="157" y="785"/>
                    <a:pt x="150" y="787"/>
                  </a:cubicBezTo>
                  <a:cubicBezTo>
                    <a:pt x="140" y="785"/>
                    <a:pt x="140" y="785"/>
                    <a:pt x="140" y="785"/>
                  </a:cubicBezTo>
                  <a:cubicBezTo>
                    <a:pt x="119" y="785"/>
                    <a:pt x="119" y="785"/>
                    <a:pt x="119" y="785"/>
                  </a:cubicBezTo>
                  <a:cubicBezTo>
                    <a:pt x="123" y="776"/>
                    <a:pt x="129" y="770"/>
                    <a:pt x="129" y="759"/>
                  </a:cubicBezTo>
                  <a:cubicBezTo>
                    <a:pt x="129" y="753"/>
                    <a:pt x="125" y="746"/>
                    <a:pt x="119" y="746"/>
                  </a:cubicBezTo>
                  <a:cubicBezTo>
                    <a:pt x="112" y="746"/>
                    <a:pt x="108" y="749"/>
                    <a:pt x="104" y="753"/>
                  </a:cubicBezTo>
                  <a:cubicBezTo>
                    <a:pt x="102" y="749"/>
                    <a:pt x="102" y="744"/>
                    <a:pt x="99" y="740"/>
                  </a:cubicBezTo>
                  <a:cubicBezTo>
                    <a:pt x="95" y="732"/>
                    <a:pt x="87" y="732"/>
                    <a:pt x="85" y="723"/>
                  </a:cubicBezTo>
                  <a:cubicBezTo>
                    <a:pt x="85" y="719"/>
                    <a:pt x="83" y="715"/>
                    <a:pt x="78" y="713"/>
                  </a:cubicBezTo>
                  <a:cubicBezTo>
                    <a:pt x="72" y="710"/>
                    <a:pt x="61" y="713"/>
                    <a:pt x="61" y="704"/>
                  </a:cubicBezTo>
                  <a:cubicBezTo>
                    <a:pt x="61" y="694"/>
                    <a:pt x="68" y="687"/>
                    <a:pt x="68" y="674"/>
                  </a:cubicBezTo>
                  <a:cubicBezTo>
                    <a:pt x="68" y="658"/>
                    <a:pt x="55" y="647"/>
                    <a:pt x="40" y="641"/>
                  </a:cubicBezTo>
                  <a:cubicBezTo>
                    <a:pt x="36" y="641"/>
                    <a:pt x="36" y="636"/>
                    <a:pt x="32" y="634"/>
                  </a:cubicBezTo>
                  <a:cubicBezTo>
                    <a:pt x="19" y="630"/>
                    <a:pt x="11" y="626"/>
                    <a:pt x="0" y="615"/>
                  </a:cubicBezTo>
                  <a:cubicBezTo>
                    <a:pt x="6" y="605"/>
                    <a:pt x="21" y="603"/>
                    <a:pt x="21" y="590"/>
                  </a:cubicBezTo>
                  <a:cubicBezTo>
                    <a:pt x="21" y="583"/>
                    <a:pt x="15" y="581"/>
                    <a:pt x="15" y="575"/>
                  </a:cubicBezTo>
                  <a:cubicBezTo>
                    <a:pt x="15" y="569"/>
                    <a:pt x="19" y="567"/>
                    <a:pt x="21" y="560"/>
                  </a:cubicBezTo>
                  <a:cubicBezTo>
                    <a:pt x="23" y="550"/>
                    <a:pt x="17" y="541"/>
                    <a:pt x="23" y="533"/>
                  </a:cubicBezTo>
                  <a:cubicBezTo>
                    <a:pt x="25" y="528"/>
                    <a:pt x="30" y="528"/>
                    <a:pt x="34" y="526"/>
                  </a:cubicBezTo>
                  <a:cubicBezTo>
                    <a:pt x="45" y="514"/>
                    <a:pt x="45" y="503"/>
                    <a:pt x="53" y="488"/>
                  </a:cubicBezTo>
                  <a:cubicBezTo>
                    <a:pt x="59" y="478"/>
                    <a:pt x="66" y="473"/>
                    <a:pt x="68" y="461"/>
                  </a:cubicBezTo>
                  <a:cubicBezTo>
                    <a:pt x="66" y="461"/>
                    <a:pt x="59" y="461"/>
                    <a:pt x="59" y="457"/>
                  </a:cubicBezTo>
                  <a:cubicBezTo>
                    <a:pt x="59" y="448"/>
                    <a:pt x="66" y="444"/>
                    <a:pt x="70" y="437"/>
                  </a:cubicBezTo>
                  <a:cubicBezTo>
                    <a:pt x="76" y="425"/>
                    <a:pt x="78" y="418"/>
                    <a:pt x="80" y="404"/>
                  </a:cubicBezTo>
                  <a:cubicBezTo>
                    <a:pt x="83" y="393"/>
                    <a:pt x="91" y="387"/>
                    <a:pt x="91" y="374"/>
                  </a:cubicBezTo>
                  <a:cubicBezTo>
                    <a:pt x="91" y="370"/>
                    <a:pt x="85" y="368"/>
                    <a:pt x="80" y="368"/>
                  </a:cubicBezTo>
                  <a:cubicBezTo>
                    <a:pt x="72" y="368"/>
                    <a:pt x="68" y="368"/>
                    <a:pt x="61" y="368"/>
                  </a:cubicBezTo>
                  <a:cubicBezTo>
                    <a:pt x="59" y="366"/>
                    <a:pt x="57" y="366"/>
                    <a:pt x="57" y="363"/>
                  </a:cubicBezTo>
                  <a:cubicBezTo>
                    <a:pt x="57" y="357"/>
                    <a:pt x="66" y="357"/>
                    <a:pt x="66" y="351"/>
                  </a:cubicBezTo>
                  <a:cubicBezTo>
                    <a:pt x="66" y="344"/>
                    <a:pt x="61" y="342"/>
                    <a:pt x="61" y="336"/>
                  </a:cubicBezTo>
                  <a:cubicBezTo>
                    <a:pt x="61" y="327"/>
                    <a:pt x="61" y="323"/>
                    <a:pt x="61" y="317"/>
                  </a:cubicBezTo>
                  <a:cubicBezTo>
                    <a:pt x="64" y="308"/>
                    <a:pt x="64" y="308"/>
                    <a:pt x="64" y="308"/>
                  </a:cubicBezTo>
                  <a:cubicBezTo>
                    <a:pt x="61" y="304"/>
                    <a:pt x="57" y="302"/>
                    <a:pt x="57" y="296"/>
                  </a:cubicBezTo>
                  <a:cubicBezTo>
                    <a:pt x="57" y="292"/>
                    <a:pt x="64" y="289"/>
                    <a:pt x="68" y="287"/>
                  </a:cubicBezTo>
                  <a:cubicBezTo>
                    <a:pt x="59" y="285"/>
                    <a:pt x="51" y="281"/>
                    <a:pt x="51" y="270"/>
                  </a:cubicBezTo>
                  <a:cubicBezTo>
                    <a:pt x="51" y="266"/>
                    <a:pt x="57" y="266"/>
                    <a:pt x="61" y="266"/>
                  </a:cubicBezTo>
                  <a:cubicBezTo>
                    <a:pt x="68" y="266"/>
                    <a:pt x="72" y="264"/>
                    <a:pt x="78" y="266"/>
                  </a:cubicBezTo>
                  <a:cubicBezTo>
                    <a:pt x="80" y="268"/>
                    <a:pt x="80" y="270"/>
                    <a:pt x="83" y="270"/>
                  </a:cubicBezTo>
                  <a:cubicBezTo>
                    <a:pt x="95" y="270"/>
                    <a:pt x="97" y="258"/>
                    <a:pt x="102" y="249"/>
                  </a:cubicBezTo>
                  <a:cubicBezTo>
                    <a:pt x="110" y="234"/>
                    <a:pt x="119" y="226"/>
                    <a:pt x="121" y="211"/>
                  </a:cubicBezTo>
                  <a:cubicBezTo>
                    <a:pt x="119" y="211"/>
                    <a:pt x="116" y="211"/>
                    <a:pt x="114" y="211"/>
                  </a:cubicBezTo>
                  <a:cubicBezTo>
                    <a:pt x="110" y="211"/>
                    <a:pt x="104" y="207"/>
                    <a:pt x="104" y="201"/>
                  </a:cubicBezTo>
                  <a:cubicBezTo>
                    <a:pt x="104" y="186"/>
                    <a:pt x="121" y="179"/>
                    <a:pt x="121" y="162"/>
                  </a:cubicBezTo>
                  <a:cubicBezTo>
                    <a:pt x="121" y="160"/>
                    <a:pt x="119" y="158"/>
                    <a:pt x="119" y="154"/>
                  </a:cubicBezTo>
                  <a:cubicBezTo>
                    <a:pt x="108" y="154"/>
                    <a:pt x="104" y="146"/>
                    <a:pt x="95" y="137"/>
                  </a:cubicBezTo>
                  <a:cubicBezTo>
                    <a:pt x="89" y="131"/>
                    <a:pt x="80" y="133"/>
                    <a:pt x="70" y="131"/>
                  </a:cubicBezTo>
                  <a:cubicBezTo>
                    <a:pt x="66" y="141"/>
                    <a:pt x="66" y="154"/>
                    <a:pt x="55" y="154"/>
                  </a:cubicBezTo>
                  <a:cubicBezTo>
                    <a:pt x="47" y="154"/>
                    <a:pt x="45" y="148"/>
                    <a:pt x="42" y="143"/>
                  </a:cubicBezTo>
                  <a:cubicBezTo>
                    <a:pt x="40" y="139"/>
                    <a:pt x="38" y="139"/>
                    <a:pt x="38" y="135"/>
                  </a:cubicBezTo>
                  <a:cubicBezTo>
                    <a:pt x="38" y="129"/>
                    <a:pt x="45" y="126"/>
                    <a:pt x="51" y="122"/>
                  </a:cubicBezTo>
                  <a:cubicBezTo>
                    <a:pt x="45" y="120"/>
                    <a:pt x="40" y="122"/>
                    <a:pt x="36" y="120"/>
                  </a:cubicBezTo>
                  <a:cubicBezTo>
                    <a:pt x="32" y="118"/>
                    <a:pt x="32" y="114"/>
                    <a:pt x="30" y="112"/>
                  </a:cubicBezTo>
                  <a:cubicBezTo>
                    <a:pt x="19" y="107"/>
                    <a:pt x="9" y="105"/>
                    <a:pt x="9" y="93"/>
                  </a:cubicBezTo>
                  <a:cubicBezTo>
                    <a:pt x="9" y="86"/>
                    <a:pt x="19" y="88"/>
                    <a:pt x="23" y="82"/>
                  </a:cubicBezTo>
                  <a:cubicBezTo>
                    <a:pt x="30" y="76"/>
                    <a:pt x="30" y="69"/>
                    <a:pt x="30" y="61"/>
                  </a:cubicBezTo>
                  <a:cubicBezTo>
                    <a:pt x="32" y="44"/>
                    <a:pt x="34" y="33"/>
                    <a:pt x="47" y="25"/>
                  </a:cubicBezTo>
                  <a:cubicBezTo>
                    <a:pt x="51" y="31"/>
                    <a:pt x="51" y="38"/>
                    <a:pt x="55" y="46"/>
                  </a:cubicBezTo>
                  <a:cubicBezTo>
                    <a:pt x="61" y="52"/>
                    <a:pt x="70" y="50"/>
                    <a:pt x="78" y="55"/>
                  </a:cubicBezTo>
                  <a:cubicBezTo>
                    <a:pt x="83" y="57"/>
                    <a:pt x="83" y="63"/>
                    <a:pt x="89" y="65"/>
                  </a:cubicBezTo>
                  <a:cubicBezTo>
                    <a:pt x="91" y="65"/>
                    <a:pt x="95" y="63"/>
                    <a:pt x="99" y="65"/>
                  </a:cubicBezTo>
                  <a:cubicBezTo>
                    <a:pt x="110" y="67"/>
                    <a:pt x="116" y="78"/>
                    <a:pt x="127" y="78"/>
                  </a:cubicBezTo>
                  <a:cubicBezTo>
                    <a:pt x="135" y="78"/>
                    <a:pt x="138" y="69"/>
                    <a:pt x="146" y="69"/>
                  </a:cubicBezTo>
                  <a:cubicBezTo>
                    <a:pt x="152" y="69"/>
                    <a:pt x="157" y="69"/>
                    <a:pt x="163" y="69"/>
                  </a:cubicBezTo>
                  <a:cubicBezTo>
                    <a:pt x="171" y="69"/>
                    <a:pt x="176" y="76"/>
                    <a:pt x="184" y="76"/>
                  </a:cubicBezTo>
                  <a:cubicBezTo>
                    <a:pt x="195" y="76"/>
                    <a:pt x="193" y="61"/>
                    <a:pt x="197" y="50"/>
                  </a:cubicBezTo>
                  <a:cubicBezTo>
                    <a:pt x="201" y="40"/>
                    <a:pt x="209" y="35"/>
                    <a:pt x="209" y="25"/>
                  </a:cubicBezTo>
                  <a:cubicBezTo>
                    <a:pt x="209" y="16"/>
                    <a:pt x="205" y="8"/>
                    <a:pt x="203" y="0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C70EBE53-7224-4BB9-B05A-0E79BA886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983"/>
              <a:ext cx="351" cy="497"/>
            </a:xfrm>
            <a:custGeom>
              <a:avLst/>
              <a:gdLst>
                <a:gd name="T0" fmla="*/ 239 w 583"/>
                <a:gd name="T1" fmla="*/ 775 h 826"/>
                <a:gd name="T2" fmla="*/ 160 w 583"/>
                <a:gd name="T3" fmla="*/ 803 h 826"/>
                <a:gd name="T4" fmla="*/ 89 w 583"/>
                <a:gd name="T5" fmla="*/ 822 h 826"/>
                <a:gd name="T6" fmla="*/ 59 w 583"/>
                <a:gd name="T7" fmla="*/ 792 h 826"/>
                <a:gd name="T8" fmla="*/ 29 w 583"/>
                <a:gd name="T9" fmla="*/ 758 h 826"/>
                <a:gd name="T10" fmla="*/ 50 w 583"/>
                <a:gd name="T11" fmla="*/ 735 h 826"/>
                <a:gd name="T12" fmla="*/ 53 w 583"/>
                <a:gd name="T13" fmla="*/ 676 h 826"/>
                <a:gd name="T14" fmla="*/ 50 w 583"/>
                <a:gd name="T15" fmla="*/ 619 h 826"/>
                <a:gd name="T16" fmla="*/ 27 w 583"/>
                <a:gd name="T17" fmla="*/ 576 h 826"/>
                <a:gd name="T18" fmla="*/ 65 w 583"/>
                <a:gd name="T19" fmla="*/ 557 h 826"/>
                <a:gd name="T20" fmla="*/ 31 w 583"/>
                <a:gd name="T21" fmla="*/ 534 h 826"/>
                <a:gd name="T22" fmla="*/ 0 w 583"/>
                <a:gd name="T23" fmla="*/ 504 h 826"/>
                <a:gd name="T24" fmla="*/ 42 w 583"/>
                <a:gd name="T25" fmla="*/ 443 h 826"/>
                <a:gd name="T26" fmla="*/ 67 w 583"/>
                <a:gd name="T27" fmla="*/ 375 h 826"/>
                <a:gd name="T28" fmla="*/ 72 w 583"/>
                <a:gd name="T29" fmla="*/ 333 h 826"/>
                <a:gd name="T30" fmla="*/ 61 w 583"/>
                <a:gd name="T31" fmla="*/ 301 h 826"/>
                <a:gd name="T32" fmla="*/ 40 w 583"/>
                <a:gd name="T33" fmla="*/ 263 h 826"/>
                <a:gd name="T34" fmla="*/ 65 w 583"/>
                <a:gd name="T35" fmla="*/ 214 h 826"/>
                <a:gd name="T36" fmla="*/ 29 w 583"/>
                <a:gd name="T37" fmla="*/ 208 h 826"/>
                <a:gd name="T38" fmla="*/ 65 w 583"/>
                <a:gd name="T39" fmla="*/ 165 h 826"/>
                <a:gd name="T40" fmla="*/ 99 w 583"/>
                <a:gd name="T41" fmla="*/ 172 h 826"/>
                <a:gd name="T42" fmla="*/ 127 w 583"/>
                <a:gd name="T43" fmla="*/ 157 h 826"/>
                <a:gd name="T44" fmla="*/ 124 w 583"/>
                <a:gd name="T45" fmla="*/ 110 h 826"/>
                <a:gd name="T46" fmla="*/ 167 w 583"/>
                <a:gd name="T47" fmla="*/ 87 h 826"/>
                <a:gd name="T48" fmla="*/ 192 w 583"/>
                <a:gd name="T49" fmla="*/ 34 h 826"/>
                <a:gd name="T50" fmla="*/ 209 w 583"/>
                <a:gd name="T51" fmla="*/ 40 h 826"/>
                <a:gd name="T52" fmla="*/ 268 w 583"/>
                <a:gd name="T53" fmla="*/ 25 h 826"/>
                <a:gd name="T54" fmla="*/ 304 w 583"/>
                <a:gd name="T55" fmla="*/ 23 h 826"/>
                <a:gd name="T56" fmla="*/ 347 w 583"/>
                <a:gd name="T57" fmla="*/ 34 h 826"/>
                <a:gd name="T58" fmla="*/ 395 w 583"/>
                <a:gd name="T59" fmla="*/ 23 h 826"/>
                <a:gd name="T60" fmla="*/ 454 w 583"/>
                <a:gd name="T61" fmla="*/ 66 h 826"/>
                <a:gd name="T62" fmla="*/ 520 w 583"/>
                <a:gd name="T63" fmla="*/ 110 h 826"/>
                <a:gd name="T64" fmla="*/ 558 w 583"/>
                <a:gd name="T65" fmla="*/ 182 h 826"/>
                <a:gd name="T66" fmla="*/ 583 w 583"/>
                <a:gd name="T67" fmla="*/ 222 h 826"/>
                <a:gd name="T68" fmla="*/ 541 w 583"/>
                <a:gd name="T69" fmla="*/ 235 h 826"/>
                <a:gd name="T70" fmla="*/ 514 w 583"/>
                <a:gd name="T71" fmla="*/ 286 h 826"/>
                <a:gd name="T72" fmla="*/ 531 w 583"/>
                <a:gd name="T73" fmla="*/ 320 h 826"/>
                <a:gd name="T74" fmla="*/ 499 w 583"/>
                <a:gd name="T75" fmla="*/ 392 h 826"/>
                <a:gd name="T76" fmla="*/ 446 w 583"/>
                <a:gd name="T77" fmla="*/ 434 h 826"/>
                <a:gd name="T78" fmla="*/ 410 w 583"/>
                <a:gd name="T79" fmla="*/ 475 h 826"/>
                <a:gd name="T80" fmla="*/ 368 w 583"/>
                <a:gd name="T81" fmla="*/ 589 h 826"/>
                <a:gd name="T82" fmla="*/ 277 w 583"/>
                <a:gd name="T83" fmla="*/ 669 h 826"/>
                <a:gd name="T84" fmla="*/ 268 w 583"/>
                <a:gd name="T85" fmla="*/ 74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3" h="826">
                  <a:moveTo>
                    <a:pt x="268" y="750"/>
                  </a:moveTo>
                  <a:lnTo>
                    <a:pt x="268" y="750"/>
                  </a:lnTo>
                  <a:cubicBezTo>
                    <a:pt x="258" y="761"/>
                    <a:pt x="247" y="765"/>
                    <a:pt x="239" y="775"/>
                  </a:cubicBezTo>
                  <a:cubicBezTo>
                    <a:pt x="230" y="790"/>
                    <a:pt x="228" y="799"/>
                    <a:pt x="215" y="811"/>
                  </a:cubicBezTo>
                  <a:cubicBezTo>
                    <a:pt x="205" y="824"/>
                    <a:pt x="190" y="826"/>
                    <a:pt x="173" y="826"/>
                  </a:cubicBezTo>
                  <a:cubicBezTo>
                    <a:pt x="163" y="826"/>
                    <a:pt x="163" y="814"/>
                    <a:pt x="160" y="803"/>
                  </a:cubicBezTo>
                  <a:cubicBezTo>
                    <a:pt x="156" y="794"/>
                    <a:pt x="148" y="790"/>
                    <a:pt x="137" y="790"/>
                  </a:cubicBezTo>
                  <a:cubicBezTo>
                    <a:pt x="131" y="790"/>
                    <a:pt x="129" y="799"/>
                    <a:pt x="124" y="805"/>
                  </a:cubicBezTo>
                  <a:cubicBezTo>
                    <a:pt x="116" y="818"/>
                    <a:pt x="103" y="822"/>
                    <a:pt x="89" y="822"/>
                  </a:cubicBezTo>
                  <a:cubicBezTo>
                    <a:pt x="84" y="822"/>
                    <a:pt x="82" y="822"/>
                    <a:pt x="78" y="822"/>
                  </a:cubicBezTo>
                  <a:cubicBezTo>
                    <a:pt x="78" y="814"/>
                    <a:pt x="80" y="803"/>
                    <a:pt x="72" y="801"/>
                  </a:cubicBezTo>
                  <a:cubicBezTo>
                    <a:pt x="65" y="799"/>
                    <a:pt x="61" y="797"/>
                    <a:pt x="59" y="792"/>
                  </a:cubicBezTo>
                  <a:cubicBezTo>
                    <a:pt x="57" y="790"/>
                    <a:pt x="53" y="792"/>
                    <a:pt x="50" y="788"/>
                  </a:cubicBezTo>
                  <a:cubicBezTo>
                    <a:pt x="46" y="780"/>
                    <a:pt x="50" y="773"/>
                    <a:pt x="44" y="767"/>
                  </a:cubicBezTo>
                  <a:cubicBezTo>
                    <a:pt x="40" y="763"/>
                    <a:pt x="34" y="765"/>
                    <a:pt x="29" y="758"/>
                  </a:cubicBezTo>
                  <a:cubicBezTo>
                    <a:pt x="27" y="756"/>
                    <a:pt x="27" y="750"/>
                    <a:pt x="25" y="746"/>
                  </a:cubicBezTo>
                  <a:cubicBezTo>
                    <a:pt x="29" y="741"/>
                    <a:pt x="29" y="739"/>
                    <a:pt x="34" y="737"/>
                  </a:cubicBezTo>
                  <a:cubicBezTo>
                    <a:pt x="38" y="733"/>
                    <a:pt x="44" y="737"/>
                    <a:pt x="50" y="735"/>
                  </a:cubicBezTo>
                  <a:cubicBezTo>
                    <a:pt x="57" y="733"/>
                    <a:pt x="61" y="729"/>
                    <a:pt x="61" y="722"/>
                  </a:cubicBezTo>
                  <a:cubicBezTo>
                    <a:pt x="61" y="708"/>
                    <a:pt x="44" y="705"/>
                    <a:pt x="44" y="691"/>
                  </a:cubicBezTo>
                  <a:cubicBezTo>
                    <a:pt x="44" y="684"/>
                    <a:pt x="50" y="682"/>
                    <a:pt x="53" y="676"/>
                  </a:cubicBezTo>
                  <a:cubicBezTo>
                    <a:pt x="55" y="672"/>
                    <a:pt x="53" y="669"/>
                    <a:pt x="53" y="665"/>
                  </a:cubicBezTo>
                  <a:cubicBezTo>
                    <a:pt x="57" y="663"/>
                    <a:pt x="59" y="663"/>
                    <a:pt x="63" y="661"/>
                  </a:cubicBezTo>
                  <a:cubicBezTo>
                    <a:pt x="61" y="644"/>
                    <a:pt x="57" y="636"/>
                    <a:pt x="50" y="619"/>
                  </a:cubicBezTo>
                  <a:cubicBezTo>
                    <a:pt x="46" y="612"/>
                    <a:pt x="40" y="612"/>
                    <a:pt x="40" y="604"/>
                  </a:cubicBezTo>
                  <a:cubicBezTo>
                    <a:pt x="40" y="597"/>
                    <a:pt x="44" y="595"/>
                    <a:pt x="44" y="589"/>
                  </a:cubicBezTo>
                  <a:cubicBezTo>
                    <a:pt x="44" y="580"/>
                    <a:pt x="36" y="576"/>
                    <a:pt x="27" y="576"/>
                  </a:cubicBezTo>
                  <a:cubicBezTo>
                    <a:pt x="29" y="572"/>
                    <a:pt x="29" y="572"/>
                    <a:pt x="29" y="572"/>
                  </a:cubicBezTo>
                  <a:cubicBezTo>
                    <a:pt x="38" y="572"/>
                    <a:pt x="40" y="566"/>
                    <a:pt x="46" y="564"/>
                  </a:cubicBezTo>
                  <a:cubicBezTo>
                    <a:pt x="55" y="561"/>
                    <a:pt x="65" y="564"/>
                    <a:pt x="65" y="557"/>
                  </a:cubicBezTo>
                  <a:cubicBezTo>
                    <a:pt x="65" y="544"/>
                    <a:pt x="44" y="547"/>
                    <a:pt x="44" y="534"/>
                  </a:cubicBezTo>
                  <a:cubicBezTo>
                    <a:pt x="40" y="534"/>
                    <a:pt x="40" y="534"/>
                    <a:pt x="40" y="534"/>
                  </a:cubicBezTo>
                  <a:cubicBezTo>
                    <a:pt x="36" y="534"/>
                    <a:pt x="36" y="534"/>
                    <a:pt x="31" y="534"/>
                  </a:cubicBezTo>
                  <a:cubicBezTo>
                    <a:pt x="23" y="534"/>
                    <a:pt x="25" y="517"/>
                    <a:pt x="17" y="517"/>
                  </a:cubicBezTo>
                  <a:cubicBezTo>
                    <a:pt x="14" y="517"/>
                    <a:pt x="12" y="519"/>
                    <a:pt x="10" y="519"/>
                  </a:cubicBezTo>
                  <a:cubicBezTo>
                    <a:pt x="4" y="519"/>
                    <a:pt x="0" y="511"/>
                    <a:pt x="0" y="504"/>
                  </a:cubicBezTo>
                  <a:cubicBezTo>
                    <a:pt x="0" y="494"/>
                    <a:pt x="6" y="487"/>
                    <a:pt x="14" y="481"/>
                  </a:cubicBezTo>
                  <a:cubicBezTo>
                    <a:pt x="12" y="479"/>
                    <a:pt x="8" y="479"/>
                    <a:pt x="8" y="477"/>
                  </a:cubicBezTo>
                  <a:cubicBezTo>
                    <a:pt x="8" y="458"/>
                    <a:pt x="29" y="455"/>
                    <a:pt x="42" y="443"/>
                  </a:cubicBezTo>
                  <a:cubicBezTo>
                    <a:pt x="53" y="430"/>
                    <a:pt x="61" y="424"/>
                    <a:pt x="61" y="407"/>
                  </a:cubicBezTo>
                  <a:cubicBezTo>
                    <a:pt x="61" y="403"/>
                    <a:pt x="59" y="398"/>
                    <a:pt x="59" y="392"/>
                  </a:cubicBezTo>
                  <a:cubicBezTo>
                    <a:pt x="59" y="386"/>
                    <a:pt x="67" y="383"/>
                    <a:pt x="67" y="375"/>
                  </a:cubicBezTo>
                  <a:cubicBezTo>
                    <a:pt x="67" y="369"/>
                    <a:pt x="65" y="364"/>
                    <a:pt x="69" y="358"/>
                  </a:cubicBezTo>
                  <a:cubicBezTo>
                    <a:pt x="72" y="354"/>
                    <a:pt x="78" y="354"/>
                    <a:pt x="78" y="347"/>
                  </a:cubicBezTo>
                  <a:cubicBezTo>
                    <a:pt x="78" y="341"/>
                    <a:pt x="76" y="339"/>
                    <a:pt x="72" y="333"/>
                  </a:cubicBezTo>
                  <a:cubicBezTo>
                    <a:pt x="72" y="333"/>
                    <a:pt x="69" y="335"/>
                    <a:pt x="67" y="333"/>
                  </a:cubicBezTo>
                  <a:cubicBezTo>
                    <a:pt x="63" y="322"/>
                    <a:pt x="69" y="314"/>
                    <a:pt x="67" y="301"/>
                  </a:cubicBezTo>
                  <a:cubicBezTo>
                    <a:pt x="61" y="301"/>
                    <a:pt x="61" y="301"/>
                    <a:pt x="61" y="301"/>
                  </a:cubicBezTo>
                  <a:cubicBezTo>
                    <a:pt x="59" y="303"/>
                    <a:pt x="59" y="303"/>
                    <a:pt x="59" y="303"/>
                  </a:cubicBezTo>
                  <a:cubicBezTo>
                    <a:pt x="55" y="292"/>
                    <a:pt x="53" y="286"/>
                    <a:pt x="50" y="273"/>
                  </a:cubicBezTo>
                  <a:cubicBezTo>
                    <a:pt x="48" y="269"/>
                    <a:pt x="40" y="269"/>
                    <a:pt x="40" y="263"/>
                  </a:cubicBezTo>
                  <a:cubicBezTo>
                    <a:pt x="40" y="258"/>
                    <a:pt x="40" y="256"/>
                    <a:pt x="40" y="252"/>
                  </a:cubicBezTo>
                  <a:cubicBezTo>
                    <a:pt x="48" y="252"/>
                    <a:pt x="55" y="252"/>
                    <a:pt x="61" y="246"/>
                  </a:cubicBezTo>
                  <a:cubicBezTo>
                    <a:pt x="69" y="237"/>
                    <a:pt x="65" y="227"/>
                    <a:pt x="65" y="214"/>
                  </a:cubicBezTo>
                  <a:cubicBezTo>
                    <a:pt x="65" y="203"/>
                    <a:pt x="61" y="191"/>
                    <a:pt x="48" y="191"/>
                  </a:cubicBezTo>
                  <a:cubicBezTo>
                    <a:pt x="42" y="191"/>
                    <a:pt x="38" y="195"/>
                    <a:pt x="34" y="201"/>
                  </a:cubicBezTo>
                  <a:cubicBezTo>
                    <a:pt x="31" y="203"/>
                    <a:pt x="31" y="208"/>
                    <a:pt x="29" y="208"/>
                  </a:cubicBezTo>
                  <a:cubicBezTo>
                    <a:pt x="27" y="208"/>
                    <a:pt x="27" y="205"/>
                    <a:pt x="25" y="205"/>
                  </a:cubicBezTo>
                  <a:cubicBezTo>
                    <a:pt x="27" y="193"/>
                    <a:pt x="29" y="182"/>
                    <a:pt x="38" y="172"/>
                  </a:cubicBezTo>
                  <a:cubicBezTo>
                    <a:pt x="46" y="165"/>
                    <a:pt x="55" y="165"/>
                    <a:pt x="65" y="165"/>
                  </a:cubicBezTo>
                  <a:cubicBezTo>
                    <a:pt x="69" y="165"/>
                    <a:pt x="72" y="169"/>
                    <a:pt x="76" y="169"/>
                  </a:cubicBezTo>
                  <a:cubicBezTo>
                    <a:pt x="84" y="169"/>
                    <a:pt x="82" y="157"/>
                    <a:pt x="89" y="157"/>
                  </a:cubicBezTo>
                  <a:cubicBezTo>
                    <a:pt x="97" y="157"/>
                    <a:pt x="99" y="163"/>
                    <a:pt x="99" y="172"/>
                  </a:cubicBezTo>
                  <a:cubicBezTo>
                    <a:pt x="101" y="172"/>
                    <a:pt x="103" y="172"/>
                    <a:pt x="105" y="172"/>
                  </a:cubicBezTo>
                  <a:cubicBezTo>
                    <a:pt x="112" y="172"/>
                    <a:pt x="112" y="167"/>
                    <a:pt x="116" y="165"/>
                  </a:cubicBezTo>
                  <a:cubicBezTo>
                    <a:pt x="120" y="163"/>
                    <a:pt x="127" y="161"/>
                    <a:pt x="127" y="157"/>
                  </a:cubicBezTo>
                  <a:cubicBezTo>
                    <a:pt x="127" y="150"/>
                    <a:pt x="122" y="146"/>
                    <a:pt x="124" y="142"/>
                  </a:cubicBezTo>
                  <a:cubicBezTo>
                    <a:pt x="127" y="136"/>
                    <a:pt x="131" y="133"/>
                    <a:pt x="131" y="127"/>
                  </a:cubicBezTo>
                  <a:cubicBezTo>
                    <a:pt x="131" y="121"/>
                    <a:pt x="124" y="117"/>
                    <a:pt x="124" y="110"/>
                  </a:cubicBezTo>
                  <a:cubicBezTo>
                    <a:pt x="124" y="104"/>
                    <a:pt x="131" y="100"/>
                    <a:pt x="137" y="97"/>
                  </a:cubicBezTo>
                  <a:cubicBezTo>
                    <a:pt x="144" y="93"/>
                    <a:pt x="141" y="78"/>
                    <a:pt x="150" y="78"/>
                  </a:cubicBezTo>
                  <a:cubicBezTo>
                    <a:pt x="156" y="78"/>
                    <a:pt x="160" y="85"/>
                    <a:pt x="167" y="87"/>
                  </a:cubicBezTo>
                  <a:cubicBezTo>
                    <a:pt x="167" y="76"/>
                    <a:pt x="167" y="70"/>
                    <a:pt x="171" y="61"/>
                  </a:cubicBezTo>
                  <a:cubicBezTo>
                    <a:pt x="175" y="55"/>
                    <a:pt x="182" y="53"/>
                    <a:pt x="182" y="47"/>
                  </a:cubicBezTo>
                  <a:cubicBezTo>
                    <a:pt x="184" y="42"/>
                    <a:pt x="190" y="38"/>
                    <a:pt x="192" y="34"/>
                  </a:cubicBezTo>
                  <a:cubicBezTo>
                    <a:pt x="194" y="30"/>
                    <a:pt x="192" y="23"/>
                    <a:pt x="196" y="23"/>
                  </a:cubicBezTo>
                  <a:cubicBezTo>
                    <a:pt x="205" y="23"/>
                    <a:pt x="203" y="32"/>
                    <a:pt x="205" y="38"/>
                  </a:cubicBezTo>
                  <a:cubicBezTo>
                    <a:pt x="209" y="40"/>
                    <a:pt x="209" y="40"/>
                    <a:pt x="209" y="40"/>
                  </a:cubicBezTo>
                  <a:cubicBezTo>
                    <a:pt x="218" y="30"/>
                    <a:pt x="215" y="17"/>
                    <a:pt x="226" y="11"/>
                  </a:cubicBezTo>
                  <a:cubicBezTo>
                    <a:pt x="237" y="4"/>
                    <a:pt x="245" y="6"/>
                    <a:pt x="256" y="0"/>
                  </a:cubicBezTo>
                  <a:cubicBezTo>
                    <a:pt x="264" y="6"/>
                    <a:pt x="262" y="17"/>
                    <a:pt x="268" y="25"/>
                  </a:cubicBezTo>
                  <a:cubicBezTo>
                    <a:pt x="270" y="30"/>
                    <a:pt x="275" y="28"/>
                    <a:pt x="279" y="30"/>
                  </a:cubicBezTo>
                  <a:cubicBezTo>
                    <a:pt x="283" y="32"/>
                    <a:pt x="285" y="36"/>
                    <a:pt x="289" y="36"/>
                  </a:cubicBezTo>
                  <a:cubicBezTo>
                    <a:pt x="296" y="36"/>
                    <a:pt x="298" y="23"/>
                    <a:pt x="304" y="23"/>
                  </a:cubicBezTo>
                  <a:cubicBezTo>
                    <a:pt x="308" y="23"/>
                    <a:pt x="313" y="28"/>
                    <a:pt x="317" y="28"/>
                  </a:cubicBezTo>
                  <a:cubicBezTo>
                    <a:pt x="323" y="28"/>
                    <a:pt x="327" y="23"/>
                    <a:pt x="334" y="23"/>
                  </a:cubicBezTo>
                  <a:cubicBezTo>
                    <a:pt x="340" y="23"/>
                    <a:pt x="342" y="30"/>
                    <a:pt x="347" y="34"/>
                  </a:cubicBezTo>
                  <a:cubicBezTo>
                    <a:pt x="353" y="36"/>
                    <a:pt x="357" y="40"/>
                    <a:pt x="359" y="44"/>
                  </a:cubicBezTo>
                  <a:cubicBezTo>
                    <a:pt x="363" y="49"/>
                    <a:pt x="366" y="55"/>
                    <a:pt x="370" y="55"/>
                  </a:cubicBezTo>
                  <a:cubicBezTo>
                    <a:pt x="387" y="55"/>
                    <a:pt x="393" y="40"/>
                    <a:pt x="395" y="23"/>
                  </a:cubicBezTo>
                  <a:cubicBezTo>
                    <a:pt x="399" y="23"/>
                    <a:pt x="399" y="23"/>
                    <a:pt x="399" y="23"/>
                  </a:cubicBezTo>
                  <a:cubicBezTo>
                    <a:pt x="408" y="28"/>
                    <a:pt x="408" y="36"/>
                    <a:pt x="416" y="42"/>
                  </a:cubicBezTo>
                  <a:cubicBezTo>
                    <a:pt x="429" y="53"/>
                    <a:pt x="440" y="55"/>
                    <a:pt x="454" y="66"/>
                  </a:cubicBezTo>
                  <a:cubicBezTo>
                    <a:pt x="465" y="74"/>
                    <a:pt x="467" y="85"/>
                    <a:pt x="480" y="85"/>
                  </a:cubicBezTo>
                  <a:cubicBezTo>
                    <a:pt x="490" y="95"/>
                    <a:pt x="499" y="100"/>
                    <a:pt x="511" y="104"/>
                  </a:cubicBezTo>
                  <a:cubicBezTo>
                    <a:pt x="516" y="106"/>
                    <a:pt x="516" y="110"/>
                    <a:pt x="520" y="110"/>
                  </a:cubicBezTo>
                  <a:cubicBezTo>
                    <a:pt x="535" y="117"/>
                    <a:pt x="547" y="127"/>
                    <a:pt x="547" y="144"/>
                  </a:cubicBezTo>
                  <a:cubicBezTo>
                    <a:pt x="547" y="157"/>
                    <a:pt x="541" y="163"/>
                    <a:pt x="541" y="174"/>
                  </a:cubicBezTo>
                  <a:cubicBezTo>
                    <a:pt x="541" y="182"/>
                    <a:pt x="552" y="180"/>
                    <a:pt x="558" y="182"/>
                  </a:cubicBezTo>
                  <a:cubicBezTo>
                    <a:pt x="562" y="184"/>
                    <a:pt x="564" y="189"/>
                    <a:pt x="564" y="193"/>
                  </a:cubicBezTo>
                  <a:cubicBezTo>
                    <a:pt x="566" y="201"/>
                    <a:pt x="575" y="201"/>
                    <a:pt x="579" y="210"/>
                  </a:cubicBezTo>
                  <a:cubicBezTo>
                    <a:pt x="581" y="214"/>
                    <a:pt x="581" y="218"/>
                    <a:pt x="583" y="222"/>
                  </a:cubicBezTo>
                  <a:cubicBezTo>
                    <a:pt x="579" y="227"/>
                    <a:pt x="575" y="233"/>
                    <a:pt x="566" y="233"/>
                  </a:cubicBezTo>
                  <a:cubicBezTo>
                    <a:pt x="545" y="233"/>
                    <a:pt x="545" y="233"/>
                    <a:pt x="545" y="233"/>
                  </a:cubicBezTo>
                  <a:cubicBezTo>
                    <a:pt x="541" y="235"/>
                    <a:pt x="541" y="235"/>
                    <a:pt x="541" y="235"/>
                  </a:cubicBezTo>
                  <a:cubicBezTo>
                    <a:pt x="535" y="233"/>
                    <a:pt x="535" y="233"/>
                    <a:pt x="535" y="233"/>
                  </a:cubicBezTo>
                  <a:cubicBezTo>
                    <a:pt x="524" y="239"/>
                    <a:pt x="528" y="252"/>
                    <a:pt x="524" y="263"/>
                  </a:cubicBezTo>
                  <a:cubicBezTo>
                    <a:pt x="522" y="273"/>
                    <a:pt x="514" y="278"/>
                    <a:pt x="514" y="286"/>
                  </a:cubicBezTo>
                  <a:cubicBezTo>
                    <a:pt x="514" y="297"/>
                    <a:pt x="528" y="290"/>
                    <a:pt x="539" y="292"/>
                  </a:cubicBezTo>
                  <a:cubicBezTo>
                    <a:pt x="545" y="292"/>
                    <a:pt x="547" y="301"/>
                    <a:pt x="547" y="309"/>
                  </a:cubicBezTo>
                  <a:cubicBezTo>
                    <a:pt x="547" y="318"/>
                    <a:pt x="537" y="314"/>
                    <a:pt x="531" y="320"/>
                  </a:cubicBezTo>
                  <a:cubicBezTo>
                    <a:pt x="524" y="326"/>
                    <a:pt x="528" y="337"/>
                    <a:pt x="524" y="345"/>
                  </a:cubicBezTo>
                  <a:cubicBezTo>
                    <a:pt x="518" y="362"/>
                    <a:pt x="497" y="364"/>
                    <a:pt x="497" y="383"/>
                  </a:cubicBezTo>
                  <a:cubicBezTo>
                    <a:pt x="497" y="386"/>
                    <a:pt x="499" y="388"/>
                    <a:pt x="499" y="392"/>
                  </a:cubicBezTo>
                  <a:cubicBezTo>
                    <a:pt x="499" y="396"/>
                    <a:pt x="492" y="396"/>
                    <a:pt x="488" y="398"/>
                  </a:cubicBezTo>
                  <a:cubicBezTo>
                    <a:pt x="476" y="405"/>
                    <a:pt x="473" y="413"/>
                    <a:pt x="465" y="424"/>
                  </a:cubicBezTo>
                  <a:cubicBezTo>
                    <a:pt x="459" y="430"/>
                    <a:pt x="450" y="428"/>
                    <a:pt x="446" y="434"/>
                  </a:cubicBezTo>
                  <a:cubicBezTo>
                    <a:pt x="442" y="443"/>
                    <a:pt x="444" y="449"/>
                    <a:pt x="440" y="455"/>
                  </a:cubicBezTo>
                  <a:cubicBezTo>
                    <a:pt x="435" y="464"/>
                    <a:pt x="435" y="472"/>
                    <a:pt x="429" y="475"/>
                  </a:cubicBezTo>
                  <a:cubicBezTo>
                    <a:pt x="421" y="477"/>
                    <a:pt x="416" y="472"/>
                    <a:pt x="410" y="475"/>
                  </a:cubicBezTo>
                  <a:cubicBezTo>
                    <a:pt x="395" y="479"/>
                    <a:pt x="380" y="487"/>
                    <a:pt x="380" y="504"/>
                  </a:cubicBezTo>
                  <a:cubicBezTo>
                    <a:pt x="380" y="534"/>
                    <a:pt x="380" y="534"/>
                    <a:pt x="380" y="534"/>
                  </a:cubicBezTo>
                  <a:cubicBezTo>
                    <a:pt x="380" y="555"/>
                    <a:pt x="378" y="570"/>
                    <a:pt x="368" y="589"/>
                  </a:cubicBezTo>
                  <a:cubicBezTo>
                    <a:pt x="349" y="608"/>
                    <a:pt x="336" y="614"/>
                    <a:pt x="317" y="631"/>
                  </a:cubicBezTo>
                  <a:cubicBezTo>
                    <a:pt x="304" y="640"/>
                    <a:pt x="298" y="646"/>
                    <a:pt x="287" y="657"/>
                  </a:cubicBezTo>
                  <a:cubicBezTo>
                    <a:pt x="283" y="661"/>
                    <a:pt x="277" y="663"/>
                    <a:pt x="277" y="669"/>
                  </a:cubicBezTo>
                  <a:cubicBezTo>
                    <a:pt x="277" y="680"/>
                    <a:pt x="283" y="686"/>
                    <a:pt x="283" y="697"/>
                  </a:cubicBezTo>
                  <a:cubicBezTo>
                    <a:pt x="283" y="710"/>
                    <a:pt x="268" y="712"/>
                    <a:pt x="268" y="725"/>
                  </a:cubicBezTo>
                  <a:cubicBezTo>
                    <a:pt x="268" y="746"/>
                    <a:pt x="268" y="746"/>
                    <a:pt x="268" y="746"/>
                  </a:cubicBezTo>
                  <a:cubicBezTo>
                    <a:pt x="268" y="748"/>
                    <a:pt x="268" y="750"/>
                    <a:pt x="268" y="750"/>
                  </a:cubicBezTo>
                  <a:lnTo>
                    <a:pt x="268" y="750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3F60C6AD-172A-415E-9A2D-7993EB05F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983"/>
              <a:ext cx="351" cy="497"/>
            </a:xfrm>
            <a:custGeom>
              <a:avLst/>
              <a:gdLst>
                <a:gd name="T0" fmla="*/ 239 w 583"/>
                <a:gd name="T1" fmla="*/ 775 h 826"/>
                <a:gd name="T2" fmla="*/ 160 w 583"/>
                <a:gd name="T3" fmla="*/ 803 h 826"/>
                <a:gd name="T4" fmla="*/ 89 w 583"/>
                <a:gd name="T5" fmla="*/ 822 h 826"/>
                <a:gd name="T6" fmla="*/ 59 w 583"/>
                <a:gd name="T7" fmla="*/ 792 h 826"/>
                <a:gd name="T8" fmla="*/ 29 w 583"/>
                <a:gd name="T9" fmla="*/ 758 h 826"/>
                <a:gd name="T10" fmla="*/ 50 w 583"/>
                <a:gd name="T11" fmla="*/ 735 h 826"/>
                <a:gd name="T12" fmla="*/ 53 w 583"/>
                <a:gd name="T13" fmla="*/ 676 h 826"/>
                <a:gd name="T14" fmla="*/ 50 w 583"/>
                <a:gd name="T15" fmla="*/ 619 h 826"/>
                <a:gd name="T16" fmla="*/ 27 w 583"/>
                <a:gd name="T17" fmla="*/ 576 h 826"/>
                <a:gd name="T18" fmla="*/ 65 w 583"/>
                <a:gd name="T19" fmla="*/ 557 h 826"/>
                <a:gd name="T20" fmla="*/ 31 w 583"/>
                <a:gd name="T21" fmla="*/ 534 h 826"/>
                <a:gd name="T22" fmla="*/ 0 w 583"/>
                <a:gd name="T23" fmla="*/ 504 h 826"/>
                <a:gd name="T24" fmla="*/ 42 w 583"/>
                <a:gd name="T25" fmla="*/ 443 h 826"/>
                <a:gd name="T26" fmla="*/ 67 w 583"/>
                <a:gd name="T27" fmla="*/ 375 h 826"/>
                <a:gd name="T28" fmla="*/ 72 w 583"/>
                <a:gd name="T29" fmla="*/ 333 h 826"/>
                <a:gd name="T30" fmla="*/ 61 w 583"/>
                <a:gd name="T31" fmla="*/ 301 h 826"/>
                <a:gd name="T32" fmla="*/ 40 w 583"/>
                <a:gd name="T33" fmla="*/ 263 h 826"/>
                <a:gd name="T34" fmla="*/ 65 w 583"/>
                <a:gd name="T35" fmla="*/ 214 h 826"/>
                <a:gd name="T36" fmla="*/ 29 w 583"/>
                <a:gd name="T37" fmla="*/ 208 h 826"/>
                <a:gd name="T38" fmla="*/ 65 w 583"/>
                <a:gd name="T39" fmla="*/ 165 h 826"/>
                <a:gd name="T40" fmla="*/ 99 w 583"/>
                <a:gd name="T41" fmla="*/ 172 h 826"/>
                <a:gd name="T42" fmla="*/ 127 w 583"/>
                <a:gd name="T43" fmla="*/ 157 h 826"/>
                <a:gd name="T44" fmla="*/ 124 w 583"/>
                <a:gd name="T45" fmla="*/ 110 h 826"/>
                <a:gd name="T46" fmla="*/ 167 w 583"/>
                <a:gd name="T47" fmla="*/ 87 h 826"/>
                <a:gd name="T48" fmla="*/ 192 w 583"/>
                <a:gd name="T49" fmla="*/ 34 h 826"/>
                <a:gd name="T50" fmla="*/ 209 w 583"/>
                <a:gd name="T51" fmla="*/ 40 h 826"/>
                <a:gd name="T52" fmla="*/ 268 w 583"/>
                <a:gd name="T53" fmla="*/ 25 h 826"/>
                <a:gd name="T54" fmla="*/ 304 w 583"/>
                <a:gd name="T55" fmla="*/ 23 h 826"/>
                <a:gd name="T56" fmla="*/ 347 w 583"/>
                <a:gd name="T57" fmla="*/ 34 h 826"/>
                <a:gd name="T58" fmla="*/ 395 w 583"/>
                <a:gd name="T59" fmla="*/ 23 h 826"/>
                <a:gd name="T60" fmla="*/ 454 w 583"/>
                <a:gd name="T61" fmla="*/ 66 h 826"/>
                <a:gd name="T62" fmla="*/ 520 w 583"/>
                <a:gd name="T63" fmla="*/ 110 h 826"/>
                <a:gd name="T64" fmla="*/ 558 w 583"/>
                <a:gd name="T65" fmla="*/ 182 h 826"/>
                <a:gd name="T66" fmla="*/ 583 w 583"/>
                <a:gd name="T67" fmla="*/ 222 h 826"/>
                <a:gd name="T68" fmla="*/ 541 w 583"/>
                <a:gd name="T69" fmla="*/ 235 h 826"/>
                <a:gd name="T70" fmla="*/ 514 w 583"/>
                <a:gd name="T71" fmla="*/ 286 h 826"/>
                <a:gd name="T72" fmla="*/ 531 w 583"/>
                <a:gd name="T73" fmla="*/ 320 h 826"/>
                <a:gd name="T74" fmla="*/ 499 w 583"/>
                <a:gd name="T75" fmla="*/ 392 h 826"/>
                <a:gd name="T76" fmla="*/ 446 w 583"/>
                <a:gd name="T77" fmla="*/ 434 h 826"/>
                <a:gd name="T78" fmla="*/ 410 w 583"/>
                <a:gd name="T79" fmla="*/ 475 h 826"/>
                <a:gd name="T80" fmla="*/ 368 w 583"/>
                <a:gd name="T81" fmla="*/ 589 h 826"/>
                <a:gd name="T82" fmla="*/ 277 w 583"/>
                <a:gd name="T83" fmla="*/ 669 h 826"/>
                <a:gd name="T84" fmla="*/ 268 w 583"/>
                <a:gd name="T85" fmla="*/ 74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3" h="826">
                  <a:moveTo>
                    <a:pt x="268" y="750"/>
                  </a:moveTo>
                  <a:lnTo>
                    <a:pt x="268" y="750"/>
                  </a:lnTo>
                  <a:cubicBezTo>
                    <a:pt x="258" y="761"/>
                    <a:pt x="247" y="765"/>
                    <a:pt x="239" y="775"/>
                  </a:cubicBezTo>
                  <a:cubicBezTo>
                    <a:pt x="230" y="790"/>
                    <a:pt x="228" y="799"/>
                    <a:pt x="215" y="811"/>
                  </a:cubicBezTo>
                  <a:cubicBezTo>
                    <a:pt x="205" y="824"/>
                    <a:pt x="190" y="826"/>
                    <a:pt x="173" y="826"/>
                  </a:cubicBezTo>
                  <a:cubicBezTo>
                    <a:pt x="163" y="826"/>
                    <a:pt x="163" y="814"/>
                    <a:pt x="160" y="803"/>
                  </a:cubicBezTo>
                  <a:cubicBezTo>
                    <a:pt x="156" y="794"/>
                    <a:pt x="148" y="790"/>
                    <a:pt x="137" y="790"/>
                  </a:cubicBezTo>
                  <a:cubicBezTo>
                    <a:pt x="131" y="790"/>
                    <a:pt x="129" y="799"/>
                    <a:pt x="124" y="805"/>
                  </a:cubicBezTo>
                  <a:cubicBezTo>
                    <a:pt x="116" y="818"/>
                    <a:pt x="103" y="822"/>
                    <a:pt x="89" y="822"/>
                  </a:cubicBezTo>
                  <a:cubicBezTo>
                    <a:pt x="84" y="822"/>
                    <a:pt x="82" y="822"/>
                    <a:pt x="78" y="822"/>
                  </a:cubicBezTo>
                  <a:cubicBezTo>
                    <a:pt x="78" y="814"/>
                    <a:pt x="80" y="803"/>
                    <a:pt x="72" y="801"/>
                  </a:cubicBezTo>
                  <a:cubicBezTo>
                    <a:pt x="65" y="799"/>
                    <a:pt x="61" y="797"/>
                    <a:pt x="59" y="792"/>
                  </a:cubicBezTo>
                  <a:cubicBezTo>
                    <a:pt x="57" y="790"/>
                    <a:pt x="53" y="792"/>
                    <a:pt x="50" y="788"/>
                  </a:cubicBezTo>
                  <a:cubicBezTo>
                    <a:pt x="46" y="780"/>
                    <a:pt x="50" y="773"/>
                    <a:pt x="44" y="767"/>
                  </a:cubicBezTo>
                  <a:cubicBezTo>
                    <a:pt x="40" y="763"/>
                    <a:pt x="34" y="765"/>
                    <a:pt x="29" y="758"/>
                  </a:cubicBezTo>
                  <a:cubicBezTo>
                    <a:pt x="27" y="756"/>
                    <a:pt x="27" y="750"/>
                    <a:pt x="25" y="746"/>
                  </a:cubicBezTo>
                  <a:cubicBezTo>
                    <a:pt x="29" y="741"/>
                    <a:pt x="29" y="739"/>
                    <a:pt x="34" y="737"/>
                  </a:cubicBezTo>
                  <a:cubicBezTo>
                    <a:pt x="38" y="733"/>
                    <a:pt x="44" y="737"/>
                    <a:pt x="50" y="735"/>
                  </a:cubicBezTo>
                  <a:cubicBezTo>
                    <a:pt x="57" y="733"/>
                    <a:pt x="61" y="729"/>
                    <a:pt x="61" y="722"/>
                  </a:cubicBezTo>
                  <a:cubicBezTo>
                    <a:pt x="61" y="708"/>
                    <a:pt x="44" y="705"/>
                    <a:pt x="44" y="691"/>
                  </a:cubicBezTo>
                  <a:cubicBezTo>
                    <a:pt x="44" y="684"/>
                    <a:pt x="50" y="682"/>
                    <a:pt x="53" y="676"/>
                  </a:cubicBezTo>
                  <a:cubicBezTo>
                    <a:pt x="55" y="672"/>
                    <a:pt x="53" y="669"/>
                    <a:pt x="53" y="665"/>
                  </a:cubicBezTo>
                  <a:cubicBezTo>
                    <a:pt x="57" y="663"/>
                    <a:pt x="59" y="663"/>
                    <a:pt x="63" y="661"/>
                  </a:cubicBezTo>
                  <a:cubicBezTo>
                    <a:pt x="61" y="644"/>
                    <a:pt x="57" y="636"/>
                    <a:pt x="50" y="619"/>
                  </a:cubicBezTo>
                  <a:cubicBezTo>
                    <a:pt x="46" y="612"/>
                    <a:pt x="40" y="612"/>
                    <a:pt x="40" y="604"/>
                  </a:cubicBezTo>
                  <a:cubicBezTo>
                    <a:pt x="40" y="597"/>
                    <a:pt x="44" y="595"/>
                    <a:pt x="44" y="589"/>
                  </a:cubicBezTo>
                  <a:cubicBezTo>
                    <a:pt x="44" y="580"/>
                    <a:pt x="36" y="576"/>
                    <a:pt x="27" y="576"/>
                  </a:cubicBezTo>
                  <a:cubicBezTo>
                    <a:pt x="29" y="572"/>
                    <a:pt x="29" y="572"/>
                    <a:pt x="29" y="572"/>
                  </a:cubicBezTo>
                  <a:cubicBezTo>
                    <a:pt x="38" y="572"/>
                    <a:pt x="40" y="566"/>
                    <a:pt x="46" y="564"/>
                  </a:cubicBezTo>
                  <a:cubicBezTo>
                    <a:pt x="55" y="561"/>
                    <a:pt x="65" y="564"/>
                    <a:pt x="65" y="557"/>
                  </a:cubicBezTo>
                  <a:cubicBezTo>
                    <a:pt x="65" y="544"/>
                    <a:pt x="44" y="547"/>
                    <a:pt x="44" y="534"/>
                  </a:cubicBezTo>
                  <a:cubicBezTo>
                    <a:pt x="40" y="534"/>
                    <a:pt x="40" y="534"/>
                    <a:pt x="40" y="534"/>
                  </a:cubicBezTo>
                  <a:cubicBezTo>
                    <a:pt x="36" y="534"/>
                    <a:pt x="36" y="534"/>
                    <a:pt x="31" y="534"/>
                  </a:cubicBezTo>
                  <a:cubicBezTo>
                    <a:pt x="23" y="534"/>
                    <a:pt x="25" y="517"/>
                    <a:pt x="17" y="517"/>
                  </a:cubicBezTo>
                  <a:cubicBezTo>
                    <a:pt x="14" y="517"/>
                    <a:pt x="12" y="519"/>
                    <a:pt x="10" y="519"/>
                  </a:cubicBezTo>
                  <a:cubicBezTo>
                    <a:pt x="4" y="519"/>
                    <a:pt x="0" y="511"/>
                    <a:pt x="0" y="504"/>
                  </a:cubicBezTo>
                  <a:cubicBezTo>
                    <a:pt x="0" y="494"/>
                    <a:pt x="6" y="487"/>
                    <a:pt x="14" y="481"/>
                  </a:cubicBezTo>
                  <a:cubicBezTo>
                    <a:pt x="12" y="479"/>
                    <a:pt x="8" y="479"/>
                    <a:pt x="8" y="477"/>
                  </a:cubicBezTo>
                  <a:cubicBezTo>
                    <a:pt x="8" y="458"/>
                    <a:pt x="29" y="455"/>
                    <a:pt x="42" y="443"/>
                  </a:cubicBezTo>
                  <a:cubicBezTo>
                    <a:pt x="53" y="430"/>
                    <a:pt x="61" y="424"/>
                    <a:pt x="61" y="407"/>
                  </a:cubicBezTo>
                  <a:cubicBezTo>
                    <a:pt x="61" y="403"/>
                    <a:pt x="59" y="398"/>
                    <a:pt x="59" y="392"/>
                  </a:cubicBezTo>
                  <a:cubicBezTo>
                    <a:pt x="59" y="386"/>
                    <a:pt x="67" y="383"/>
                    <a:pt x="67" y="375"/>
                  </a:cubicBezTo>
                  <a:cubicBezTo>
                    <a:pt x="67" y="369"/>
                    <a:pt x="65" y="364"/>
                    <a:pt x="69" y="358"/>
                  </a:cubicBezTo>
                  <a:cubicBezTo>
                    <a:pt x="72" y="354"/>
                    <a:pt x="78" y="354"/>
                    <a:pt x="78" y="347"/>
                  </a:cubicBezTo>
                  <a:cubicBezTo>
                    <a:pt x="78" y="341"/>
                    <a:pt x="76" y="339"/>
                    <a:pt x="72" y="333"/>
                  </a:cubicBezTo>
                  <a:cubicBezTo>
                    <a:pt x="72" y="333"/>
                    <a:pt x="69" y="335"/>
                    <a:pt x="67" y="333"/>
                  </a:cubicBezTo>
                  <a:cubicBezTo>
                    <a:pt x="63" y="322"/>
                    <a:pt x="69" y="314"/>
                    <a:pt x="67" y="301"/>
                  </a:cubicBezTo>
                  <a:cubicBezTo>
                    <a:pt x="61" y="301"/>
                    <a:pt x="61" y="301"/>
                    <a:pt x="61" y="301"/>
                  </a:cubicBezTo>
                  <a:cubicBezTo>
                    <a:pt x="59" y="303"/>
                    <a:pt x="59" y="303"/>
                    <a:pt x="59" y="303"/>
                  </a:cubicBezTo>
                  <a:cubicBezTo>
                    <a:pt x="55" y="292"/>
                    <a:pt x="53" y="286"/>
                    <a:pt x="50" y="273"/>
                  </a:cubicBezTo>
                  <a:cubicBezTo>
                    <a:pt x="48" y="269"/>
                    <a:pt x="40" y="269"/>
                    <a:pt x="40" y="263"/>
                  </a:cubicBezTo>
                  <a:cubicBezTo>
                    <a:pt x="40" y="258"/>
                    <a:pt x="40" y="256"/>
                    <a:pt x="40" y="252"/>
                  </a:cubicBezTo>
                  <a:cubicBezTo>
                    <a:pt x="48" y="252"/>
                    <a:pt x="55" y="252"/>
                    <a:pt x="61" y="246"/>
                  </a:cubicBezTo>
                  <a:cubicBezTo>
                    <a:pt x="69" y="237"/>
                    <a:pt x="65" y="227"/>
                    <a:pt x="65" y="214"/>
                  </a:cubicBezTo>
                  <a:cubicBezTo>
                    <a:pt x="65" y="203"/>
                    <a:pt x="61" y="191"/>
                    <a:pt x="48" y="191"/>
                  </a:cubicBezTo>
                  <a:cubicBezTo>
                    <a:pt x="42" y="191"/>
                    <a:pt x="38" y="195"/>
                    <a:pt x="34" y="201"/>
                  </a:cubicBezTo>
                  <a:cubicBezTo>
                    <a:pt x="31" y="203"/>
                    <a:pt x="31" y="208"/>
                    <a:pt x="29" y="208"/>
                  </a:cubicBezTo>
                  <a:cubicBezTo>
                    <a:pt x="27" y="208"/>
                    <a:pt x="27" y="205"/>
                    <a:pt x="25" y="205"/>
                  </a:cubicBezTo>
                  <a:cubicBezTo>
                    <a:pt x="27" y="193"/>
                    <a:pt x="29" y="182"/>
                    <a:pt x="38" y="172"/>
                  </a:cubicBezTo>
                  <a:cubicBezTo>
                    <a:pt x="46" y="165"/>
                    <a:pt x="55" y="165"/>
                    <a:pt x="65" y="165"/>
                  </a:cubicBezTo>
                  <a:cubicBezTo>
                    <a:pt x="69" y="165"/>
                    <a:pt x="72" y="169"/>
                    <a:pt x="76" y="169"/>
                  </a:cubicBezTo>
                  <a:cubicBezTo>
                    <a:pt x="84" y="169"/>
                    <a:pt x="82" y="157"/>
                    <a:pt x="89" y="157"/>
                  </a:cubicBezTo>
                  <a:cubicBezTo>
                    <a:pt x="97" y="157"/>
                    <a:pt x="99" y="163"/>
                    <a:pt x="99" y="172"/>
                  </a:cubicBezTo>
                  <a:cubicBezTo>
                    <a:pt x="101" y="172"/>
                    <a:pt x="103" y="172"/>
                    <a:pt x="105" y="172"/>
                  </a:cubicBezTo>
                  <a:cubicBezTo>
                    <a:pt x="112" y="172"/>
                    <a:pt x="112" y="167"/>
                    <a:pt x="116" y="165"/>
                  </a:cubicBezTo>
                  <a:cubicBezTo>
                    <a:pt x="120" y="163"/>
                    <a:pt x="127" y="161"/>
                    <a:pt x="127" y="157"/>
                  </a:cubicBezTo>
                  <a:cubicBezTo>
                    <a:pt x="127" y="150"/>
                    <a:pt x="122" y="146"/>
                    <a:pt x="124" y="142"/>
                  </a:cubicBezTo>
                  <a:cubicBezTo>
                    <a:pt x="127" y="136"/>
                    <a:pt x="131" y="133"/>
                    <a:pt x="131" y="127"/>
                  </a:cubicBezTo>
                  <a:cubicBezTo>
                    <a:pt x="131" y="121"/>
                    <a:pt x="124" y="117"/>
                    <a:pt x="124" y="110"/>
                  </a:cubicBezTo>
                  <a:cubicBezTo>
                    <a:pt x="124" y="104"/>
                    <a:pt x="131" y="100"/>
                    <a:pt x="137" y="97"/>
                  </a:cubicBezTo>
                  <a:cubicBezTo>
                    <a:pt x="144" y="93"/>
                    <a:pt x="141" y="78"/>
                    <a:pt x="150" y="78"/>
                  </a:cubicBezTo>
                  <a:cubicBezTo>
                    <a:pt x="156" y="78"/>
                    <a:pt x="160" y="85"/>
                    <a:pt x="167" y="87"/>
                  </a:cubicBezTo>
                  <a:cubicBezTo>
                    <a:pt x="167" y="76"/>
                    <a:pt x="167" y="70"/>
                    <a:pt x="171" y="61"/>
                  </a:cubicBezTo>
                  <a:cubicBezTo>
                    <a:pt x="175" y="55"/>
                    <a:pt x="182" y="53"/>
                    <a:pt x="182" y="47"/>
                  </a:cubicBezTo>
                  <a:cubicBezTo>
                    <a:pt x="184" y="42"/>
                    <a:pt x="190" y="38"/>
                    <a:pt x="192" y="34"/>
                  </a:cubicBezTo>
                  <a:cubicBezTo>
                    <a:pt x="194" y="30"/>
                    <a:pt x="192" y="23"/>
                    <a:pt x="196" y="23"/>
                  </a:cubicBezTo>
                  <a:cubicBezTo>
                    <a:pt x="205" y="23"/>
                    <a:pt x="203" y="32"/>
                    <a:pt x="205" y="38"/>
                  </a:cubicBezTo>
                  <a:cubicBezTo>
                    <a:pt x="209" y="40"/>
                    <a:pt x="209" y="40"/>
                    <a:pt x="209" y="40"/>
                  </a:cubicBezTo>
                  <a:cubicBezTo>
                    <a:pt x="218" y="30"/>
                    <a:pt x="215" y="17"/>
                    <a:pt x="226" y="11"/>
                  </a:cubicBezTo>
                  <a:cubicBezTo>
                    <a:pt x="237" y="4"/>
                    <a:pt x="245" y="6"/>
                    <a:pt x="256" y="0"/>
                  </a:cubicBezTo>
                  <a:cubicBezTo>
                    <a:pt x="264" y="6"/>
                    <a:pt x="262" y="17"/>
                    <a:pt x="268" y="25"/>
                  </a:cubicBezTo>
                  <a:cubicBezTo>
                    <a:pt x="270" y="30"/>
                    <a:pt x="275" y="28"/>
                    <a:pt x="279" y="30"/>
                  </a:cubicBezTo>
                  <a:cubicBezTo>
                    <a:pt x="283" y="32"/>
                    <a:pt x="285" y="36"/>
                    <a:pt x="289" y="36"/>
                  </a:cubicBezTo>
                  <a:cubicBezTo>
                    <a:pt x="296" y="36"/>
                    <a:pt x="298" y="23"/>
                    <a:pt x="304" y="23"/>
                  </a:cubicBezTo>
                  <a:cubicBezTo>
                    <a:pt x="308" y="23"/>
                    <a:pt x="313" y="28"/>
                    <a:pt x="317" y="28"/>
                  </a:cubicBezTo>
                  <a:cubicBezTo>
                    <a:pt x="323" y="28"/>
                    <a:pt x="327" y="23"/>
                    <a:pt x="334" y="23"/>
                  </a:cubicBezTo>
                  <a:cubicBezTo>
                    <a:pt x="340" y="23"/>
                    <a:pt x="342" y="30"/>
                    <a:pt x="347" y="34"/>
                  </a:cubicBezTo>
                  <a:cubicBezTo>
                    <a:pt x="353" y="36"/>
                    <a:pt x="357" y="40"/>
                    <a:pt x="359" y="44"/>
                  </a:cubicBezTo>
                  <a:cubicBezTo>
                    <a:pt x="363" y="49"/>
                    <a:pt x="366" y="55"/>
                    <a:pt x="370" y="55"/>
                  </a:cubicBezTo>
                  <a:cubicBezTo>
                    <a:pt x="387" y="55"/>
                    <a:pt x="393" y="40"/>
                    <a:pt x="395" y="23"/>
                  </a:cubicBezTo>
                  <a:cubicBezTo>
                    <a:pt x="399" y="23"/>
                    <a:pt x="399" y="23"/>
                    <a:pt x="399" y="23"/>
                  </a:cubicBezTo>
                  <a:cubicBezTo>
                    <a:pt x="408" y="28"/>
                    <a:pt x="408" y="36"/>
                    <a:pt x="416" y="42"/>
                  </a:cubicBezTo>
                  <a:cubicBezTo>
                    <a:pt x="429" y="53"/>
                    <a:pt x="440" y="55"/>
                    <a:pt x="454" y="66"/>
                  </a:cubicBezTo>
                  <a:cubicBezTo>
                    <a:pt x="465" y="74"/>
                    <a:pt x="467" y="85"/>
                    <a:pt x="480" y="85"/>
                  </a:cubicBezTo>
                  <a:cubicBezTo>
                    <a:pt x="490" y="95"/>
                    <a:pt x="499" y="100"/>
                    <a:pt x="511" y="104"/>
                  </a:cubicBezTo>
                  <a:cubicBezTo>
                    <a:pt x="516" y="106"/>
                    <a:pt x="516" y="110"/>
                    <a:pt x="520" y="110"/>
                  </a:cubicBezTo>
                  <a:cubicBezTo>
                    <a:pt x="535" y="117"/>
                    <a:pt x="547" y="127"/>
                    <a:pt x="547" y="144"/>
                  </a:cubicBezTo>
                  <a:cubicBezTo>
                    <a:pt x="547" y="157"/>
                    <a:pt x="541" y="163"/>
                    <a:pt x="541" y="174"/>
                  </a:cubicBezTo>
                  <a:cubicBezTo>
                    <a:pt x="541" y="182"/>
                    <a:pt x="552" y="180"/>
                    <a:pt x="558" y="182"/>
                  </a:cubicBezTo>
                  <a:cubicBezTo>
                    <a:pt x="562" y="184"/>
                    <a:pt x="564" y="189"/>
                    <a:pt x="564" y="193"/>
                  </a:cubicBezTo>
                  <a:cubicBezTo>
                    <a:pt x="566" y="201"/>
                    <a:pt x="575" y="201"/>
                    <a:pt x="579" y="210"/>
                  </a:cubicBezTo>
                  <a:cubicBezTo>
                    <a:pt x="581" y="214"/>
                    <a:pt x="581" y="218"/>
                    <a:pt x="583" y="222"/>
                  </a:cubicBezTo>
                  <a:cubicBezTo>
                    <a:pt x="579" y="227"/>
                    <a:pt x="575" y="233"/>
                    <a:pt x="566" y="233"/>
                  </a:cubicBezTo>
                  <a:cubicBezTo>
                    <a:pt x="545" y="233"/>
                    <a:pt x="545" y="233"/>
                    <a:pt x="545" y="233"/>
                  </a:cubicBezTo>
                  <a:cubicBezTo>
                    <a:pt x="541" y="235"/>
                    <a:pt x="541" y="235"/>
                    <a:pt x="541" y="235"/>
                  </a:cubicBezTo>
                  <a:cubicBezTo>
                    <a:pt x="535" y="233"/>
                    <a:pt x="535" y="233"/>
                    <a:pt x="535" y="233"/>
                  </a:cubicBezTo>
                  <a:cubicBezTo>
                    <a:pt x="524" y="239"/>
                    <a:pt x="528" y="252"/>
                    <a:pt x="524" y="263"/>
                  </a:cubicBezTo>
                  <a:cubicBezTo>
                    <a:pt x="522" y="273"/>
                    <a:pt x="514" y="278"/>
                    <a:pt x="514" y="286"/>
                  </a:cubicBezTo>
                  <a:cubicBezTo>
                    <a:pt x="514" y="297"/>
                    <a:pt x="528" y="290"/>
                    <a:pt x="539" y="292"/>
                  </a:cubicBezTo>
                  <a:cubicBezTo>
                    <a:pt x="545" y="292"/>
                    <a:pt x="547" y="301"/>
                    <a:pt x="547" y="309"/>
                  </a:cubicBezTo>
                  <a:cubicBezTo>
                    <a:pt x="547" y="318"/>
                    <a:pt x="537" y="314"/>
                    <a:pt x="531" y="320"/>
                  </a:cubicBezTo>
                  <a:cubicBezTo>
                    <a:pt x="524" y="326"/>
                    <a:pt x="528" y="337"/>
                    <a:pt x="524" y="345"/>
                  </a:cubicBezTo>
                  <a:cubicBezTo>
                    <a:pt x="518" y="362"/>
                    <a:pt x="497" y="364"/>
                    <a:pt x="497" y="383"/>
                  </a:cubicBezTo>
                  <a:cubicBezTo>
                    <a:pt x="497" y="386"/>
                    <a:pt x="499" y="388"/>
                    <a:pt x="499" y="392"/>
                  </a:cubicBezTo>
                  <a:cubicBezTo>
                    <a:pt x="499" y="396"/>
                    <a:pt x="492" y="396"/>
                    <a:pt x="488" y="398"/>
                  </a:cubicBezTo>
                  <a:cubicBezTo>
                    <a:pt x="476" y="405"/>
                    <a:pt x="473" y="413"/>
                    <a:pt x="465" y="424"/>
                  </a:cubicBezTo>
                  <a:cubicBezTo>
                    <a:pt x="459" y="430"/>
                    <a:pt x="450" y="428"/>
                    <a:pt x="446" y="434"/>
                  </a:cubicBezTo>
                  <a:cubicBezTo>
                    <a:pt x="442" y="443"/>
                    <a:pt x="444" y="449"/>
                    <a:pt x="440" y="455"/>
                  </a:cubicBezTo>
                  <a:cubicBezTo>
                    <a:pt x="435" y="464"/>
                    <a:pt x="435" y="472"/>
                    <a:pt x="429" y="475"/>
                  </a:cubicBezTo>
                  <a:cubicBezTo>
                    <a:pt x="421" y="477"/>
                    <a:pt x="416" y="472"/>
                    <a:pt x="410" y="475"/>
                  </a:cubicBezTo>
                  <a:cubicBezTo>
                    <a:pt x="395" y="479"/>
                    <a:pt x="380" y="487"/>
                    <a:pt x="380" y="504"/>
                  </a:cubicBezTo>
                  <a:cubicBezTo>
                    <a:pt x="380" y="534"/>
                    <a:pt x="380" y="534"/>
                    <a:pt x="380" y="534"/>
                  </a:cubicBezTo>
                  <a:cubicBezTo>
                    <a:pt x="380" y="555"/>
                    <a:pt x="378" y="570"/>
                    <a:pt x="368" y="589"/>
                  </a:cubicBezTo>
                  <a:cubicBezTo>
                    <a:pt x="349" y="608"/>
                    <a:pt x="336" y="614"/>
                    <a:pt x="317" y="631"/>
                  </a:cubicBezTo>
                  <a:cubicBezTo>
                    <a:pt x="304" y="640"/>
                    <a:pt x="298" y="646"/>
                    <a:pt x="287" y="657"/>
                  </a:cubicBezTo>
                  <a:cubicBezTo>
                    <a:pt x="283" y="661"/>
                    <a:pt x="277" y="663"/>
                    <a:pt x="277" y="669"/>
                  </a:cubicBezTo>
                  <a:cubicBezTo>
                    <a:pt x="277" y="680"/>
                    <a:pt x="283" y="686"/>
                    <a:pt x="283" y="697"/>
                  </a:cubicBezTo>
                  <a:cubicBezTo>
                    <a:pt x="283" y="710"/>
                    <a:pt x="268" y="712"/>
                    <a:pt x="268" y="725"/>
                  </a:cubicBezTo>
                  <a:cubicBezTo>
                    <a:pt x="268" y="746"/>
                    <a:pt x="268" y="746"/>
                    <a:pt x="268" y="746"/>
                  </a:cubicBezTo>
                  <a:cubicBezTo>
                    <a:pt x="268" y="748"/>
                    <a:pt x="268" y="750"/>
                    <a:pt x="268" y="750"/>
                  </a:cubicBezTo>
                  <a:lnTo>
                    <a:pt x="268" y="750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9F4D1DF3-9188-45A8-996A-8D759952C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" y="1892"/>
              <a:ext cx="501" cy="624"/>
            </a:xfrm>
            <a:custGeom>
              <a:avLst/>
              <a:gdLst>
                <a:gd name="T0" fmla="*/ 95 w 834"/>
                <a:gd name="T1" fmla="*/ 788 h 1038"/>
                <a:gd name="T2" fmla="*/ 148 w 834"/>
                <a:gd name="T3" fmla="*/ 801 h 1038"/>
                <a:gd name="T4" fmla="*/ 220 w 834"/>
                <a:gd name="T5" fmla="*/ 792 h 1038"/>
                <a:gd name="T6" fmla="*/ 269 w 834"/>
                <a:gd name="T7" fmla="*/ 813 h 1038"/>
                <a:gd name="T8" fmla="*/ 332 w 834"/>
                <a:gd name="T9" fmla="*/ 892 h 1038"/>
                <a:gd name="T10" fmla="*/ 351 w 834"/>
                <a:gd name="T11" fmla="*/ 966 h 1038"/>
                <a:gd name="T12" fmla="*/ 336 w 834"/>
                <a:gd name="T13" fmla="*/ 1012 h 1038"/>
                <a:gd name="T14" fmla="*/ 381 w 834"/>
                <a:gd name="T15" fmla="*/ 1033 h 1038"/>
                <a:gd name="T16" fmla="*/ 444 w 834"/>
                <a:gd name="T17" fmla="*/ 1027 h 1038"/>
                <a:gd name="T18" fmla="*/ 491 w 834"/>
                <a:gd name="T19" fmla="*/ 981 h 1038"/>
                <a:gd name="T20" fmla="*/ 559 w 834"/>
                <a:gd name="T21" fmla="*/ 985 h 1038"/>
                <a:gd name="T22" fmla="*/ 599 w 834"/>
                <a:gd name="T23" fmla="*/ 995 h 1038"/>
                <a:gd name="T24" fmla="*/ 637 w 834"/>
                <a:gd name="T25" fmla="*/ 942 h 1038"/>
                <a:gd name="T26" fmla="*/ 711 w 834"/>
                <a:gd name="T27" fmla="*/ 873 h 1038"/>
                <a:gd name="T28" fmla="*/ 789 w 834"/>
                <a:gd name="T29" fmla="*/ 889 h 1038"/>
                <a:gd name="T30" fmla="*/ 809 w 834"/>
                <a:gd name="T31" fmla="*/ 828 h 1038"/>
                <a:gd name="T32" fmla="*/ 796 w 834"/>
                <a:gd name="T33" fmla="*/ 756 h 1038"/>
                <a:gd name="T34" fmla="*/ 802 w 834"/>
                <a:gd name="T35" fmla="*/ 716 h 1038"/>
                <a:gd name="T36" fmla="*/ 787 w 834"/>
                <a:gd name="T37" fmla="*/ 686 h 1038"/>
                <a:gd name="T38" fmla="*/ 770 w 834"/>
                <a:gd name="T39" fmla="*/ 633 h 1038"/>
                <a:gd name="T40" fmla="*/ 815 w 834"/>
                <a:gd name="T41" fmla="*/ 544 h 1038"/>
                <a:gd name="T42" fmla="*/ 828 w 834"/>
                <a:gd name="T43" fmla="*/ 485 h 1038"/>
                <a:gd name="T44" fmla="*/ 815 w 834"/>
                <a:gd name="T45" fmla="*/ 455 h 1038"/>
                <a:gd name="T46" fmla="*/ 817 w 834"/>
                <a:gd name="T47" fmla="*/ 398 h 1038"/>
                <a:gd name="T48" fmla="*/ 785 w 834"/>
                <a:gd name="T49" fmla="*/ 360 h 1038"/>
                <a:gd name="T50" fmla="*/ 753 w 834"/>
                <a:gd name="T51" fmla="*/ 352 h 1038"/>
                <a:gd name="T52" fmla="*/ 677 w 834"/>
                <a:gd name="T53" fmla="*/ 311 h 1038"/>
                <a:gd name="T54" fmla="*/ 648 w 834"/>
                <a:gd name="T55" fmla="*/ 280 h 1038"/>
                <a:gd name="T56" fmla="*/ 626 w 834"/>
                <a:gd name="T57" fmla="*/ 223 h 1038"/>
                <a:gd name="T58" fmla="*/ 599 w 834"/>
                <a:gd name="T59" fmla="*/ 176 h 1038"/>
                <a:gd name="T60" fmla="*/ 557 w 834"/>
                <a:gd name="T61" fmla="*/ 172 h 1038"/>
                <a:gd name="T62" fmla="*/ 497 w 834"/>
                <a:gd name="T63" fmla="*/ 197 h 1038"/>
                <a:gd name="T64" fmla="*/ 438 w 834"/>
                <a:gd name="T65" fmla="*/ 214 h 1038"/>
                <a:gd name="T66" fmla="*/ 375 w 834"/>
                <a:gd name="T67" fmla="*/ 203 h 1038"/>
                <a:gd name="T68" fmla="*/ 336 w 834"/>
                <a:gd name="T69" fmla="*/ 212 h 1038"/>
                <a:gd name="T70" fmla="*/ 320 w 834"/>
                <a:gd name="T71" fmla="*/ 180 h 1038"/>
                <a:gd name="T72" fmla="*/ 311 w 834"/>
                <a:gd name="T73" fmla="*/ 176 h 1038"/>
                <a:gd name="T74" fmla="*/ 277 w 834"/>
                <a:gd name="T75" fmla="*/ 100 h 1038"/>
                <a:gd name="T76" fmla="*/ 226 w 834"/>
                <a:gd name="T77" fmla="*/ 89 h 1038"/>
                <a:gd name="T78" fmla="*/ 178 w 834"/>
                <a:gd name="T79" fmla="*/ 11 h 1038"/>
                <a:gd name="T80" fmla="*/ 125 w 834"/>
                <a:gd name="T81" fmla="*/ 4 h 1038"/>
                <a:gd name="T82" fmla="*/ 55 w 834"/>
                <a:gd name="T83" fmla="*/ 15 h 1038"/>
                <a:gd name="T84" fmla="*/ 49 w 834"/>
                <a:gd name="T85" fmla="*/ 76 h 1038"/>
                <a:gd name="T86" fmla="*/ 34 w 834"/>
                <a:gd name="T87" fmla="*/ 112 h 1038"/>
                <a:gd name="T88" fmla="*/ 76 w 834"/>
                <a:gd name="T89" fmla="*/ 170 h 1038"/>
                <a:gd name="T90" fmla="*/ 51 w 834"/>
                <a:gd name="T91" fmla="*/ 252 h 1038"/>
                <a:gd name="T92" fmla="*/ 17 w 834"/>
                <a:gd name="T93" fmla="*/ 295 h 1038"/>
                <a:gd name="T94" fmla="*/ 2 w 834"/>
                <a:gd name="T95" fmla="*/ 394 h 1038"/>
                <a:gd name="T96" fmla="*/ 40 w 834"/>
                <a:gd name="T97" fmla="*/ 544 h 1038"/>
                <a:gd name="T98" fmla="*/ 68 w 834"/>
                <a:gd name="T99" fmla="*/ 657 h 1038"/>
                <a:gd name="T100" fmla="*/ 55 w 834"/>
                <a:gd name="T101" fmla="*/ 74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4" h="1038">
                  <a:moveTo>
                    <a:pt x="55" y="748"/>
                  </a:moveTo>
                  <a:lnTo>
                    <a:pt x="55" y="748"/>
                  </a:lnTo>
                  <a:cubicBezTo>
                    <a:pt x="61" y="756"/>
                    <a:pt x="61" y="762"/>
                    <a:pt x="68" y="769"/>
                  </a:cubicBezTo>
                  <a:cubicBezTo>
                    <a:pt x="78" y="777"/>
                    <a:pt x="87" y="779"/>
                    <a:pt x="95" y="788"/>
                  </a:cubicBezTo>
                  <a:cubicBezTo>
                    <a:pt x="101" y="792"/>
                    <a:pt x="101" y="798"/>
                    <a:pt x="108" y="798"/>
                  </a:cubicBezTo>
                  <a:cubicBezTo>
                    <a:pt x="118" y="798"/>
                    <a:pt x="118" y="782"/>
                    <a:pt x="131" y="782"/>
                  </a:cubicBezTo>
                  <a:cubicBezTo>
                    <a:pt x="133" y="782"/>
                    <a:pt x="135" y="782"/>
                    <a:pt x="137" y="782"/>
                  </a:cubicBezTo>
                  <a:cubicBezTo>
                    <a:pt x="137" y="790"/>
                    <a:pt x="140" y="801"/>
                    <a:pt x="148" y="801"/>
                  </a:cubicBezTo>
                  <a:cubicBezTo>
                    <a:pt x="161" y="801"/>
                    <a:pt x="159" y="782"/>
                    <a:pt x="169" y="782"/>
                  </a:cubicBezTo>
                  <a:cubicBezTo>
                    <a:pt x="186" y="782"/>
                    <a:pt x="184" y="809"/>
                    <a:pt x="199" y="809"/>
                  </a:cubicBezTo>
                  <a:cubicBezTo>
                    <a:pt x="205" y="809"/>
                    <a:pt x="203" y="803"/>
                    <a:pt x="207" y="801"/>
                  </a:cubicBezTo>
                  <a:cubicBezTo>
                    <a:pt x="214" y="798"/>
                    <a:pt x="220" y="796"/>
                    <a:pt x="220" y="792"/>
                  </a:cubicBezTo>
                  <a:cubicBezTo>
                    <a:pt x="220" y="786"/>
                    <a:pt x="218" y="784"/>
                    <a:pt x="216" y="779"/>
                  </a:cubicBezTo>
                  <a:cubicBezTo>
                    <a:pt x="226" y="777"/>
                    <a:pt x="231" y="771"/>
                    <a:pt x="233" y="760"/>
                  </a:cubicBezTo>
                  <a:cubicBezTo>
                    <a:pt x="248" y="767"/>
                    <a:pt x="252" y="777"/>
                    <a:pt x="258" y="792"/>
                  </a:cubicBezTo>
                  <a:cubicBezTo>
                    <a:pt x="262" y="801"/>
                    <a:pt x="262" y="807"/>
                    <a:pt x="269" y="813"/>
                  </a:cubicBezTo>
                  <a:cubicBezTo>
                    <a:pt x="273" y="817"/>
                    <a:pt x="279" y="820"/>
                    <a:pt x="279" y="826"/>
                  </a:cubicBezTo>
                  <a:cubicBezTo>
                    <a:pt x="279" y="834"/>
                    <a:pt x="279" y="841"/>
                    <a:pt x="279" y="847"/>
                  </a:cubicBezTo>
                  <a:cubicBezTo>
                    <a:pt x="279" y="860"/>
                    <a:pt x="292" y="868"/>
                    <a:pt x="305" y="868"/>
                  </a:cubicBezTo>
                  <a:cubicBezTo>
                    <a:pt x="317" y="868"/>
                    <a:pt x="317" y="892"/>
                    <a:pt x="332" y="892"/>
                  </a:cubicBezTo>
                  <a:cubicBezTo>
                    <a:pt x="336" y="892"/>
                    <a:pt x="339" y="885"/>
                    <a:pt x="343" y="885"/>
                  </a:cubicBezTo>
                  <a:cubicBezTo>
                    <a:pt x="360" y="885"/>
                    <a:pt x="362" y="906"/>
                    <a:pt x="360" y="923"/>
                  </a:cubicBezTo>
                  <a:cubicBezTo>
                    <a:pt x="358" y="938"/>
                    <a:pt x="364" y="945"/>
                    <a:pt x="364" y="959"/>
                  </a:cubicBezTo>
                  <a:cubicBezTo>
                    <a:pt x="364" y="966"/>
                    <a:pt x="358" y="966"/>
                    <a:pt x="351" y="966"/>
                  </a:cubicBezTo>
                  <a:cubicBezTo>
                    <a:pt x="347" y="968"/>
                    <a:pt x="349" y="972"/>
                    <a:pt x="347" y="974"/>
                  </a:cubicBezTo>
                  <a:cubicBezTo>
                    <a:pt x="341" y="981"/>
                    <a:pt x="336" y="981"/>
                    <a:pt x="330" y="987"/>
                  </a:cubicBezTo>
                  <a:cubicBezTo>
                    <a:pt x="336" y="991"/>
                    <a:pt x="343" y="995"/>
                    <a:pt x="343" y="1002"/>
                  </a:cubicBezTo>
                  <a:cubicBezTo>
                    <a:pt x="343" y="1006"/>
                    <a:pt x="336" y="1008"/>
                    <a:pt x="336" y="1012"/>
                  </a:cubicBezTo>
                  <a:cubicBezTo>
                    <a:pt x="336" y="1017"/>
                    <a:pt x="343" y="1019"/>
                    <a:pt x="347" y="1021"/>
                  </a:cubicBezTo>
                  <a:cubicBezTo>
                    <a:pt x="353" y="1019"/>
                    <a:pt x="353" y="1019"/>
                    <a:pt x="353" y="1019"/>
                  </a:cubicBezTo>
                  <a:cubicBezTo>
                    <a:pt x="358" y="1029"/>
                    <a:pt x="366" y="1038"/>
                    <a:pt x="377" y="1038"/>
                  </a:cubicBezTo>
                  <a:cubicBezTo>
                    <a:pt x="379" y="1038"/>
                    <a:pt x="379" y="1033"/>
                    <a:pt x="381" y="1033"/>
                  </a:cubicBezTo>
                  <a:cubicBezTo>
                    <a:pt x="389" y="1027"/>
                    <a:pt x="396" y="1023"/>
                    <a:pt x="404" y="1023"/>
                  </a:cubicBezTo>
                  <a:cubicBezTo>
                    <a:pt x="411" y="1023"/>
                    <a:pt x="413" y="1027"/>
                    <a:pt x="417" y="1027"/>
                  </a:cubicBezTo>
                  <a:cubicBezTo>
                    <a:pt x="423" y="1027"/>
                    <a:pt x="425" y="1023"/>
                    <a:pt x="432" y="1023"/>
                  </a:cubicBezTo>
                  <a:cubicBezTo>
                    <a:pt x="436" y="1023"/>
                    <a:pt x="440" y="1023"/>
                    <a:pt x="444" y="1027"/>
                  </a:cubicBezTo>
                  <a:cubicBezTo>
                    <a:pt x="447" y="1031"/>
                    <a:pt x="447" y="1038"/>
                    <a:pt x="451" y="1038"/>
                  </a:cubicBezTo>
                  <a:cubicBezTo>
                    <a:pt x="459" y="1038"/>
                    <a:pt x="461" y="1031"/>
                    <a:pt x="468" y="1027"/>
                  </a:cubicBezTo>
                  <a:cubicBezTo>
                    <a:pt x="480" y="1021"/>
                    <a:pt x="485" y="1012"/>
                    <a:pt x="489" y="1000"/>
                  </a:cubicBezTo>
                  <a:cubicBezTo>
                    <a:pt x="491" y="991"/>
                    <a:pt x="487" y="987"/>
                    <a:pt x="491" y="981"/>
                  </a:cubicBezTo>
                  <a:cubicBezTo>
                    <a:pt x="493" y="974"/>
                    <a:pt x="502" y="972"/>
                    <a:pt x="508" y="972"/>
                  </a:cubicBezTo>
                  <a:cubicBezTo>
                    <a:pt x="521" y="972"/>
                    <a:pt x="525" y="985"/>
                    <a:pt x="535" y="985"/>
                  </a:cubicBezTo>
                  <a:cubicBezTo>
                    <a:pt x="542" y="985"/>
                    <a:pt x="542" y="976"/>
                    <a:pt x="544" y="970"/>
                  </a:cubicBezTo>
                  <a:cubicBezTo>
                    <a:pt x="548" y="976"/>
                    <a:pt x="552" y="985"/>
                    <a:pt x="559" y="985"/>
                  </a:cubicBezTo>
                  <a:cubicBezTo>
                    <a:pt x="569" y="985"/>
                    <a:pt x="569" y="970"/>
                    <a:pt x="578" y="970"/>
                  </a:cubicBezTo>
                  <a:cubicBezTo>
                    <a:pt x="584" y="970"/>
                    <a:pt x="593" y="972"/>
                    <a:pt x="593" y="978"/>
                  </a:cubicBezTo>
                  <a:cubicBezTo>
                    <a:pt x="593" y="983"/>
                    <a:pt x="584" y="983"/>
                    <a:pt x="584" y="989"/>
                  </a:cubicBezTo>
                  <a:cubicBezTo>
                    <a:pt x="584" y="995"/>
                    <a:pt x="595" y="991"/>
                    <a:pt x="599" y="995"/>
                  </a:cubicBezTo>
                  <a:cubicBezTo>
                    <a:pt x="603" y="1000"/>
                    <a:pt x="603" y="1004"/>
                    <a:pt x="603" y="1008"/>
                  </a:cubicBezTo>
                  <a:cubicBezTo>
                    <a:pt x="603" y="1017"/>
                    <a:pt x="607" y="1023"/>
                    <a:pt x="616" y="1027"/>
                  </a:cubicBezTo>
                  <a:cubicBezTo>
                    <a:pt x="622" y="1008"/>
                    <a:pt x="626" y="997"/>
                    <a:pt x="631" y="976"/>
                  </a:cubicBezTo>
                  <a:cubicBezTo>
                    <a:pt x="633" y="964"/>
                    <a:pt x="633" y="955"/>
                    <a:pt x="637" y="942"/>
                  </a:cubicBezTo>
                  <a:cubicBezTo>
                    <a:pt x="643" y="925"/>
                    <a:pt x="646" y="915"/>
                    <a:pt x="652" y="898"/>
                  </a:cubicBezTo>
                  <a:cubicBezTo>
                    <a:pt x="658" y="883"/>
                    <a:pt x="662" y="868"/>
                    <a:pt x="679" y="868"/>
                  </a:cubicBezTo>
                  <a:cubicBezTo>
                    <a:pt x="686" y="868"/>
                    <a:pt x="684" y="881"/>
                    <a:pt x="690" y="881"/>
                  </a:cubicBezTo>
                  <a:cubicBezTo>
                    <a:pt x="701" y="881"/>
                    <a:pt x="705" y="877"/>
                    <a:pt x="711" y="873"/>
                  </a:cubicBezTo>
                  <a:cubicBezTo>
                    <a:pt x="720" y="868"/>
                    <a:pt x="722" y="856"/>
                    <a:pt x="730" y="856"/>
                  </a:cubicBezTo>
                  <a:cubicBezTo>
                    <a:pt x="739" y="856"/>
                    <a:pt x="741" y="866"/>
                    <a:pt x="747" y="870"/>
                  </a:cubicBezTo>
                  <a:cubicBezTo>
                    <a:pt x="762" y="879"/>
                    <a:pt x="766" y="889"/>
                    <a:pt x="781" y="898"/>
                  </a:cubicBezTo>
                  <a:cubicBezTo>
                    <a:pt x="785" y="894"/>
                    <a:pt x="785" y="892"/>
                    <a:pt x="789" y="889"/>
                  </a:cubicBezTo>
                  <a:cubicBezTo>
                    <a:pt x="794" y="885"/>
                    <a:pt x="800" y="889"/>
                    <a:pt x="806" y="887"/>
                  </a:cubicBezTo>
                  <a:cubicBezTo>
                    <a:pt x="813" y="885"/>
                    <a:pt x="817" y="881"/>
                    <a:pt x="817" y="875"/>
                  </a:cubicBezTo>
                  <a:cubicBezTo>
                    <a:pt x="817" y="860"/>
                    <a:pt x="800" y="858"/>
                    <a:pt x="800" y="843"/>
                  </a:cubicBezTo>
                  <a:cubicBezTo>
                    <a:pt x="800" y="837"/>
                    <a:pt x="806" y="834"/>
                    <a:pt x="809" y="828"/>
                  </a:cubicBezTo>
                  <a:cubicBezTo>
                    <a:pt x="811" y="824"/>
                    <a:pt x="809" y="822"/>
                    <a:pt x="809" y="817"/>
                  </a:cubicBezTo>
                  <a:cubicBezTo>
                    <a:pt x="813" y="815"/>
                    <a:pt x="815" y="815"/>
                    <a:pt x="819" y="813"/>
                  </a:cubicBezTo>
                  <a:cubicBezTo>
                    <a:pt x="817" y="796"/>
                    <a:pt x="813" y="788"/>
                    <a:pt x="806" y="771"/>
                  </a:cubicBezTo>
                  <a:cubicBezTo>
                    <a:pt x="802" y="765"/>
                    <a:pt x="796" y="765"/>
                    <a:pt x="796" y="756"/>
                  </a:cubicBezTo>
                  <a:cubicBezTo>
                    <a:pt x="796" y="750"/>
                    <a:pt x="800" y="748"/>
                    <a:pt x="800" y="741"/>
                  </a:cubicBezTo>
                  <a:cubicBezTo>
                    <a:pt x="800" y="733"/>
                    <a:pt x="792" y="729"/>
                    <a:pt x="783" y="729"/>
                  </a:cubicBezTo>
                  <a:cubicBezTo>
                    <a:pt x="785" y="724"/>
                    <a:pt x="785" y="724"/>
                    <a:pt x="785" y="724"/>
                  </a:cubicBezTo>
                  <a:cubicBezTo>
                    <a:pt x="794" y="724"/>
                    <a:pt x="796" y="718"/>
                    <a:pt x="802" y="716"/>
                  </a:cubicBezTo>
                  <a:cubicBezTo>
                    <a:pt x="811" y="714"/>
                    <a:pt x="821" y="716"/>
                    <a:pt x="821" y="710"/>
                  </a:cubicBezTo>
                  <a:cubicBezTo>
                    <a:pt x="821" y="697"/>
                    <a:pt x="800" y="699"/>
                    <a:pt x="800" y="686"/>
                  </a:cubicBezTo>
                  <a:cubicBezTo>
                    <a:pt x="796" y="686"/>
                    <a:pt x="796" y="686"/>
                    <a:pt x="796" y="686"/>
                  </a:cubicBezTo>
                  <a:cubicBezTo>
                    <a:pt x="792" y="686"/>
                    <a:pt x="792" y="686"/>
                    <a:pt x="787" y="686"/>
                  </a:cubicBezTo>
                  <a:cubicBezTo>
                    <a:pt x="779" y="686"/>
                    <a:pt x="781" y="669"/>
                    <a:pt x="773" y="669"/>
                  </a:cubicBezTo>
                  <a:cubicBezTo>
                    <a:pt x="770" y="669"/>
                    <a:pt x="768" y="671"/>
                    <a:pt x="766" y="671"/>
                  </a:cubicBezTo>
                  <a:cubicBezTo>
                    <a:pt x="760" y="671"/>
                    <a:pt x="756" y="663"/>
                    <a:pt x="756" y="657"/>
                  </a:cubicBezTo>
                  <a:cubicBezTo>
                    <a:pt x="756" y="646"/>
                    <a:pt x="762" y="640"/>
                    <a:pt x="770" y="633"/>
                  </a:cubicBezTo>
                  <a:cubicBezTo>
                    <a:pt x="768" y="631"/>
                    <a:pt x="764" y="631"/>
                    <a:pt x="764" y="629"/>
                  </a:cubicBezTo>
                  <a:cubicBezTo>
                    <a:pt x="764" y="610"/>
                    <a:pt x="785" y="608"/>
                    <a:pt x="798" y="595"/>
                  </a:cubicBezTo>
                  <a:cubicBezTo>
                    <a:pt x="809" y="582"/>
                    <a:pt x="817" y="576"/>
                    <a:pt x="817" y="559"/>
                  </a:cubicBezTo>
                  <a:cubicBezTo>
                    <a:pt x="817" y="555"/>
                    <a:pt x="815" y="551"/>
                    <a:pt x="815" y="544"/>
                  </a:cubicBezTo>
                  <a:cubicBezTo>
                    <a:pt x="815" y="538"/>
                    <a:pt x="823" y="536"/>
                    <a:pt x="823" y="527"/>
                  </a:cubicBezTo>
                  <a:cubicBezTo>
                    <a:pt x="823" y="521"/>
                    <a:pt x="821" y="517"/>
                    <a:pt x="825" y="510"/>
                  </a:cubicBezTo>
                  <a:cubicBezTo>
                    <a:pt x="828" y="506"/>
                    <a:pt x="834" y="506"/>
                    <a:pt x="834" y="500"/>
                  </a:cubicBezTo>
                  <a:cubicBezTo>
                    <a:pt x="834" y="494"/>
                    <a:pt x="832" y="491"/>
                    <a:pt x="828" y="485"/>
                  </a:cubicBezTo>
                  <a:cubicBezTo>
                    <a:pt x="828" y="485"/>
                    <a:pt x="825" y="487"/>
                    <a:pt x="823" y="485"/>
                  </a:cubicBezTo>
                  <a:cubicBezTo>
                    <a:pt x="819" y="474"/>
                    <a:pt x="825" y="466"/>
                    <a:pt x="823" y="453"/>
                  </a:cubicBezTo>
                  <a:cubicBezTo>
                    <a:pt x="817" y="453"/>
                    <a:pt x="817" y="453"/>
                    <a:pt x="817" y="453"/>
                  </a:cubicBezTo>
                  <a:cubicBezTo>
                    <a:pt x="815" y="455"/>
                    <a:pt x="815" y="455"/>
                    <a:pt x="815" y="455"/>
                  </a:cubicBezTo>
                  <a:cubicBezTo>
                    <a:pt x="811" y="445"/>
                    <a:pt x="809" y="438"/>
                    <a:pt x="806" y="426"/>
                  </a:cubicBezTo>
                  <a:cubicBezTo>
                    <a:pt x="804" y="422"/>
                    <a:pt x="796" y="422"/>
                    <a:pt x="796" y="415"/>
                  </a:cubicBezTo>
                  <a:cubicBezTo>
                    <a:pt x="796" y="411"/>
                    <a:pt x="796" y="409"/>
                    <a:pt x="796" y="405"/>
                  </a:cubicBezTo>
                  <a:cubicBezTo>
                    <a:pt x="804" y="405"/>
                    <a:pt x="811" y="405"/>
                    <a:pt x="817" y="398"/>
                  </a:cubicBezTo>
                  <a:cubicBezTo>
                    <a:pt x="825" y="390"/>
                    <a:pt x="821" y="379"/>
                    <a:pt x="821" y="367"/>
                  </a:cubicBezTo>
                  <a:cubicBezTo>
                    <a:pt x="821" y="356"/>
                    <a:pt x="817" y="343"/>
                    <a:pt x="804" y="343"/>
                  </a:cubicBezTo>
                  <a:cubicBezTo>
                    <a:pt x="798" y="343"/>
                    <a:pt x="794" y="347"/>
                    <a:pt x="789" y="354"/>
                  </a:cubicBezTo>
                  <a:cubicBezTo>
                    <a:pt x="787" y="356"/>
                    <a:pt x="787" y="360"/>
                    <a:pt x="785" y="360"/>
                  </a:cubicBezTo>
                  <a:cubicBezTo>
                    <a:pt x="783" y="360"/>
                    <a:pt x="783" y="358"/>
                    <a:pt x="781" y="358"/>
                  </a:cubicBezTo>
                  <a:cubicBezTo>
                    <a:pt x="779" y="358"/>
                    <a:pt x="777" y="356"/>
                    <a:pt x="773" y="356"/>
                  </a:cubicBezTo>
                  <a:cubicBezTo>
                    <a:pt x="766" y="356"/>
                    <a:pt x="766" y="364"/>
                    <a:pt x="760" y="364"/>
                  </a:cubicBezTo>
                  <a:cubicBezTo>
                    <a:pt x="753" y="364"/>
                    <a:pt x="756" y="356"/>
                    <a:pt x="753" y="352"/>
                  </a:cubicBezTo>
                  <a:cubicBezTo>
                    <a:pt x="749" y="345"/>
                    <a:pt x="745" y="345"/>
                    <a:pt x="739" y="341"/>
                  </a:cubicBezTo>
                  <a:cubicBezTo>
                    <a:pt x="732" y="337"/>
                    <a:pt x="730" y="331"/>
                    <a:pt x="722" y="331"/>
                  </a:cubicBezTo>
                  <a:cubicBezTo>
                    <a:pt x="715" y="331"/>
                    <a:pt x="713" y="335"/>
                    <a:pt x="709" y="335"/>
                  </a:cubicBezTo>
                  <a:cubicBezTo>
                    <a:pt x="694" y="335"/>
                    <a:pt x="686" y="324"/>
                    <a:pt x="677" y="311"/>
                  </a:cubicBezTo>
                  <a:cubicBezTo>
                    <a:pt x="671" y="314"/>
                    <a:pt x="671" y="320"/>
                    <a:pt x="665" y="320"/>
                  </a:cubicBezTo>
                  <a:cubicBezTo>
                    <a:pt x="662" y="320"/>
                    <a:pt x="660" y="318"/>
                    <a:pt x="658" y="318"/>
                  </a:cubicBezTo>
                  <a:cubicBezTo>
                    <a:pt x="658" y="305"/>
                    <a:pt x="658" y="297"/>
                    <a:pt x="652" y="286"/>
                  </a:cubicBezTo>
                  <a:cubicBezTo>
                    <a:pt x="652" y="282"/>
                    <a:pt x="648" y="282"/>
                    <a:pt x="648" y="280"/>
                  </a:cubicBezTo>
                  <a:cubicBezTo>
                    <a:pt x="648" y="273"/>
                    <a:pt x="658" y="271"/>
                    <a:pt x="658" y="265"/>
                  </a:cubicBezTo>
                  <a:cubicBezTo>
                    <a:pt x="658" y="252"/>
                    <a:pt x="656" y="244"/>
                    <a:pt x="648" y="233"/>
                  </a:cubicBezTo>
                  <a:cubicBezTo>
                    <a:pt x="639" y="227"/>
                    <a:pt x="639" y="216"/>
                    <a:pt x="629" y="216"/>
                  </a:cubicBezTo>
                  <a:cubicBezTo>
                    <a:pt x="626" y="223"/>
                    <a:pt x="626" y="223"/>
                    <a:pt x="626" y="223"/>
                  </a:cubicBezTo>
                  <a:cubicBezTo>
                    <a:pt x="622" y="220"/>
                    <a:pt x="616" y="218"/>
                    <a:pt x="616" y="214"/>
                  </a:cubicBezTo>
                  <a:cubicBezTo>
                    <a:pt x="616" y="208"/>
                    <a:pt x="620" y="203"/>
                    <a:pt x="620" y="197"/>
                  </a:cubicBezTo>
                  <a:cubicBezTo>
                    <a:pt x="620" y="189"/>
                    <a:pt x="605" y="195"/>
                    <a:pt x="599" y="187"/>
                  </a:cubicBezTo>
                  <a:cubicBezTo>
                    <a:pt x="597" y="184"/>
                    <a:pt x="599" y="180"/>
                    <a:pt x="599" y="176"/>
                  </a:cubicBezTo>
                  <a:cubicBezTo>
                    <a:pt x="597" y="176"/>
                    <a:pt x="595" y="176"/>
                    <a:pt x="593" y="176"/>
                  </a:cubicBezTo>
                  <a:cubicBezTo>
                    <a:pt x="590" y="176"/>
                    <a:pt x="590" y="178"/>
                    <a:pt x="588" y="178"/>
                  </a:cubicBezTo>
                  <a:cubicBezTo>
                    <a:pt x="580" y="178"/>
                    <a:pt x="580" y="165"/>
                    <a:pt x="571" y="165"/>
                  </a:cubicBezTo>
                  <a:cubicBezTo>
                    <a:pt x="565" y="165"/>
                    <a:pt x="563" y="172"/>
                    <a:pt x="557" y="172"/>
                  </a:cubicBezTo>
                  <a:cubicBezTo>
                    <a:pt x="550" y="172"/>
                    <a:pt x="550" y="161"/>
                    <a:pt x="544" y="161"/>
                  </a:cubicBezTo>
                  <a:cubicBezTo>
                    <a:pt x="538" y="161"/>
                    <a:pt x="533" y="165"/>
                    <a:pt x="529" y="170"/>
                  </a:cubicBezTo>
                  <a:cubicBezTo>
                    <a:pt x="525" y="172"/>
                    <a:pt x="521" y="172"/>
                    <a:pt x="521" y="176"/>
                  </a:cubicBezTo>
                  <a:cubicBezTo>
                    <a:pt x="521" y="189"/>
                    <a:pt x="510" y="197"/>
                    <a:pt x="497" y="197"/>
                  </a:cubicBezTo>
                  <a:cubicBezTo>
                    <a:pt x="493" y="197"/>
                    <a:pt x="491" y="193"/>
                    <a:pt x="487" y="193"/>
                  </a:cubicBezTo>
                  <a:cubicBezTo>
                    <a:pt x="480" y="193"/>
                    <a:pt x="476" y="197"/>
                    <a:pt x="470" y="197"/>
                  </a:cubicBezTo>
                  <a:cubicBezTo>
                    <a:pt x="461" y="197"/>
                    <a:pt x="457" y="195"/>
                    <a:pt x="449" y="195"/>
                  </a:cubicBezTo>
                  <a:cubicBezTo>
                    <a:pt x="447" y="203"/>
                    <a:pt x="447" y="214"/>
                    <a:pt x="438" y="214"/>
                  </a:cubicBezTo>
                  <a:cubicBezTo>
                    <a:pt x="427" y="214"/>
                    <a:pt x="425" y="203"/>
                    <a:pt x="421" y="195"/>
                  </a:cubicBezTo>
                  <a:cubicBezTo>
                    <a:pt x="413" y="197"/>
                    <a:pt x="411" y="199"/>
                    <a:pt x="402" y="201"/>
                  </a:cubicBezTo>
                  <a:cubicBezTo>
                    <a:pt x="398" y="203"/>
                    <a:pt x="398" y="212"/>
                    <a:pt x="394" y="212"/>
                  </a:cubicBezTo>
                  <a:cubicBezTo>
                    <a:pt x="385" y="212"/>
                    <a:pt x="383" y="203"/>
                    <a:pt x="375" y="203"/>
                  </a:cubicBezTo>
                  <a:cubicBezTo>
                    <a:pt x="372" y="203"/>
                    <a:pt x="370" y="206"/>
                    <a:pt x="368" y="206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2" y="212"/>
                    <a:pt x="362" y="208"/>
                    <a:pt x="353" y="208"/>
                  </a:cubicBezTo>
                  <a:cubicBezTo>
                    <a:pt x="347" y="208"/>
                    <a:pt x="343" y="208"/>
                    <a:pt x="336" y="212"/>
                  </a:cubicBezTo>
                  <a:cubicBezTo>
                    <a:pt x="334" y="214"/>
                    <a:pt x="334" y="218"/>
                    <a:pt x="330" y="218"/>
                  </a:cubicBezTo>
                  <a:cubicBezTo>
                    <a:pt x="328" y="218"/>
                    <a:pt x="328" y="216"/>
                    <a:pt x="326" y="216"/>
                  </a:cubicBezTo>
                  <a:cubicBezTo>
                    <a:pt x="326" y="208"/>
                    <a:pt x="326" y="203"/>
                    <a:pt x="326" y="197"/>
                  </a:cubicBezTo>
                  <a:cubicBezTo>
                    <a:pt x="326" y="191"/>
                    <a:pt x="324" y="184"/>
                    <a:pt x="320" y="180"/>
                  </a:cubicBezTo>
                  <a:cubicBezTo>
                    <a:pt x="317" y="184"/>
                    <a:pt x="315" y="187"/>
                    <a:pt x="311" y="189"/>
                  </a:cubicBezTo>
                  <a:cubicBezTo>
                    <a:pt x="307" y="189"/>
                    <a:pt x="307" y="189"/>
                    <a:pt x="307" y="189"/>
                  </a:cubicBezTo>
                  <a:cubicBezTo>
                    <a:pt x="307" y="184"/>
                    <a:pt x="307" y="184"/>
                    <a:pt x="307" y="184"/>
                  </a:cubicBezTo>
                  <a:cubicBezTo>
                    <a:pt x="307" y="180"/>
                    <a:pt x="311" y="180"/>
                    <a:pt x="311" y="176"/>
                  </a:cubicBezTo>
                  <a:cubicBezTo>
                    <a:pt x="311" y="167"/>
                    <a:pt x="305" y="163"/>
                    <a:pt x="300" y="157"/>
                  </a:cubicBezTo>
                  <a:cubicBezTo>
                    <a:pt x="296" y="144"/>
                    <a:pt x="296" y="136"/>
                    <a:pt x="288" y="127"/>
                  </a:cubicBezTo>
                  <a:cubicBezTo>
                    <a:pt x="286" y="123"/>
                    <a:pt x="281" y="123"/>
                    <a:pt x="279" y="121"/>
                  </a:cubicBezTo>
                  <a:cubicBezTo>
                    <a:pt x="275" y="115"/>
                    <a:pt x="277" y="108"/>
                    <a:pt x="277" y="100"/>
                  </a:cubicBezTo>
                  <a:cubicBezTo>
                    <a:pt x="271" y="100"/>
                    <a:pt x="271" y="100"/>
                    <a:pt x="271" y="100"/>
                  </a:cubicBezTo>
                  <a:cubicBezTo>
                    <a:pt x="264" y="106"/>
                    <a:pt x="262" y="110"/>
                    <a:pt x="258" y="117"/>
                  </a:cubicBezTo>
                  <a:cubicBezTo>
                    <a:pt x="250" y="112"/>
                    <a:pt x="252" y="104"/>
                    <a:pt x="243" y="100"/>
                  </a:cubicBezTo>
                  <a:cubicBezTo>
                    <a:pt x="237" y="95"/>
                    <a:pt x="226" y="98"/>
                    <a:pt x="226" y="89"/>
                  </a:cubicBezTo>
                  <a:cubicBezTo>
                    <a:pt x="226" y="76"/>
                    <a:pt x="233" y="70"/>
                    <a:pt x="233" y="57"/>
                  </a:cubicBezTo>
                  <a:cubicBezTo>
                    <a:pt x="233" y="45"/>
                    <a:pt x="222" y="40"/>
                    <a:pt x="214" y="32"/>
                  </a:cubicBezTo>
                  <a:cubicBezTo>
                    <a:pt x="205" y="21"/>
                    <a:pt x="205" y="4"/>
                    <a:pt x="193" y="4"/>
                  </a:cubicBezTo>
                  <a:cubicBezTo>
                    <a:pt x="186" y="4"/>
                    <a:pt x="184" y="11"/>
                    <a:pt x="178" y="11"/>
                  </a:cubicBezTo>
                  <a:cubicBezTo>
                    <a:pt x="171" y="11"/>
                    <a:pt x="169" y="4"/>
                    <a:pt x="167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46" y="4"/>
                    <a:pt x="146" y="11"/>
                    <a:pt x="140" y="11"/>
                  </a:cubicBezTo>
                  <a:cubicBezTo>
                    <a:pt x="133" y="11"/>
                    <a:pt x="131" y="4"/>
                    <a:pt x="125" y="4"/>
                  </a:cubicBezTo>
                  <a:cubicBezTo>
                    <a:pt x="116" y="4"/>
                    <a:pt x="112" y="11"/>
                    <a:pt x="101" y="11"/>
                  </a:cubicBezTo>
                  <a:cubicBezTo>
                    <a:pt x="95" y="11"/>
                    <a:pt x="93" y="4"/>
                    <a:pt x="87" y="4"/>
                  </a:cubicBezTo>
                  <a:cubicBezTo>
                    <a:pt x="78" y="4"/>
                    <a:pt x="80" y="21"/>
                    <a:pt x="70" y="21"/>
                  </a:cubicBezTo>
                  <a:cubicBezTo>
                    <a:pt x="63" y="21"/>
                    <a:pt x="61" y="17"/>
                    <a:pt x="55" y="15"/>
                  </a:cubicBezTo>
                  <a:cubicBezTo>
                    <a:pt x="51" y="19"/>
                    <a:pt x="51" y="23"/>
                    <a:pt x="51" y="32"/>
                  </a:cubicBezTo>
                  <a:cubicBezTo>
                    <a:pt x="49" y="36"/>
                    <a:pt x="44" y="40"/>
                    <a:pt x="44" y="47"/>
                  </a:cubicBezTo>
                  <a:cubicBezTo>
                    <a:pt x="44" y="53"/>
                    <a:pt x="55" y="55"/>
                    <a:pt x="55" y="62"/>
                  </a:cubicBezTo>
                  <a:cubicBezTo>
                    <a:pt x="55" y="68"/>
                    <a:pt x="51" y="70"/>
                    <a:pt x="49" y="76"/>
                  </a:cubicBezTo>
                  <a:cubicBezTo>
                    <a:pt x="46" y="81"/>
                    <a:pt x="46" y="85"/>
                    <a:pt x="44" y="87"/>
                  </a:cubicBezTo>
                  <a:cubicBezTo>
                    <a:pt x="40" y="89"/>
                    <a:pt x="34" y="89"/>
                    <a:pt x="29" y="91"/>
                  </a:cubicBezTo>
                  <a:cubicBezTo>
                    <a:pt x="25" y="93"/>
                    <a:pt x="25" y="100"/>
                    <a:pt x="23" y="106"/>
                  </a:cubicBezTo>
                  <a:cubicBezTo>
                    <a:pt x="29" y="106"/>
                    <a:pt x="29" y="110"/>
                    <a:pt x="34" y="112"/>
                  </a:cubicBezTo>
                  <a:cubicBezTo>
                    <a:pt x="42" y="119"/>
                    <a:pt x="49" y="117"/>
                    <a:pt x="55" y="123"/>
                  </a:cubicBezTo>
                  <a:cubicBezTo>
                    <a:pt x="59" y="131"/>
                    <a:pt x="57" y="140"/>
                    <a:pt x="61" y="148"/>
                  </a:cubicBezTo>
                  <a:cubicBezTo>
                    <a:pt x="63" y="155"/>
                    <a:pt x="74" y="153"/>
                    <a:pt x="76" y="159"/>
                  </a:cubicBezTo>
                  <a:cubicBezTo>
                    <a:pt x="76" y="163"/>
                    <a:pt x="74" y="167"/>
                    <a:pt x="76" y="170"/>
                  </a:cubicBezTo>
                  <a:cubicBezTo>
                    <a:pt x="76" y="178"/>
                    <a:pt x="82" y="180"/>
                    <a:pt x="82" y="189"/>
                  </a:cubicBezTo>
                  <a:cubicBezTo>
                    <a:pt x="82" y="201"/>
                    <a:pt x="78" y="210"/>
                    <a:pt x="72" y="220"/>
                  </a:cubicBezTo>
                  <a:cubicBezTo>
                    <a:pt x="63" y="231"/>
                    <a:pt x="44" y="229"/>
                    <a:pt x="44" y="244"/>
                  </a:cubicBezTo>
                  <a:cubicBezTo>
                    <a:pt x="44" y="248"/>
                    <a:pt x="49" y="248"/>
                    <a:pt x="51" y="252"/>
                  </a:cubicBezTo>
                  <a:cubicBezTo>
                    <a:pt x="46" y="261"/>
                    <a:pt x="46" y="261"/>
                    <a:pt x="46" y="261"/>
                  </a:cubicBezTo>
                  <a:cubicBezTo>
                    <a:pt x="49" y="267"/>
                    <a:pt x="53" y="269"/>
                    <a:pt x="53" y="273"/>
                  </a:cubicBezTo>
                  <a:cubicBezTo>
                    <a:pt x="53" y="280"/>
                    <a:pt x="49" y="282"/>
                    <a:pt x="44" y="284"/>
                  </a:cubicBezTo>
                  <a:cubicBezTo>
                    <a:pt x="34" y="290"/>
                    <a:pt x="27" y="292"/>
                    <a:pt x="17" y="295"/>
                  </a:cubicBezTo>
                  <a:cubicBezTo>
                    <a:pt x="10" y="297"/>
                    <a:pt x="0" y="295"/>
                    <a:pt x="0" y="303"/>
                  </a:cubicBezTo>
                  <a:cubicBezTo>
                    <a:pt x="0" y="326"/>
                    <a:pt x="23" y="335"/>
                    <a:pt x="23" y="360"/>
                  </a:cubicBezTo>
                  <a:cubicBezTo>
                    <a:pt x="23" y="369"/>
                    <a:pt x="29" y="373"/>
                    <a:pt x="32" y="383"/>
                  </a:cubicBezTo>
                  <a:cubicBezTo>
                    <a:pt x="21" y="390"/>
                    <a:pt x="15" y="392"/>
                    <a:pt x="2" y="394"/>
                  </a:cubicBezTo>
                  <a:cubicBezTo>
                    <a:pt x="13" y="413"/>
                    <a:pt x="21" y="426"/>
                    <a:pt x="21" y="449"/>
                  </a:cubicBezTo>
                  <a:cubicBezTo>
                    <a:pt x="21" y="466"/>
                    <a:pt x="8" y="477"/>
                    <a:pt x="8" y="494"/>
                  </a:cubicBezTo>
                  <a:cubicBezTo>
                    <a:pt x="8" y="502"/>
                    <a:pt x="17" y="506"/>
                    <a:pt x="21" y="510"/>
                  </a:cubicBezTo>
                  <a:cubicBezTo>
                    <a:pt x="32" y="523"/>
                    <a:pt x="38" y="530"/>
                    <a:pt x="40" y="544"/>
                  </a:cubicBezTo>
                  <a:cubicBezTo>
                    <a:pt x="42" y="566"/>
                    <a:pt x="53" y="576"/>
                    <a:pt x="53" y="597"/>
                  </a:cubicBezTo>
                  <a:cubicBezTo>
                    <a:pt x="53" y="606"/>
                    <a:pt x="53" y="610"/>
                    <a:pt x="53" y="618"/>
                  </a:cubicBezTo>
                  <a:cubicBezTo>
                    <a:pt x="53" y="625"/>
                    <a:pt x="61" y="627"/>
                    <a:pt x="63" y="633"/>
                  </a:cubicBezTo>
                  <a:cubicBezTo>
                    <a:pt x="68" y="642"/>
                    <a:pt x="68" y="648"/>
                    <a:pt x="68" y="657"/>
                  </a:cubicBezTo>
                  <a:cubicBezTo>
                    <a:pt x="68" y="665"/>
                    <a:pt x="68" y="669"/>
                    <a:pt x="68" y="676"/>
                  </a:cubicBezTo>
                  <a:cubicBezTo>
                    <a:pt x="68" y="684"/>
                    <a:pt x="63" y="686"/>
                    <a:pt x="63" y="695"/>
                  </a:cubicBezTo>
                  <a:cubicBezTo>
                    <a:pt x="63" y="699"/>
                    <a:pt x="63" y="703"/>
                    <a:pt x="63" y="707"/>
                  </a:cubicBezTo>
                  <a:cubicBezTo>
                    <a:pt x="63" y="722"/>
                    <a:pt x="63" y="737"/>
                    <a:pt x="55" y="748"/>
                  </a:cubicBezTo>
                  <a:lnTo>
                    <a:pt x="55" y="748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2A7B66B9-55B1-46A4-9ED3-CB4C3B293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4" y="1892"/>
              <a:ext cx="501" cy="624"/>
            </a:xfrm>
            <a:custGeom>
              <a:avLst/>
              <a:gdLst>
                <a:gd name="T0" fmla="*/ 95 w 834"/>
                <a:gd name="T1" fmla="*/ 788 h 1038"/>
                <a:gd name="T2" fmla="*/ 148 w 834"/>
                <a:gd name="T3" fmla="*/ 801 h 1038"/>
                <a:gd name="T4" fmla="*/ 220 w 834"/>
                <a:gd name="T5" fmla="*/ 792 h 1038"/>
                <a:gd name="T6" fmla="*/ 269 w 834"/>
                <a:gd name="T7" fmla="*/ 813 h 1038"/>
                <a:gd name="T8" fmla="*/ 332 w 834"/>
                <a:gd name="T9" fmla="*/ 892 h 1038"/>
                <a:gd name="T10" fmla="*/ 351 w 834"/>
                <a:gd name="T11" fmla="*/ 966 h 1038"/>
                <a:gd name="T12" fmla="*/ 336 w 834"/>
                <a:gd name="T13" fmla="*/ 1012 h 1038"/>
                <a:gd name="T14" fmla="*/ 381 w 834"/>
                <a:gd name="T15" fmla="*/ 1033 h 1038"/>
                <a:gd name="T16" fmla="*/ 444 w 834"/>
                <a:gd name="T17" fmla="*/ 1027 h 1038"/>
                <a:gd name="T18" fmla="*/ 491 w 834"/>
                <a:gd name="T19" fmla="*/ 981 h 1038"/>
                <a:gd name="T20" fmla="*/ 559 w 834"/>
                <a:gd name="T21" fmla="*/ 985 h 1038"/>
                <a:gd name="T22" fmla="*/ 599 w 834"/>
                <a:gd name="T23" fmla="*/ 995 h 1038"/>
                <a:gd name="T24" fmla="*/ 637 w 834"/>
                <a:gd name="T25" fmla="*/ 942 h 1038"/>
                <a:gd name="T26" fmla="*/ 711 w 834"/>
                <a:gd name="T27" fmla="*/ 873 h 1038"/>
                <a:gd name="T28" fmla="*/ 789 w 834"/>
                <a:gd name="T29" fmla="*/ 889 h 1038"/>
                <a:gd name="T30" fmla="*/ 809 w 834"/>
                <a:gd name="T31" fmla="*/ 828 h 1038"/>
                <a:gd name="T32" fmla="*/ 796 w 834"/>
                <a:gd name="T33" fmla="*/ 756 h 1038"/>
                <a:gd name="T34" fmla="*/ 802 w 834"/>
                <a:gd name="T35" fmla="*/ 716 h 1038"/>
                <a:gd name="T36" fmla="*/ 787 w 834"/>
                <a:gd name="T37" fmla="*/ 686 h 1038"/>
                <a:gd name="T38" fmla="*/ 770 w 834"/>
                <a:gd name="T39" fmla="*/ 633 h 1038"/>
                <a:gd name="T40" fmla="*/ 815 w 834"/>
                <a:gd name="T41" fmla="*/ 544 h 1038"/>
                <a:gd name="T42" fmla="*/ 828 w 834"/>
                <a:gd name="T43" fmla="*/ 485 h 1038"/>
                <a:gd name="T44" fmla="*/ 815 w 834"/>
                <a:gd name="T45" fmla="*/ 455 h 1038"/>
                <a:gd name="T46" fmla="*/ 817 w 834"/>
                <a:gd name="T47" fmla="*/ 398 h 1038"/>
                <a:gd name="T48" fmla="*/ 785 w 834"/>
                <a:gd name="T49" fmla="*/ 360 h 1038"/>
                <a:gd name="T50" fmla="*/ 753 w 834"/>
                <a:gd name="T51" fmla="*/ 352 h 1038"/>
                <a:gd name="T52" fmla="*/ 677 w 834"/>
                <a:gd name="T53" fmla="*/ 311 h 1038"/>
                <a:gd name="T54" fmla="*/ 648 w 834"/>
                <a:gd name="T55" fmla="*/ 280 h 1038"/>
                <a:gd name="T56" fmla="*/ 626 w 834"/>
                <a:gd name="T57" fmla="*/ 223 h 1038"/>
                <a:gd name="T58" fmla="*/ 599 w 834"/>
                <a:gd name="T59" fmla="*/ 176 h 1038"/>
                <a:gd name="T60" fmla="*/ 557 w 834"/>
                <a:gd name="T61" fmla="*/ 172 h 1038"/>
                <a:gd name="T62" fmla="*/ 497 w 834"/>
                <a:gd name="T63" fmla="*/ 197 h 1038"/>
                <a:gd name="T64" fmla="*/ 438 w 834"/>
                <a:gd name="T65" fmla="*/ 214 h 1038"/>
                <a:gd name="T66" fmla="*/ 375 w 834"/>
                <a:gd name="T67" fmla="*/ 203 h 1038"/>
                <a:gd name="T68" fmla="*/ 336 w 834"/>
                <a:gd name="T69" fmla="*/ 212 h 1038"/>
                <a:gd name="T70" fmla="*/ 320 w 834"/>
                <a:gd name="T71" fmla="*/ 180 h 1038"/>
                <a:gd name="T72" fmla="*/ 311 w 834"/>
                <a:gd name="T73" fmla="*/ 176 h 1038"/>
                <a:gd name="T74" fmla="*/ 277 w 834"/>
                <a:gd name="T75" fmla="*/ 100 h 1038"/>
                <a:gd name="T76" fmla="*/ 226 w 834"/>
                <a:gd name="T77" fmla="*/ 89 h 1038"/>
                <a:gd name="T78" fmla="*/ 178 w 834"/>
                <a:gd name="T79" fmla="*/ 11 h 1038"/>
                <a:gd name="T80" fmla="*/ 125 w 834"/>
                <a:gd name="T81" fmla="*/ 4 h 1038"/>
                <a:gd name="T82" fmla="*/ 55 w 834"/>
                <a:gd name="T83" fmla="*/ 15 h 1038"/>
                <a:gd name="T84" fmla="*/ 49 w 834"/>
                <a:gd name="T85" fmla="*/ 76 h 1038"/>
                <a:gd name="T86" fmla="*/ 34 w 834"/>
                <a:gd name="T87" fmla="*/ 112 h 1038"/>
                <a:gd name="T88" fmla="*/ 76 w 834"/>
                <a:gd name="T89" fmla="*/ 170 h 1038"/>
                <a:gd name="T90" fmla="*/ 51 w 834"/>
                <a:gd name="T91" fmla="*/ 252 h 1038"/>
                <a:gd name="T92" fmla="*/ 17 w 834"/>
                <a:gd name="T93" fmla="*/ 295 h 1038"/>
                <a:gd name="T94" fmla="*/ 2 w 834"/>
                <a:gd name="T95" fmla="*/ 394 h 1038"/>
                <a:gd name="T96" fmla="*/ 40 w 834"/>
                <a:gd name="T97" fmla="*/ 544 h 1038"/>
                <a:gd name="T98" fmla="*/ 68 w 834"/>
                <a:gd name="T99" fmla="*/ 657 h 1038"/>
                <a:gd name="T100" fmla="*/ 55 w 834"/>
                <a:gd name="T101" fmla="*/ 748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4" h="1038">
                  <a:moveTo>
                    <a:pt x="55" y="748"/>
                  </a:moveTo>
                  <a:lnTo>
                    <a:pt x="55" y="748"/>
                  </a:lnTo>
                  <a:cubicBezTo>
                    <a:pt x="61" y="756"/>
                    <a:pt x="61" y="762"/>
                    <a:pt x="68" y="769"/>
                  </a:cubicBezTo>
                  <a:cubicBezTo>
                    <a:pt x="78" y="777"/>
                    <a:pt x="87" y="779"/>
                    <a:pt x="95" y="788"/>
                  </a:cubicBezTo>
                  <a:cubicBezTo>
                    <a:pt x="101" y="792"/>
                    <a:pt x="101" y="798"/>
                    <a:pt x="108" y="798"/>
                  </a:cubicBezTo>
                  <a:cubicBezTo>
                    <a:pt x="118" y="798"/>
                    <a:pt x="118" y="782"/>
                    <a:pt x="131" y="782"/>
                  </a:cubicBezTo>
                  <a:cubicBezTo>
                    <a:pt x="133" y="782"/>
                    <a:pt x="135" y="782"/>
                    <a:pt x="137" y="782"/>
                  </a:cubicBezTo>
                  <a:cubicBezTo>
                    <a:pt x="137" y="790"/>
                    <a:pt x="140" y="801"/>
                    <a:pt x="148" y="801"/>
                  </a:cubicBezTo>
                  <a:cubicBezTo>
                    <a:pt x="161" y="801"/>
                    <a:pt x="159" y="782"/>
                    <a:pt x="169" y="782"/>
                  </a:cubicBezTo>
                  <a:cubicBezTo>
                    <a:pt x="186" y="782"/>
                    <a:pt x="184" y="809"/>
                    <a:pt x="199" y="809"/>
                  </a:cubicBezTo>
                  <a:cubicBezTo>
                    <a:pt x="205" y="809"/>
                    <a:pt x="203" y="803"/>
                    <a:pt x="207" y="801"/>
                  </a:cubicBezTo>
                  <a:cubicBezTo>
                    <a:pt x="214" y="798"/>
                    <a:pt x="220" y="796"/>
                    <a:pt x="220" y="792"/>
                  </a:cubicBezTo>
                  <a:cubicBezTo>
                    <a:pt x="220" y="786"/>
                    <a:pt x="218" y="784"/>
                    <a:pt x="216" y="779"/>
                  </a:cubicBezTo>
                  <a:cubicBezTo>
                    <a:pt x="226" y="777"/>
                    <a:pt x="231" y="771"/>
                    <a:pt x="233" y="760"/>
                  </a:cubicBezTo>
                  <a:cubicBezTo>
                    <a:pt x="248" y="767"/>
                    <a:pt x="252" y="777"/>
                    <a:pt x="258" y="792"/>
                  </a:cubicBezTo>
                  <a:cubicBezTo>
                    <a:pt x="262" y="801"/>
                    <a:pt x="262" y="807"/>
                    <a:pt x="269" y="813"/>
                  </a:cubicBezTo>
                  <a:cubicBezTo>
                    <a:pt x="273" y="817"/>
                    <a:pt x="279" y="820"/>
                    <a:pt x="279" y="826"/>
                  </a:cubicBezTo>
                  <a:cubicBezTo>
                    <a:pt x="279" y="834"/>
                    <a:pt x="279" y="841"/>
                    <a:pt x="279" y="847"/>
                  </a:cubicBezTo>
                  <a:cubicBezTo>
                    <a:pt x="279" y="860"/>
                    <a:pt x="292" y="868"/>
                    <a:pt x="305" y="868"/>
                  </a:cubicBezTo>
                  <a:cubicBezTo>
                    <a:pt x="317" y="868"/>
                    <a:pt x="317" y="892"/>
                    <a:pt x="332" y="892"/>
                  </a:cubicBezTo>
                  <a:cubicBezTo>
                    <a:pt x="336" y="892"/>
                    <a:pt x="339" y="885"/>
                    <a:pt x="343" y="885"/>
                  </a:cubicBezTo>
                  <a:cubicBezTo>
                    <a:pt x="360" y="885"/>
                    <a:pt x="362" y="906"/>
                    <a:pt x="360" y="923"/>
                  </a:cubicBezTo>
                  <a:cubicBezTo>
                    <a:pt x="358" y="938"/>
                    <a:pt x="364" y="945"/>
                    <a:pt x="364" y="959"/>
                  </a:cubicBezTo>
                  <a:cubicBezTo>
                    <a:pt x="364" y="966"/>
                    <a:pt x="358" y="966"/>
                    <a:pt x="351" y="966"/>
                  </a:cubicBezTo>
                  <a:cubicBezTo>
                    <a:pt x="347" y="968"/>
                    <a:pt x="349" y="972"/>
                    <a:pt x="347" y="974"/>
                  </a:cubicBezTo>
                  <a:cubicBezTo>
                    <a:pt x="341" y="981"/>
                    <a:pt x="336" y="981"/>
                    <a:pt x="330" y="987"/>
                  </a:cubicBezTo>
                  <a:cubicBezTo>
                    <a:pt x="336" y="991"/>
                    <a:pt x="343" y="995"/>
                    <a:pt x="343" y="1002"/>
                  </a:cubicBezTo>
                  <a:cubicBezTo>
                    <a:pt x="343" y="1006"/>
                    <a:pt x="336" y="1008"/>
                    <a:pt x="336" y="1012"/>
                  </a:cubicBezTo>
                  <a:cubicBezTo>
                    <a:pt x="336" y="1017"/>
                    <a:pt x="343" y="1019"/>
                    <a:pt x="347" y="1021"/>
                  </a:cubicBezTo>
                  <a:cubicBezTo>
                    <a:pt x="353" y="1019"/>
                    <a:pt x="353" y="1019"/>
                    <a:pt x="353" y="1019"/>
                  </a:cubicBezTo>
                  <a:cubicBezTo>
                    <a:pt x="358" y="1029"/>
                    <a:pt x="366" y="1038"/>
                    <a:pt x="377" y="1038"/>
                  </a:cubicBezTo>
                  <a:cubicBezTo>
                    <a:pt x="379" y="1038"/>
                    <a:pt x="379" y="1033"/>
                    <a:pt x="381" y="1033"/>
                  </a:cubicBezTo>
                  <a:cubicBezTo>
                    <a:pt x="389" y="1027"/>
                    <a:pt x="396" y="1023"/>
                    <a:pt x="404" y="1023"/>
                  </a:cubicBezTo>
                  <a:cubicBezTo>
                    <a:pt x="411" y="1023"/>
                    <a:pt x="413" y="1027"/>
                    <a:pt x="417" y="1027"/>
                  </a:cubicBezTo>
                  <a:cubicBezTo>
                    <a:pt x="423" y="1027"/>
                    <a:pt x="425" y="1023"/>
                    <a:pt x="432" y="1023"/>
                  </a:cubicBezTo>
                  <a:cubicBezTo>
                    <a:pt x="436" y="1023"/>
                    <a:pt x="440" y="1023"/>
                    <a:pt x="444" y="1027"/>
                  </a:cubicBezTo>
                  <a:cubicBezTo>
                    <a:pt x="447" y="1031"/>
                    <a:pt x="447" y="1038"/>
                    <a:pt x="451" y="1038"/>
                  </a:cubicBezTo>
                  <a:cubicBezTo>
                    <a:pt x="459" y="1038"/>
                    <a:pt x="461" y="1031"/>
                    <a:pt x="468" y="1027"/>
                  </a:cubicBezTo>
                  <a:cubicBezTo>
                    <a:pt x="480" y="1021"/>
                    <a:pt x="485" y="1012"/>
                    <a:pt x="489" y="1000"/>
                  </a:cubicBezTo>
                  <a:cubicBezTo>
                    <a:pt x="491" y="991"/>
                    <a:pt x="487" y="987"/>
                    <a:pt x="491" y="981"/>
                  </a:cubicBezTo>
                  <a:cubicBezTo>
                    <a:pt x="493" y="974"/>
                    <a:pt x="502" y="972"/>
                    <a:pt x="508" y="972"/>
                  </a:cubicBezTo>
                  <a:cubicBezTo>
                    <a:pt x="521" y="972"/>
                    <a:pt x="525" y="985"/>
                    <a:pt x="535" y="985"/>
                  </a:cubicBezTo>
                  <a:cubicBezTo>
                    <a:pt x="542" y="985"/>
                    <a:pt x="542" y="976"/>
                    <a:pt x="544" y="970"/>
                  </a:cubicBezTo>
                  <a:cubicBezTo>
                    <a:pt x="548" y="976"/>
                    <a:pt x="552" y="985"/>
                    <a:pt x="559" y="985"/>
                  </a:cubicBezTo>
                  <a:cubicBezTo>
                    <a:pt x="569" y="985"/>
                    <a:pt x="569" y="970"/>
                    <a:pt x="578" y="970"/>
                  </a:cubicBezTo>
                  <a:cubicBezTo>
                    <a:pt x="584" y="970"/>
                    <a:pt x="593" y="972"/>
                    <a:pt x="593" y="978"/>
                  </a:cubicBezTo>
                  <a:cubicBezTo>
                    <a:pt x="593" y="983"/>
                    <a:pt x="584" y="983"/>
                    <a:pt x="584" y="989"/>
                  </a:cubicBezTo>
                  <a:cubicBezTo>
                    <a:pt x="584" y="995"/>
                    <a:pt x="595" y="991"/>
                    <a:pt x="599" y="995"/>
                  </a:cubicBezTo>
                  <a:cubicBezTo>
                    <a:pt x="603" y="1000"/>
                    <a:pt x="603" y="1004"/>
                    <a:pt x="603" y="1008"/>
                  </a:cubicBezTo>
                  <a:cubicBezTo>
                    <a:pt x="603" y="1017"/>
                    <a:pt x="607" y="1023"/>
                    <a:pt x="616" y="1027"/>
                  </a:cubicBezTo>
                  <a:cubicBezTo>
                    <a:pt x="622" y="1008"/>
                    <a:pt x="626" y="997"/>
                    <a:pt x="631" y="976"/>
                  </a:cubicBezTo>
                  <a:cubicBezTo>
                    <a:pt x="633" y="964"/>
                    <a:pt x="633" y="955"/>
                    <a:pt x="637" y="942"/>
                  </a:cubicBezTo>
                  <a:cubicBezTo>
                    <a:pt x="643" y="925"/>
                    <a:pt x="646" y="915"/>
                    <a:pt x="652" y="898"/>
                  </a:cubicBezTo>
                  <a:cubicBezTo>
                    <a:pt x="658" y="883"/>
                    <a:pt x="662" y="868"/>
                    <a:pt x="679" y="868"/>
                  </a:cubicBezTo>
                  <a:cubicBezTo>
                    <a:pt x="686" y="868"/>
                    <a:pt x="684" y="881"/>
                    <a:pt x="690" y="881"/>
                  </a:cubicBezTo>
                  <a:cubicBezTo>
                    <a:pt x="701" y="881"/>
                    <a:pt x="705" y="877"/>
                    <a:pt x="711" y="873"/>
                  </a:cubicBezTo>
                  <a:cubicBezTo>
                    <a:pt x="720" y="868"/>
                    <a:pt x="722" y="856"/>
                    <a:pt x="730" y="856"/>
                  </a:cubicBezTo>
                  <a:cubicBezTo>
                    <a:pt x="739" y="856"/>
                    <a:pt x="741" y="866"/>
                    <a:pt x="747" y="870"/>
                  </a:cubicBezTo>
                  <a:cubicBezTo>
                    <a:pt x="762" y="879"/>
                    <a:pt x="766" y="889"/>
                    <a:pt x="781" y="898"/>
                  </a:cubicBezTo>
                  <a:cubicBezTo>
                    <a:pt x="785" y="894"/>
                    <a:pt x="785" y="892"/>
                    <a:pt x="789" y="889"/>
                  </a:cubicBezTo>
                  <a:cubicBezTo>
                    <a:pt x="794" y="885"/>
                    <a:pt x="800" y="889"/>
                    <a:pt x="806" y="887"/>
                  </a:cubicBezTo>
                  <a:cubicBezTo>
                    <a:pt x="813" y="885"/>
                    <a:pt x="817" y="881"/>
                    <a:pt x="817" y="875"/>
                  </a:cubicBezTo>
                  <a:cubicBezTo>
                    <a:pt x="817" y="860"/>
                    <a:pt x="800" y="858"/>
                    <a:pt x="800" y="843"/>
                  </a:cubicBezTo>
                  <a:cubicBezTo>
                    <a:pt x="800" y="837"/>
                    <a:pt x="806" y="834"/>
                    <a:pt x="809" y="828"/>
                  </a:cubicBezTo>
                  <a:cubicBezTo>
                    <a:pt x="811" y="824"/>
                    <a:pt x="809" y="822"/>
                    <a:pt x="809" y="817"/>
                  </a:cubicBezTo>
                  <a:cubicBezTo>
                    <a:pt x="813" y="815"/>
                    <a:pt x="815" y="815"/>
                    <a:pt x="819" y="813"/>
                  </a:cubicBezTo>
                  <a:cubicBezTo>
                    <a:pt x="817" y="796"/>
                    <a:pt x="813" y="788"/>
                    <a:pt x="806" y="771"/>
                  </a:cubicBezTo>
                  <a:cubicBezTo>
                    <a:pt x="802" y="765"/>
                    <a:pt x="796" y="765"/>
                    <a:pt x="796" y="756"/>
                  </a:cubicBezTo>
                  <a:cubicBezTo>
                    <a:pt x="796" y="750"/>
                    <a:pt x="800" y="748"/>
                    <a:pt x="800" y="741"/>
                  </a:cubicBezTo>
                  <a:cubicBezTo>
                    <a:pt x="800" y="733"/>
                    <a:pt x="792" y="729"/>
                    <a:pt x="783" y="729"/>
                  </a:cubicBezTo>
                  <a:cubicBezTo>
                    <a:pt x="785" y="724"/>
                    <a:pt x="785" y="724"/>
                    <a:pt x="785" y="724"/>
                  </a:cubicBezTo>
                  <a:cubicBezTo>
                    <a:pt x="794" y="724"/>
                    <a:pt x="796" y="718"/>
                    <a:pt x="802" y="716"/>
                  </a:cubicBezTo>
                  <a:cubicBezTo>
                    <a:pt x="811" y="714"/>
                    <a:pt x="821" y="716"/>
                    <a:pt x="821" y="710"/>
                  </a:cubicBezTo>
                  <a:cubicBezTo>
                    <a:pt x="821" y="697"/>
                    <a:pt x="800" y="699"/>
                    <a:pt x="800" y="686"/>
                  </a:cubicBezTo>
                  <a:cubicBezTo>
                    <a:pt x="796" y="686"/>
                    <a:pt x="796" y="686"/>
                    <a:pt x="796" y="686"/>
                  </a:cubicBezTo>
                  <a:cubicBezTo>
                    <a:pt x="792" y="686"/>
                    <a:pt x="792" y="686"/>
                    <a:pt x="787" y="686"/>
                  </a:cubicBezTo>
                  <a:cubicBezTo>
                    <a:pt x="779" y="686"/>
                    <a:pt x="781" y="669"/>
                    <a:pt x="773" y="669"/>
                  </a:cubicBezTo>
                  <a:cubicBezTo>
                    <a:pt x="770" y="669"/>
                    <a:pt x="768" y="671"/>
                    <a:pt x="766" y="671"/>
                  </a:cubicBezTo>
                  <a:cubicBezTo>
                    <a:pt x="760" y="671"/>
                    <a:pt x="756" y="663"/>
                    <a:pt x="756" y="657"/>
                  </a:cubicBezTo>
                  <a:cubicBezTo>
                    <a:pt x="756" y="646"/>
                    <a:pt x="762" y="640"/>
                    <a:pt x="770" y="633"/>
                  </a:cubicBezTo>
                  <a:cubicBezTo>
                    <a:pt x="768" y="631"/>
                    <a:pt x="764" y="631"/>
                    <a:pt x="764" y="629"/>
                  </a:cubicBezTo>
                  <a:cubicBezTo>
                    <a:pt x="764" y="610"/>
                    <a:pt x="785" y="608"/>
                    <a:pt x="798" y="595"/>
                  </a:cubicBezTo>
                  <a:cubicBezTo>
                    <a:pt x="809" y="582"/>
                    <a:pt x="817" y="576"/>
                    <a:pt x="817" y="559"/>
                  </a:cubicBezTo>
                  <a:cubicBezTo>
                    <a:pt x="817" y="555"/>
                    <a:pt x="815" y="551"/>
                    <a:pt x="815" y="544"/>
                  </a:cubicBezTo>
                  <a:cubicBezTo>
                    <a:pt x="815" y="538"/>
                    <a:pt x="823" y="536"/>
                    <a:pt x="823" y="527"/>
                  </a:cubicBezTo>
                  <a:cubicBezTo>
                    <a:pt x="823" y="521"/>
                    <a:pt x="821" y="517"/>
                    <a:pt x="825" y="510"/>
                  </a:cubicBezTo>
                  <a:cubicBezTo>
                    <a:pt x="828" y="506"/>
                    <a:pt x="834" y="506"/>
                    <a:pt x="834" y="500"/>
                  </a:cubicBezTo>
                  <a:cubicBezTo>
                    <a:pt x="834" y="494"/>
                    <a:pt x="832" y="491"/>
                    <a:pt x="828" y="485"/>
                  </a:cubicBezTo>
                  <a:cubicBezTo>
                    <a:pt x="828" y="485"/>
                    <a:pt x="825" y="487"/>
                    <a:pt x="823" y="485"/>
                  </a:cubicBezTo>
                  <a:cubicBezTo>
                    <a:pt x="819" y="474"/>
                    <a:pt x="825" y="466"/>
                    <a:pt x="823" y="453"/>
                  </a:cubicBezTo>
                  <a:cubicBezTo>
                    <a:pt x="817" y="453"/>
                    <a:pt x="817" y="453"/>
                    <a:pt x="817" y="453"/>
                  </a:cubicBezTo>
                  <a:cubicBezTo>
                    <a:pt x="815" y="455"/>
                    <a:pt x="815" y="455"/>
                    <a:pt x="815" y="455"/>
                  </a:cubicBezTo>
                  <a:cubicBezTo>
                    <a:pt x="811" y="445"/>
                    <a:pt x="809" y="438"/>
                    <a:pt x="806" y="426"/>
                  </a:cubicBezTo>
                  <a:cubicBezTo>
                    <a:pt x="804" y="422"/>
                    <a:pt x="796" y="422"/>
                    <a:pt x="796" y="415"/>
                  </a:cubicBezTo>
                  <a:cubicBezTo>
                    <a:pt x="796" y="411"/>
                    <a:pt x="796" y="409"/>
                    <a:pt x="796" y="405"/>
                  </a:cubicBezTo>
                  <a:cubicBezTo>
                    <a:pt x="804" y="405"/>
                    <a:pt x="811" y="405"/>
                    <a:pt x="817" y="398"/>
                  </a:cubicBezTo>
                  <a:cubicBezTo>
                    <a:pt x="825" y="390"/>
                    <a:pt x="821" y="379"/>
                    <a:pt x="821" y="367"/>
                  </a:cubicBezTo>
                  <a:cubicBezTo>
                    <a:pt x="821" y="356"/>
                    <a:pt x="817" y="343"/>
                    <a:pt x="804" y="343"/>
                  </a:cubicBezTo>
                  <a:cubicBezTo>
                    <a:pt x="798" y="343"/>
                    <a:pt x="794" y="347"/>
                    <a:pt x="789" y="354"/>
                  </a:cubicBezTo>
                  <a:cubicBezTo>
                    <a:pt x="787" y="356"/>
                    <a:pt x="787" y="360"/>
                    <a:pt x="785" y="360"/>
                  </a:cubicBezTo>
                  <a:cubicBezTo>
                    <a:pt x="783" y="360"/>
                    <a:pt x="783" y="358"/>
                    <a:pt x="781" y="358"/>
                  </a:cubicBezTo>
                  <a:cubicBezTo>
                    <a:pt x="779" y="358"/>
                    <a:pt x="777" y="356"/>
                    <a:pt x="773" y="356"/>
                  </a:cubicBezTo>
                  <a:cubicBezTo>
                    <a:pt x="766" y="356"/>
                    <a:pt x="766" y="364"/>
                    <a:pt x="760" y="364"/>
                  </a:cubicBezTo>
                  <a:cubicBezTo>
                    <a:pt x="753" y="364"/>
                    <a:pt x="756" y="356"/>
                    <a:pt x="753" y="352"/>
                  </a:cubicBezTo>
                  <a:cubicBezTo>
                    <a:pt x="749" y="345"/>
                    <a:pt x="745" y="345"/>
                    <a:pt x="739" y="341"/>
                  </a:cubicBezTo>
                  <a:cubicBezTo>
                    <a:pt x="732" y="337"/>
                    <a:pt x="730" y="331"/>
                    <a:pt x="722" y="331"/>
                  </a:cubicBezTo>
                  <a:cubicBezTo>
                    <a:pt x="715" y="331"/>
                    <a:pt x="713" y="335"/>
                    <a:pt x="709" y="335"/>
                  </a:cubicBezTo>
                  <a:cubicBezTo>
                    <a:pt x="694" y="335"/>
                    <a:pt x="686" y="324"/>
                    <a:pt x="677" y="311"/>
                  </a:cubicBezTo>
                  <a:cubicBezTo>
                    <a:pt x="671" y="314"/>
                    <a:pt x="671" y="320"/>
                    <a:pt x="665" y="320"/>
                  </a:cubicBezTo>
                  <a:cubicBezTo>
                    <a:pt x="662" y="320"/>
                    <a:pt x="660" y="318"/>
                    <a:pt x="658" y="318"/>
                  </a:cubicBezTo>
                  <a:cubicBezTo>
                    <a:pt x="658" y="305"/>
                    <a:pt x="658" y="297"/>
                    <a:pt x="652" y="286"/>
                  </a:cubicBezTo>
                  <a:cubicBezTo>
                    <a:pt x="652" y="282"/>
                    <a:pt x="648" y="282"/>
                    <a:pt x="648" y="280"/>
                  </a:cubicBezTo>
                  <a:cubicBezTo>
                    <a:pt x="648" y="273"/>
                    <a:pt x="658" y="271"/>
                    <a:pt x="658" y="265"/>
                  </a:cubicBezTo>
                  <a:cubicBezTo>
                    <a:pt x="658" y="252"/>
                    <a:pt x="656" y="244"/>
                    <a:pt x="648" y="233"/>
                  </a:cubicBezTo>
                  <a:cubicBezTo>
                    <a:pt x="639" y="227"/>
                    <a:pt x="639" y="216"/>
                    <a:pt x="629" y="216"/>
                  </a:cubicBezTo>
                  <a:cubicBezTo>
                    <a:pt x="626" y="223"/>
                    <a:pt x="626" y="223"/>
                    <a:pt x="626" y="223"/>
                  </a:cubicBezTo>
                  <a:cubicBezTo>
                    <a:pt x="622" y="220"/>
                    <a:pt x="616" y="218"/>
                    <a:pt x="616" y="214"/>
                  </a:cubicBezTo>
                  <a:cubicBezTo>
                    <a:pt x="616" y="208"/>
                    <a:pt x="620" y="203"/>
                    <a:pt x="620" y="197"/>
                  </a:cubicBezTo>
                  <a:cubicBezTo>
                    <a:pt x="620" y="189"/>
                    <a:pt x="605" y="195"/>
                    <a:pt x="599" y="187"/>
                  </a:cubicBezTo>
                  <a:cubicBezTo>
                    <a:pt x="597" y="184"/>
                    <a:pt x="599" y="180"/>
                    <a:pt x="599" y="176"/>
                  </a:cubicBezTo>
                  <a:cubicBezTo>
                    <a:pt x="597" y="176"/>
                    <a:pt x="595" y="176"/>
                    <a:pt x="593" y="176"/>
                  </a:cubicBezTo>
                  <a:cubicBezTo>
                    <a:pt x="590" y="176"/>
                    <a:pt x="590" y="178"/>
                    <a:pt x="588" y="178"/>
                  </a:cubicBezTo>
                  <a:cubicBezTo>
                    <a:pt x="580" y="178"/>
                    <a:pt x="580" y="165"/>
                    <a:pt x="571" y="165"/>
                  </a:cubicBezTo>
                  <a:cubicBezTo>
                    <a:pt x="565" y="165"/>
                    <a:pt x="563" y="172"/>
                    <a:pt x="557" y="172"/>
                  </a:cubicBezTo>
                  <a:cubicBezTo>
                    <a:pt x="550" y="172"/>
                    <a:pt x="550" y="161"/>
                    <a:pt x="544" y="161"/>
                  </a:cubicBezTo>
                  <a:cubicBezTo>
                    <a:pt x="538" y="161"/>
                    <a:pt x="533" y="165"/>
                    <a:pt x="529" y="170"/>
                  </a:cubicBezTo>
                  <a:cubicBezTo>
                    <a:pt x="525" y="172"/>
                    <a:pt x="521" y="172"/>
                    <a:pt x="521" y="176"/>
                  </a:cubicBezTo>
                  <a:cubicBezTo>
                    <a:pt x="521" y="189"/>
                    <a:pt x="510" y="197"/>
                    <a:pt x="497" y="197"/>
                  </a:cubicBezTo>
                  <a:cubicBezTo>
                    <a:pt x="493" y="197"/>
                    <a:pt x="491" y="193"/>
                    <a:pt x="487" y="193"/>
                  </a:cubicBezTo>
                  <a:cubicBezTo>
                    <a:pt x="480" y="193"/>
                    <a:pt x="476" y="197"/>
                    <a:pt x="470" y="197"/>
                  </a:cubicBezTo>
                  <a:cubicBezTo>
                    <a:pt x="461" y="197"/>
                    <a:pt x="457" y="195"/>
                    <a:pt x="449" y="195"/>
                  </a:cubicBezTo>
                  <a:cubicBezTo>
                    <a:pt x="447" y="203"/>
                    <a:pt x="447" y="214"/>
                    <a:pt x="438" y="214"/>
                  </a:cubicBezTo>
                  <a:cubicBezTo>
                    <a:pt x="427" y="214"/>
                    <a:pt x="425" y="203"/>
                    <a:pt x="421" y="195"/>
                  </a:cubicBezTo>
                  <a:cubicBezTo>
                    <a:pt x="413" y="197"/>
                    <a:pt x="411" y="199"/>
                    <a:pt x="402" y="201"/>
                  </a:cubicBezTo>
                  <a:cubicBezTo>
                    <a:pt x="398" y="203"/>
                    <a:pt x="398" y="212"/>
                    <a:pt x="394" y="212"/>
                  </a:cubicBezTo>
                  <a:cubicBezTo>
                    <a:pt x="385" y="212"/>
                    <a:pt x="383" y="203"/>
                    <a:pt x="375" y="203"/>
                  </a:cubicBezTo>
                  <a:cubicBezTo>
                    <a:pt x="372" y="203"/>
                    <a:pt x="370" y="206"/>
                    <a:pt x="368" y="206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2" y="212"/>
                    <a:pt x="362" y="208"/>
                    <a:pt x="353" y="208"/>
                  </a:cubicBezTo>
                  <a:cubicBezTo>
                    <a:pt x="347" y="208"/>
                    <a:pt x="343" y="208"/>
                    <a:pt x="336" y="212"/>
                  </a:cubicBezTo>
                  <a:cubicBezTo>
                    <a:pt x="334" y="214"/>
                    <a:pt x="334" y="218"/>
                    <a:pt x="330" y="218"/>
                  </a:cubicBezTo>
                  <a:cubicBezTo>
                    <a:pt x="328" y="218"/>
                    <a:pt x="328" y="216"/>
                    <a:pt x="326" y="216"/>
                  </a:cubicBezTo>
                  <a:cubicBezTo>
                    <a:pt x="326" y="208"/>
                    <a:pt x="326" y="203"/>
                    <a:pt x="326" y="197"/>
                  </a:cubicBezTo>
                  <a:cubicBezTo>
                    <a:pt x="326" y="191"/>
                    <a:pt x="324" y="184"/>
                    <a:pt x="320" y="180"/>
                  </a:cubicBezTo>
                  <a:cubicBezTo>
                    <a:pt x="317" y="184"/>
                    <a:pt x="315" y="187"/>
                    <a:pt x="311" y="189"/>
                  </a:cubicBezTo>
                  <a:cubicBezTo>
                    <a:pt x="307" y="189"/>
                    <a:pt x="307" y="189"/>
                    <a:pt x="307" y="189"/>
                  </a:cubicBezTo>
                  <a:cubicBezTo>
                    <a:pt x="307" y="184"/>
                    <a:pt x="307" y="184"/>
                    <a:pt x="307" y="184"/>
                  </a:cubicBezTo>
                  <a:cubicBezTo>
                    <a:pt x="307" y="180"/>
                    <a:pt x="311" y="180"/>
                    <a:pt x="311" y="176"/>
                  </a:cubicBezTo>
                  <a:cubicBezTo>
                    <a:pt x="311" y="167"/>
                    <a:pt x="305" y="163"/>
                    <a:pt x="300" y="157"/>
                  </a:cubicBezTo>
                  <a:cubicBezTo>
                    <a:pt x="296" y="144"/>
                    <a:pt x="296" y="136"/>
                    <a:pt x="288" y="127"/>
                  </a:cubicBezTo>
                  <a:cubicBezTo>
                    <a:pt x="286" y="123"/>
                    <a:pt x="281" y="123"/>
                    <a:pt x="279" y="121"/>
                  </a:cubicBezTo>
                  <a:cubicBezTo>
                    <a:pt x="275" y="115"/>
                    <a:pt x="277" y="108"/>
                    <a:pt x="277" y="100"/>
                  </a:cubicBezTo>
                  <a:cubicBezTo>
                    <a:pt x="271" y="100"/>
                    <a:pt x="271" y="100"/>
                    <a:pt x="271" y="100"/>
                  </a:cubicBezTo>
                  <a:cubicBezTo>
                    <a:pt x="264" y="106"/>
                    <a:pt x="262" y="110"/>
                    <a:pt x="258" y="117"/>
                  </a:cubicBezTo>
                  <a:cubicBezTo>
                    <a:pt x="250" y="112"/>
                    <a:pt x="252" y="104"/>
                    <a:pt x="243" y="100"/>
                  </a:cubicBezTo>
                  <a:cubicBezTo>
                    <a:pt x="237" y="95"/>
                    <a:pt x="226" y="98"/>
                    <a:pt x="226" y="89"/>
                  </a:cubicBezTo>
                  <a:cubicBezTo>
                    <a:pt x="226" y="76"/>
                    <a:pt x="233" y="70"/>
                    <a:pt x="233" y="57"/>
                  </a:cubicBezTo>
                  <a:cubicBezTo>
                    <a:pt x="233" y="45"/>
                    <a:pt x="222" y="40"/>
                    <a:pt x="214" y="32"/>
                  </a:cubicBezTo>
                  <a:cubicBezTo>
                    <a:pt x="205" y="21"/>
                    <a:pt x="205" y="4"/>
                    <a:pt x="193" y="4"/>
                  </a:cubicBezTo>
                  <a:cubicBezTo>
                    <a:pt x="186" y="4"/>
                    <a:pt x="184" y="11"/>
                    <a:pt x="178" y="11"/>
                  </a:cubicBezTo>
                  <a:cubicBezTo>
                    <a:pt x="171" y="11"/>
                    <a:pt x="169" y="4"/>
                    <a:pt x="167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46" y="4"/>
                    <a:pt x="146" y="11"/>
                    <a:pt x="140" y="11"/>
                  </a:cubicBezTo>
                  <a:cubicBezTo>
                    <a:pt x="133" y="11"/>
                    <a:pt x="131" y="4"/>
                    <a:pt x="125" y="4"/>
                  </a:cubicBezTo>
                  <a:cubicBezTo>
                    <a:pt x="116" y="4"/>
                    <a:pt x="112" y="11"/>
                    <a:pt x="101" y="11"/>
                  </a:cubicBezTo>
                  <a:cubicBezTo>
                    <a:pt x="95" y="11"/>
                    <a:pt x="93" y="4"/>
                    <a:pt x="87" y="4"/>
                  </a:cubicBezTo>
                  <a:cubicBezTo>
                    <a:pt x="78" y="4"/>
                    <a:pt x="80" y="21"/>
                    <a:pt x="70" y="21"/>
                  </a:cubicBezTo>
                  <a:cubicBezTo>
                    <a:pt x="63" y="21"/>
                    <a:pt x="61" y="17"/>
                    <a:pt x="55" y="15"/>
                  </a:cubicBezTo>
                  <a:cubicBezTo>
                    <a:pt x="51" y="19"/>
                    <a:pt x="51" y="23"/>
                    <a:pt x="51" y="32"/>
                  </a:cubicBezTo>
                  <a:cubicBezTo>
                    <a:pt x="49" y="36"/>
                    <a:pt x="44" y="40"/>
                    <a:pt x="44" y="47"/>
                  </a:cubicBezTo>
                  <a:cubicBezTo>
                    <a:pt x="44" y="53"/>
                    <a:pt x="55" y="55"/>
                    <a:pt x="55" y="62"/>
                  </a:cubicBezTo>
                  <a:cubicBezTo>
                    <a:pt x="55" y="68"/>
                    <a:pt x="51" y="70"/>
                    <a:pt x="49" y="76"/>
                  </a:cubicBezTo>
                  <a:cubicBezTo>
                    <a:pt x="46" y="81"/>
                    <a:pt x="46" y="85"/>
                    <a:pt x="44" y="87"/>
                  </a:cubicBezTo>
                  <a:cubicBezTo>
                    <a:pt x="40" y="89"/>
                    <a:pt x="34" y="89"/>
                    <a:pt x="29" y="91"/>
                  </a:cubicBezTo>
                  <a:cubicBezTo>
                    <a:pt x="25" y="93"/>
                    <a:pt x="25" y="100"/>
                    <a:pt x="23" y="106"/>
                  </a:cubicBezTo>
                  <a:cubicBezTo>
                    <a:pt x="29" y="106"/>
                    <a:pt x="29" y="110"/>
                    <a:pt x="34" y="112"/>
                  </a:cubicBezTo>
                  <a:cubicBezTo>
                    <a:pt x="42" y="119"/>
                    <a:pt x="49" y="117"/>
                    <a:pt x="55" y="123"/>
                  </a:cubicBezTo>
                  <a:cubicBezTo>
                    <a:pt x="59" y="131"/>
                    <a:pt x="57" y="140"/>
                    <a:pt x="61" y="148"/>
                  </a:cubicBezTo>
                  <a:cubicBezTo>
                    <a:pt x="63" y="155"/>
                    <a:pt x="74" y="153"/>
                    <a:pt x="76" y="159"/>
                  </a:cubicBezTo>
                  <a:cubicBezTo>
                    <a:pt x="76" y="163"/>
                    <a:pt x="74" y="167"/>
                    <a:pt x="76" y="170"/>
                  </a:cubicBezTo>
                  <a:cubicBezTo>
                    <a:pt x="76" y="178"/>
                    <a:pt x="82" y="180"/>
                    <a:pt x="82" y="189"/>
                  </a:cubicBezTo>
                  <a:cubicBezTo>
                    <a:pt x="82" y="201"/>
                    <a:pt x="78" y="210"/>
                    <a:pt x="72" y="220"/>
                  </a:cubicBezTo>
                  <a:cubicBezTo>
                    <a:pt x="63" y="231"/>
                    <a:pt x="44" y="229"/>
                    <a:pt x="44" y="244"/>
                  </a:cubicBezTo>
                  <a:cubicBezTo>
                    <a:pt x="44" y="248"/>
                    <a:pt x="49" y="248"/>
                    <a:pt x="51" y="252"/>
                  </a:cubicBezTo>
                  <a:cubicBezTo>
                    <a:pt x="46" y="261"/>
                    <a:pt x="46" y="261"/>
                    <a:pt x="46" y="261"/>
                  </a:cubicBezTo>
                  <a:cubicBezTo>
                    <a:pt x="49" y="267"/>
                    <a:pt x="53" y="269"/>
                    <a:pt x="53" y="273"/>
                  </a:cubicBezTo>
                  <a:cubicBezTo>
                    <a:pt x="53" y="280"/>
                    <a:pt x="49" y="282"/>
                    <a:pt x="44" y="284"/>
                  </a:cubicBezTo>
                  <a:cubicBezTo>
                    <a:pt x="34" y="290"/>
                    <a:pt x="27" y="292"/>
                    <a:pt x="17" y="295"/>
                  </a:cubicBezTo>
                  <a:cubicBezTo>
                    <a:pt x="10" y="297"/>
                    <a:pt x="0" y="295"/>
                    <a:pt x="0" y="303"/>
                  </a:cubicBezTo>
                  <a:cubicBezTo>
                    <a:pt x="0" y="326"/>
                    <a:pt x="23" y="335"/>
                    <a:pt x="23" y="360"/>
                  </a:cubicBezTo>
                  <a:cubicBezTo>
                    <a:pt x="23" y="369"/>
                    <a:pt x="29" y="373"/>
                    <a:pt x="32" y="383"/>
                  </a:cubicBezTo>
                  <a:cubicBezTo>
                    <a:pt x="21" y="390"/>
                    <a:pt x="15" y="392"/>
                    <a:pt x="2" y="394"/>
                  </a:cubicBezTo>
                  <a:cubicBezTo>
                    <a:pt x="13" y="413"/>
                    <a:pt x="21" y="426"/>
                    <a:pt x="21" y="449"/>
                  </a:cubicBezTo>
                  <a:cubicBezTo>
                    <a:pt x="21" y="466"/>
                    <a:pt x="8" y="477"/>
                    <a:pt x="8" y="494"/>
                  </a:cubicBezTo>
                  <a:cubicBezTo>
                    <a:pt x="8" y="502"/>
                    <a:pt x="17" y="506"/>
                    <a:pt x="21" y="510"/>
                  </a:cubicBezTo>
                  <a:cubicBezTo>
                    <a:pt x="32" y="523"/>
                    <a:pt x="38" y="530"/>
                    <a:pt x="40" y="544"/>
                  </a:cubicBezTo>
                  <a:cubicBezTo>
                    <a:pt x="42" y="566"/>
                    <a:pt x="53" y="576"/>
                    <a:pt x="53" y="597"/>
                  </a:cubicBezTo>
                  <a:cubicBezTo>
                    <a:pt x="53" y="606"/>
                    <a:pt x="53" y="610"/>
                    <a:pt x="53" y="618"/>
                  </a:cubicBezTo>
                  <a:cubicBezTo>
                    <a:pt x="53" y="625"/>
                    <a:pt x="61" y="627"/>
                    <a:pt x="63" y="633"/>
                  </a:cubicBezTo>
                  <a:cubicBezTo>
                    <a:pt x="68" y="642"/>
                    <a:pt x="68" y="648"/>
                    <a:pt x="68" y="657"/>
                  </a:cubicBezTo>
                  <a:cubicBezTo>
                    <a:pt x="68" y="665"/>
                    <a:pt x="68" y="669"/>
                    <a:pt x="68" y="676"/>
                  </a:cubicBezTo>
                  <a:cubicBezTo>
                    <a:pt x="68" y="684"/>
                    <a:pt x="63" y="686"/>
                    <a:pt x="63" y="695"/>
                  </a:cubicBezTo>
                  <a:cubicBezTo>
                    <a:pt x="63" y="699"/>
                    <a:pt x="63" y="703"/>
                    <a:pt x="63" y="707"/>
                  </a:cubicBezTo>
                  <a:cubicBezTo>
                    <a:pt x="63" y="722"/>
                    <a:pt x="63" y="737"/>
                    <a:pt x="55" y="748"/>
                  </a:cubicBezTo>
                  <a:lnTo>
                    <a:pt x="55" y="748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9C2FB4AF-AD58-4EE2-819E-6B1CF9002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3428"/>
              <a:ext cx="152" cy="230"/>
            </a:xfrm>
            <a:custGeom>
              <a:avLst/>
              <a:gdLst>
                <a:gd name="T0" fmla="*/ 16 w 253"/>
                <a:gd name="T1" fmla="*/ 222 h 382"/>
                <a:gd name="T2" fmla="*/ 15 w 253"/>
                <a:gd name="T3" fmla="*/ 219 h 382"/>
                <a:gd name="T4" fmla="*/ 3 w 253"/>
                <a:gd name="T5" fmla="*/ 227 h 382"/>
                <a:gd name="T6" fmla="*/ 2 w 253"/>
                <a:gd name="T7" fmla="*/ 219 h 382"/>
                <a:gd name="T8" fmla="*/ 5 w 253"/>
                <a:gd name="T9" fmla="*/ 209 h 382"/>
                <a:gd name="T10" fmla="*/ 14 w 253"/>
                <a:gd name="T11" fmla="*/ 202 h 382"/>
                <a:gd name="T12" fmla="*/ 22 w 253"/>
                <a:gd name="T13" fmla="*/ 199 h 382"/>
                <a:gd name="T14" fmla="*/ 29 w 253"/>
                <a:gd name="T15" fmla="*/ 192 h 382"/>
                <a:gd name="T16" fmla="*/ 21 w 253"/>
                <a:gd name="T17" fmla="*/ 185 h 382"/>
                <a:gd name="T18" fmla="*/ 28 w 253"/>
                <a:gd name="T19" fmla="*/ 171 h 382"/>
                <a:gd name="T20" fmla="*/ 35 w 253"/>
                <a:gd name="T21" fmla="*/ 148 h 382"/>
                <a:gd name="T22" fmla="*/ 53 w 253"/>
                <a:gd name="T23" fmla="*/ 158 h 382"/>
                <a:gd name="T24" fmla="*/ 56 w 253"/>
                <a:gd name="T25" fmla="*/ 142 h 382"/>
                <a:gd name="T26" fmla="*/ 69 w 253"/>
                <a:gd name="T27" fmla="*/ 136 h 382"/>
                <a:gd name="T28" fmla="*/ 96 w 253"/>
                <a:gd name="T29" fmla="*/ 129 h 382"/>
                <a:gd name="T30" fmla="*/ 109 w 253"/>
                <a:gd name="T31" fmla="*/ 122 h 382"/>
                <a:gd name="T32" fmla="*/ 112 w 253"/>
                <a:gd name="T33" fmla="*/ 110 h 382"/>
                <a:gd name="T34" fmla="*/ 120 w 253"/>
                <a:gd name="T35" fmla="*/ 99 h 382"/>
                <a:gd name="T36" fmla="*/ 144 w 253"/>
                <a:gd name="T37" fmla="*/ 93 h 382"/>
                <a:gd name="T38" fmla="*/ 162 w 253"/>
                <a:gd name="T39" fmla="*/ 93 h 382"/>
                <a:gd name="T40" fmla="*/ 169 w 253"/>
                <a:gd name="T41" fmla="*/ 104 h 382"/>
                <a:gd name="T42" fmla="*/ 182 w 253"/>
                <a:gd name="T43" fmla="*/ 77 h 382"/>
                <a:gd name="T44" fmla="*/ 171 w 253"/>
                <a:gd name="T45" fmla="*/ 59 h 382"/>
                <a:gd name="T46" fmla="*/ 178 w 253"/>
                <a:gd name="T47" fmla="*/ 46 h 382"/>
                <a:gd name="T48" fmla="*/ 179 w 253"/>
                <a:gd name="T49" fmla="*/ 24 h 382"/>
                <a:gd name="T50" fmla="*/ 179 w 253"/>
                <a:gd name="T51" fmla="*/ 11 h 382"/>
                <a:gd name="T52" fmla="*/ 194 w 253"/>
                <a:gd name="T53" fmla="*/ 0 h 382"/>
                <a:gd name="T54" fmla="*/ 204 w 253"/>
                <a:gd name="T55" fmla="*/ 11 h 382"/>
                <a:gd name="T56" fmla="*/ 210 w 253"/>
                <a:gd name="T57" fmla="*/ 32 h 382"/>
                <a:gd name="T58" fmla="*/ 213 w 253"/>
                <a:gd name="T59" fmla="*/ 65 h 382"/>
                <a:gd name="T60" fmla="*/ 210 w 253"/>
                <a:gd name="T61" fmla="*/ 87 h 382"/>
                <a:gd name="T62" fmla="*/ 213 w 253"/>
                <a:gd name="T63" fmla="*/ 109 h 382"/>
                <a:gd name="T64" fmla="*/ 229 w 253"/>
                <a:gd name="T65" fmla="*/ 131 h 382"/>
                <a:gd name="T66" fmla="*/ 237 w 253"/>
                <a:gd name="T67" fmla="*/ 158 h 382"/>
                <a:gd name="T68" fmla="*/ 239 w 253"/>
                <a:gd name="T69" fmla="*/ 183 h 382"/>
                <a:gd name="T70" fmla="*/ 240 w 253"/>
                <a:gd name="T71" fmla="*/ 211 h 382"/>
                <a:gd name="T72" fmla="*/ 250 w 253"/>
                <a:gd name="T73" fmla="*/ 254 h 382"/>
                <a:gd name="T74" fmla="*/ 253 w 253"/>
                <a:gd name="T75" fmla="*/ 286 h 382"/>
                <a:gd name="T76" fmla="*/ 245 w 253"/>
                <a:gd name="T77" fmla="*/ 307 h 382"/>
                <a:gd name="T78" fmla="*/ 233 w 253"/>
                <a:gd name="T79" fmla="*/ 326 h 382"/>
                <a:gd name="T80" fmla="*/ 221 w 253"/>
                <a:gd name="T81" fmla="*/ 366 h 382"/>
                <a:gd name="T82" fmla="*/ 205 w 253"/>
                <a:gd name="T83" fmla="*/ 372 h 382"/>
                <a:gd name="T84" fmla="*/ 182 w 253"/>
                <a:gd name="T85" fmla="*/ 380 h 382"/>
                <a:gd name="T86" fmla="*/ 172 w 253"/>
                <a:gd name="T87" fmla="*/ 339 h 382"/>
                <a:gd name="T88" fmla="*/ 157 w 253"/>
                <a:gd name="T89" fmla="*/ 324 h 382"/>
                <a:gd name="T90" fmla="*/ 146 w 253"/>
                <a:gd name="T91" fmla="*/ 302 h 382"/>
                <a:gd name="T92" fmla="*/ 133 w 253"/>
                <a:gd name="T93" fmla="*/ 286 h 382"/>
                <a:gd name="T94" fmla="*/ 124 w 253"/>
                <a:gd name="T95" fmla="*/ 273 h 382"/>
                <a:gd name="T96" fmla="*/ 88 w 253"/>
                <a:gd name="T97" fmla="*/ 256 h 382"/>
                <a:gd name="T98" fmla="*/ 67 w 253"/>
                <a:gd name="T99" fmla="*/ 237 h 382"/>
                <a:gd name="T100" fmla="*/ 34 w 253"/>
                <a:gd name="T101" fmla="*/ 227 h 382"/>
                <a:gd name="T102" fmla="*/ 16 w 253"/>
                <a:gd name="T103" fmla="*/ 2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3" h="382">
                  <a:moveTo>
                    <a:pt x="16" y="222"/>
                  </a:moveTo>
                  <a:lnTo>
                    <a:pt x="16" y="222"/>
                  </a:lnTo>
                  <a:cubicBezTo>
                    <a:pt x="16" y="219"/>
                    <a:pt x="16" y="219"/>
                    <a:pt x="16" y="219"/>
                  </a:cubicBezTo>
                  <a:cubicBezTo>
                    <a:pt x="15" y="219"/>
                    <a:pt x="15" y="219"/>
                    <a:pt x="15" y="219"/>
                  </a:cubicBezTo>
                  <a:cubicBezTo>
                    <a:pt x="12" y="221"/>
                    <a:pt x="9" y="219"/>
                    <a:pt x="6" y="222"/>
                  </a:cubicBezTo>
                  <a:cubicBezTo>
                    <a:pt x="5" y="224"/>
                    <a:pt x="5" y="227"/>
                    <a:pt x="3" y="227"/>
                  </a:cubicBezTo>
                  <a:cubicBezTo>
                    <a:pt x="2" y="227"/>
                    <a:pt x="2" y="227"/>
                    <a:pt x="2" y="227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11"/>
                    <a:pt x="3" y="209"/>
                    <a:pt x="5" y="209"/>
                  </a:cubicBezTo>
                  <a:cubicBezTo>
                    <a:pt x="8" y="208"/>
                    <a:pt x="9" y="209"/>
                    <a:pt x="12" y="208"/>
                  </a:cubicBezTo>
                  <a:cubicBezTo>
                    <a:pt x="14" y="206"/>
                    <a:pt x="14" y="203"/>
                    <a:pt x="14" y="202"/>
                  </a:cubicBezTo>
                  <a:cubicBezTo>
                    <a:pt x="15" y="199"/>
                    <a:pt x="16" y="198"/>
                    <a:pt x="19" y="198"/>
                  </a:cubicBezTo>
                  <a:cubicBezTo>
                    <a:pt x="21" y="198"/>
                    <a:pt x="21" y="199"/>
                    <a:pt x="22" y="199"/>
                  </a:cubicBezTo>
                  <a:cubicBezTo>
                    <a:pt x="25" y="201"/>
                    <a:pt x="27" y="201"/>
                    <a:pt x="29" y="201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29" y="189"/>
                    <a:pt x="25" y="187"/>
                    <a:pt x="22" y="187"/>
                  </a:cubicBezTo>
                  <a:cubicBezTo>
                    <a:pt x="22" y="187"/>
                    <a:pt x="21" y="186"/>
                    <a:pt x="21" y="185"/>
                  </a:cubicBezTo>
                  <a:cubicBezTo>
                    <a:pt x="21" y="183"/>
                    <a:pt x="24" y="183"/>
                    <a:pt x="24" y="182"/>
                  </a:cubicBezTo>
                  <a:cubicBezTo>
                    <a:pt x="27" y="177"/>
                    <a:pt x="27" y="174"/>
                    <a:pt x="28" y="171"/>
                  </a:cubicBezTo>
                  <a:cubicBezTo>
                    <a:pt x="32" y="167"/>
                    <a:pt x="35" y="164"/>
                    <a:pt x="35" y="158"/>
                  </a:cubicBezTo>
                  <a:cubicBezTo>
                    <a:pt x="35" y="154"/>
                    <a:pt x="35" y="153"/>
                    <a:pt x="35" y="148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44" y="148"/>
                    <a:pt x="45" y="158"/>
                    <a:pt x="53" y="158"/>
                  </a:cubicBezTo>
                  <a:cubicBezTo>
                    <a:pt x="56" y="158"/>
                    <a:pt x="54" y="154"/>
                    <a:pt x="54" y="151"/>
                  </a:cubicBezTo>
                  <a:cubicBezTo>
                    <a:pt x="54" y="148"/>
                    <a:pt x="53" y="144"/>
                    <a:pt x="56" y="142"/>
                  </a:cubicBezTo>
                  <a:cubicBezTo>
                    <a:pt x="57" y="141"/>
                    <a:pt x="59" y="142"/>
                    <a:pt x="60" y="141"/>
                  </a:cubicBezTo>
                  <a:cubicBezTo>
                    <a:pt x="63" y="139"/>
                    <a:pt x="66" y="138"/>
                    <a:pt x="69" y="136"/>
                  </a:cubicBezTo>
                  <a:cubicBezTo>
                    <a:pt x="75" y="134"/>
                    <a:pt x="77" y="134"/>
                    <a:pt x="83" y="134"/>
                  </a:cubicBezTo>
                  <a:cubicBezTo>
                    <a:pt x="89" y="132"/>
                    <a:pt x="91" y="131"/>
                    <a:pt x="96" y="129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104" y="129"/>
                    <a:pt x="107" y="126"/>
                    <a:pt x="109" y="122"/>
                  </a:cubicBezTo>
                  <a:cubicBezTo>
                    <a:pt x="111" y="120"/>
                    <a:pt x="112" y="120"/>
                    <a:pt x="112" y="118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112" y="106"/>
                    <a:pt x="112" y="106"/>
                    <a:pt x="112" y="106"/>
                  </a:cubicBezTo>
                  <a:cubicBezTo>
                    <a:pt x="112" y="103"/>
                    <a:pt x="117" y="102"/>
                    <a:pt x="120" y="99"/>
                  </a:cubicBezTo>
                  <a:cubicBezTo>
                    <a:pt x="125" y="96"/>
                    <a:pt x="130" y="93"/>
                    <a:pt x="137" y="93"/>
                  </a:cubicBezTo>
                  <a:cubicBezTo>
                    <a:pt x="144" y="93"/>
                    <a:pt x="144" y="93"/>
                    <a:pt x="144" y="93"/>
                  </a:cubicBezTo>
                  <a:cubicBezTo>
                    <a:pt x="149" y="93"/>
                    <a:pt x="152" y="94"/>
                    <a:pt x="156" y="94"/>
                  </a:cubicBezTo>
                  <a:cubicBezTo>
                    <a:pt x="159" y="94"/>
                    <a:pt x="160" y="93"/>
                    <a:pt x="162" y="93"/>
                  </a:cubicBezTo>
                  <a:cubicBezTo>
                    <a:pt x="166" y="93"/>
                    <a:pt x="166" y="93"/>
                    <a:pt x="166" y="93"/>
                  </a:cubicBezTo>
                  <a:cubicBezTo>
                    <a:pt x="166" y="97"/>
                    <a:pt x="166" y="100"/>
                    <a:pt x="169" y="104"/>
                  </a:cubicBezTo>
                  <a:cubicBezTo>
                    <a:pt x="178" y="102"/>
                    <a:pt x="179" y="93"/>
                    <a:pt x="181" y="83"/>
                  </a:cubicBezTo>
                  <a:cubicBezTo>
                    <a:pt x="181" y="81"/>
                    <a:pt x="182" y="80"/>
                    <a:pt x="182" y="77"/>
                  </a:cubicBezTo>
                  <a:cubicBezTo>
                    <a:pt x="182" y="72"/>
                    <a:pt x="179" y="70"/>
                    <a:pt x="176" y="67"/>
                  </a:cubicBezTo>
                  <a:cubicBezTo>
                    <a:pt x="173" y="64"/>
                    <a:pt x="171" y="62"/>
                    <a:pt x="171" y="59"/>
                  </a:cubicBezTo>
                  <a:cubicBezTo>
                    <a:pt x="171" y="56"/>
                    <a:pt x="175" y="56"/>
                    <a:pt x="176" y="55"/>
                  </a:cubicBezTo>
                  <a:cubicBezTo>
                    <a:pt x="178" y="52"/>
                    <a:pt x="178" y="49"/>
                    <a:pt x="178" y="46"/>
                  </a:cubicBezTo>
                  <a:cubicBezTo>
                    <a:pt x="179" y="40"/>
                    <a:pt x="182" y="38"/>
                    <a:pt x="182" y="32"/>
                  </a:cubicBezTo>
                  <a:cubicBezTo>
                    <a:pt x="182" y="29"/>
                    <a:pt x="179" y="27"/>
                    <a:pt x="179" y="24"/>
                  </a:cubicBezTo>
                  <a:cubicBezTo>
                    <a:pt x="179" y="20"/>
                    <a:pt x="182" y="19"/>
                    <a:pt x="182" y="16"/>
                  </a:cubicBezTo>
                  <a:cubicBezTo>
                    <a:pt x="182" y="14"/>
                    <a:pt x="179" y="13"/>
                    <a:pt x="179" y="11"/>
                  </a:cubicBezTo>
                  <a:cubicBezTo>
                    <a:pt x="179" y="8"/>
                    <a:pt x="181" y="4"/>
                    <a:pt x="185" y="4"/>
                  </a:cubicBezTo>
                  <a:cubicBezTo>
                    <a:pt x="188" y="3"/>
                    <a:pt x="191" y="3"/>
                    <a:pt x="194" y="0"/>
                  </a:cubicBezTo>
                  <a:cubicBezTo>
                    <a:pt x="197" y="1"/>
                    <a:pt x="200" y="0"/>
                    <a:pt x="201" y="3"/>
                  </a:cubicBezTo>
                  <a:cubicBezTo>
                    <a:pt x="204" y="4"/>
                    <a:pt x="204" y="8"/>
                    <a:pt x="204" y="11"/>
                  </a:cubicBezTo>
                  <a:cubicBezTo>
                    <a:pt x="204" y="17"/>
                    <a:pt x="204" y="17"/>
                    <a:pt x="204" y="17"/>
                  </a:cubicBezTo>
                  <a:cubicBezTo>
                    <a:pt x="204" y="23"/>
                    <a:pt x="208" y="26"/>
                    <a:pt x="210" y="32"/>
                  </a:cubicBezTo>
                  <a:cubicBezTo>
                    <a:pt x="211" y="38"/>
                    <a:pt x="210" y="42"/>
                    <a:pt x="211" y="48"/>
                  </a:cubicBezTo>
                  <a:cubicBezTo>
                    <a:pt x="211" y="55"/>
                    <a:pt x="213" y="58"/>
                    <a:pt x="213" y="65"/>
                  </a:cubicBezTo>
                  <a:cubicBezTo>
                    <a:pt x="213" y="71"/>
                    <a:pt x="210" y="74"/>
                    <a:pt x="210" y="80"/>
                  </a:cubicBezTo>
                  <a:cubicBezTo>
                    <a:pt x="210" y="87"/>
                    <a:pt x="210" y="87"/>
                    <a:pt x="210" y="87"/>
                  </a:cubicBezTo>
                  <a:cubicBezTo>
                    <a:pt x="210" y="90"/>
                    <a:pt x="211" y="91"/>
                    <a:pt x="211" y="94"/>
                  </a:cubicBezTo>
                  <a:cubicBezTo>
                    <a:pt x="213" y="100"/>
                    <a:pt x="211" y="104"/>
                    <a:pt x="213" y="109"/>
                  </a:cubicBezTo>
                  <a:cubicBezTo>
                    <a:pt x="214" y="112"/>
                    <a:pt x="216" y="113"/>
                    <a:pt x="218" y="116"/>
                  </a:cubicBezTo>
                  <a:cubicBezTo>
                    <a:pt x="223" y="120"/>
                    <a:pt x="224" y="125"/>
                    <a:pt x="229" y="131"/>
                  </a:cubicBezTo>
                  <a:cubicBezTo>
                    <a:pt x="234" y="136"/>
                    <a:pt x="234" y="142"/>
                    <a:pt x="236" y="151"/>
                  </a:cubicBezTo>
                  <a:cubicBezTo>
                    <a:pt x="236" y="154"/>
                    <a:pt x="237" y="155"/>
                    <a:pt x="237" y="158"/>
                  </a:cubicBezTo>
                  <a:cubicBezTo>
                    <a:pt x="237" y="167"/>
                    <a:pt x="237" y="167"/>
                    <a:pt x="237" y="167"/>
                  </a:cubicBezTo>
                  <a:cubicBezTo>
                    <a:pt x="237" y="174"/>
                    <a:pt x="239" y="177"/>
                    <a:pt x="239" y="183"/>
                  </a:cubicBezTo>
                  <a:cubicBezTo>
                    <a:pt x="239" y="205"/>
                    <a:pt x="239" y="205"/>
                    <a:pt x="239" y="205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2" y="215"/>
                    <a:pt x="242" y="217"/>
                    <a:pt x="243" y="222"/>
                  </a:cubicBezTo>
                  <a:cubicBezTo>
                    <a:pt x="246" y="234"/>
                    <a:pt x="248" y="241"/>
                    <a:pt x="250" y="254"/>
                  </a:cubicBezTo>
                  <a:cubicBezTo>
                    <a:pt x="252" y="262"/>
                    <a:pt x="253" y="265"/>
                    <a:pt x="253" y="272"/>
                  </a:cubicBezTo>
                  <a:cubicBezTo>
                    <a:pt x="253" y="286"/>
                    <a:pt x="253" y="286"/>
                    <a:pt x="253" y="286"/>
                  </a:cubicBezTo>
                  <a:cubicBezTo>
                    <a:pt x="253" y="291"/>
                    <a:pt x="252" y="291"/>
                    <a:pt x="249" y="294"/>
                  </a:cubicBezTo>
                  <a:cubicBezTo>
                    <a:pt x="246" y="297"/>
                    <a:pt x="246" y="301"/>
                    <a:pt x="245" y="307"/>
                  </a:cubicBezTo>
                  <a:cubicBezTo>
                    <a:pt x="242" y="310"/>
                    <a:pt x="242" y="313"/>
                    <a:pt x="240" y="317"/>
                  </a:cubicBezTo>
                  <a:cubicBezTo>
                    <a:pt x="237" y="321"/>
                    <a:pt x="234" y="323"/>
                    <a:pt x="233" y="326"/>
                  </a:cubicBezTo>
                  <a:cubicBezTo>
                    <a:pt x="230" y="333"/>
                    <a:pt x="227" y="336"/>
                    <a:pt x="224" y="343"/>
                  </a:cubicBezTo>
                  <a:cubicBezTo>
                    <a:pt x="223" y="352"/>
                    <a:pt x="224" y="358"/>
                    <a:pt x="221" y="366"/>
                  </a:cubicBezTo>
                  <a:cubicBezTo>
                    <a:pt x="221" y="369"/>
                    <a:pt x="221" y="369"/>
                    <a:pt x="221" y="369"/>
                  </a:cubicBezTo>
                  <a:cubicBezTo>
                    <a:pt x="216" y="369"/>
                    <a:pt x="211" y="369"/>
                    <a:pt x="205" y="372"/>
                  </a:cubicBezTo>
                  <a:cubicBezTo>
                    <a:pt x="198" y="375"/>
                    <a:pt x="195" y="382"/>
                    <a:pt x="187" y="382"/>
                  </a:cubicBezTo>
                  <a:cubicBezTo>
                    <a:pt x="184" y="382"/>
                    <a:pt x="184" y="381"/>
                    <a:pt x="182" y="380"/>
                  </a:cubicBezTo>
                  <a:cubicBezTo>
                    <a:pt x="178" y="374"/>
                    <a:pt x="179" y="369"/>
                    <a:pt x="176" y="364"/>
                  </a:cubicBezTo>
                  <a:cubicBezTo>
                    <a:pt x="173" y="355"/>
                    <a:pt x="175" y="348"/>
                    <a:pt x="172" y="339"/>
                  </a:cubicBezTo>
                  <a:cubicBezTo>
                    <a:pt x="172" y="333"/>
                    <a:pt x="173" y="329"/>
                    <a:pt x="171" y="326"/>
                  </a:cubicBezTo>
                  <a:cubicBezTo>
                    <a:pt x="166" y="323"/>
                    <a:pt x="163" y="326"/>
                    <a:pt x="157" y="324"/>
                  </a:cubicBezTo>
                  <a:cubicBezTo>
                    <a:pt x="153" y="323"/>
                    <a:pt x="150" y="318"/>
                    <a:pt x="147" y="313"/>
                  </a:cubicBezTo>
                  <a:cubicBezTo>
                    <a:pt x="146" y="310"/>
                    <a:pt x="149" y="305"/>
                    <a:pt x="146" y="302"/>
                  </a:cubicBezTo>
                  <a:cubicBezTo>
                    <a:pt x="143" y="300"/>
                    <a:pt x="140" y="300"/>
                    <a:pt x="139" y="297"/>
                  </a:cubicBezTo>
                  <a:cubicBezTo>
                    <a:pt x="136" y="294"/>
                    <a:pt x="136" y="289"/>
                    <a:pt x="133" y="286"/>
                  </a:cubicBezTo>
                  <a:cubicBezTo>
                    <a:pt x="131" y="286"/>
                    <a:pt x="130" y="285"/>
                    <a:pt x="128" y="284"/>
                  </a:cubicBezTo>
                  <a:cubicBezTo>
                    <a:pt x="125" y="281"/>
                    <a:pt x="127" y="276"/>
                    <a:pt x="124" y="273"/>
                  </a:cubicBezTo>
                  <a:cubicBezTo>
                    <a:pt x="120" y="270"/>
                    <a:pt x="115" y="269"/>
                    <a:pt x="111" y="265"/>
                  </a:cubicBezTo>
                  <a:cubicBezTo>
                    <a:pt x="104" y="259"/>
                    <a:pt x="96" y="259"/>
                    <a:pt x="88" y="256"/>
                  </a:cubicBezTo>
                  <a:cubicBezTo>
                    <a:pt x="79" y="251"/>
                    <a:pt x="85" y="238"/>
                    <a:pt x="76" y="234"/>
                  </a:cubicBezTo>
                  <a:cubicBezTo>
                    <a:pt x="67" y="237"/>
                    <a:pt x="67" y="237"/>
                    <a:pt x="67" y="237"/>
                  </a:cubicBezTo>
                  <a:cubicBezTo>
                    <a:pt x="63" y="237"/>
                    <a:pt x="61" y="237"/>
                    <a:pt x="59" y="237"/>
                  </a:cubicBezTo>
                  <a:cubicBezTo>
                    <a:pt x="48" y="237"/>
                    <a:pt x="44" y="231"/>
                    <a:pt x="34" y="227"/>
                  </a:cubicBezTo>
                  <a:cubicBezTo>
                    <a:pt x="28" y="224"/>
                    <a:pt x="24" y="224"/>
                    <a:pt x="16" y="222"/>
                  </a:cubicBezTo>
                  <a:lnTo>
                    <a:pt x="16" y="222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7212292F-1405-4225-8EE7-D82D70FBD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3428"/>
              <a:ext cx="152" cy="230"/>
            </a:xfrm>
            <a:custGeom>
              <a:avLst/>
              <a:gdLst>
                <a:gd name="T0" fmla="*/ 16 w 253"/>
                <a:gd name="T1" fmla="*/ 222 h 382"/>
                <a:gd name="T2" fmla="*/ 15 w 253"/>
                <a:gd name="T3" fmla="*/ 219 h 382"/>
                <a:gd name="T4" fmla="*/ 3 w 253"/>
                <a:gd name="T5" fmla="*/ 227 h 382"/>
                <a:gd name="T6" fmla="*/ 2 w 253"/>
                <a:gd name="T7" fmla="*/ 219 h 382"/>
                <a:gd name="T8" fmla="*/ 5 w 253"/>
                <a:gd name="T9" fmla="*/ 209 h 382"/>
                <a:gd name="T10" fmla="*/ 14 w 253"/>
                <a:gd name="T11" fmla="*/ 202 h 382"/>
                <a:gd name="T12" fmla="*/ 22 w 253"/>
                <a:gd name="T13" fmla="*/ 199 h 382"/>
                <a:gd name="T14" fmla="*/ 29 w 253"/>
                <a:gd name="T15" fmla="*/ 192 h 382"/>
                <a:gd name="T16" fmla="*/ 21 w 253"/>
                <a:gd name="T17" fmla="*/ 185 h 382"/>
                <a:gd name="T18" fmla="*/ 28 w 253"/>
                <a:gd name="T19" fmla="*/ 171 h 382"/>
                <a:gd name="T20" fmla="*/ 35 w 253"/>
                <a:gd name="T21" fmla="*/ 148 h 382"/>
                <a:gd name="T22" fmla="*/ 53 w 253"/>
                <a:gd name="T23" fmla="*/ 158 h 382"/>
                <a:gd name="T24" fmla="*/ 56 w 253"/>
                <a:gd name="T25" fmla="*/ 142 h 382"/>
                <a:gd name="T26" fmla="*/ 69 w 253"/>
                <a:gd name="T27" fmla="*/ 136 h 382"/>
                <a:gd name="T28" fmla="*/ 96 w 253"/>
                <a:gd name="T29" fmla="*/ 129 h 382"/>
                <a:gd name="T30" fmla="*/ 109 w 253"/>
                <a:gd name="T31" fmla="*/ 122 h 382"/>
                <a:gd name="T32" fmla="*/ 112 w 253"/>
                <a:gd name="T33" fmla="*/ 110 h 382"/>
                <a:gd name="T34" fmla="*/ 120 w 253"/>
                <a:gd name="T35" fmla="*/ 99 h 382"/>
                <a:gd name="T36" fmla="*/ 144 w 253"/>
                <a:gd name="T37" fmla="*/ 93 h 382"/>
                <a:gd name="T38" fmla="*/ 162 w 253"/>
                <a:gd name="T39" fmla="*/ 93 h 382"/>
                <a:gd name="T40" fmla="*/ 169 w 253"/>
                <a:gd name="T41" fmla="*/ 104 h 382"/>
                <a:gd name="T42" fmla="*/ 182 w 253"/>
                <a:gd name="T43" fmla="*/ 77 h 382"/>
                <a:gd name="T44" fmla="*/ 171 w 253"/>
                <a:gd name="T45" fmla="*/ 59 h 382"/>
                <a:gd name="T46" fmla="*/ 178 w 253"/>
                <a:gd name="T47" fmla="*/ 46 h 382"/>
                <a:gd name="T48" fmla="*/ 179 w 253"/>
                <a:gd name="T49" fmla="*/ 24 h 382"/>
                <a:gd name="T50" fmla="*/ 179 w 253"/>
                <a:gd name="T51" fmla="*/ 11 h 382"/>
                <a:gd name="T52" fmla="*/ 194 w 253"/>
                <a:gd name="T53" fmla="*/ 0 h 382"/>
                <a:gd name="T54" fmla="*/ 204 w 253"/>
                <a:gd name="T55" fmla="*/ 11 h 382"/>
                <a:gd name="T56" fmla="*/ 210 w 253"/>
                <a:gd name="T57" fmla="*/ 32 h 382"/>
                <a:gd name="T58" fmla="*/ 213 w 253"/>
                <a:gd name="T59" fmla="*/ 65 h 382"/>
                <a:gd name="T60" fmla="*/ 210 w 253"/>
                <a:gd name="T61" fmla="*/ 87 h 382"/>
                <a:gd name="T62" fmla="*/ 213 w 253"/>
                <a:gd name="T63" fmla="*/ 109 h 382"/>
                <a:gd name="T64" fmla="*/ 229 w 253"/>
                <a:gd name="T65" fmla="*/ 131 h 382"/>
                <a:gd name="T66" fmla="*/ 237 w 253"/>
                <a:gd name="T67" fmla="*/ 158 h 382"/>
                <a:gd name="T68" fmla="*/ 239 w 253"/>
                <a:gd name="T69" fmla="*/ 183 h 382"/>
                <a:gd name="T70" fmla="*/ 240 w 253"/>
                <a:gd name="T71" fmla="*/ 211 h 382"/>
                <a:gd name="T72" fmla="*/ 250 w 253"/>
                <a:gd name="T73" fmla="*/ 254 h 382"/>
                <a:gd name="T74" fmla="*/ 253 w 253"/>
                <a:gd name="T75" fmla="*/ 286 h 382"/>
                <a:gd name="T76" fmla="*/ 245 w 253"/>
                <a:gd name="T77" fmla="*/ 307 h 382"/>
                <a:gd name="T78" fmla="*/ 233 w 253"/>
                <a:gd name="T79" fmla="*/ 326 h 382"/>
                <a:gd name="T80" fmla="*/ 221 w 253"/>
                <a:gd name="T81" fmla="*/ 366 h 382"/>
                <a:gd name="T82" fmla="*/ 205 w 253"/>
                <a:gd name="T83" fmla="*/ 372 h 382"/>
                <a:gd name="T84" fmla="*/ 182 w 253"/>
                <a:gd name="T85" fmla="*/ 380 h 382"/>
                <a:gd name="T86" fmla="*/ 172 w 253"/>
                <a:gd name="T87" fmla="*/ 339 h 382"/>
                <a:gd name="T88" fmla="*/ 157 w 253"/>
                <a:gd name="T89" fmla="*/ 324 h 382"/>
                <a:gd name="T90" fmla="*/ 146 w 253"/>
                <a:gd name="T91" fmla="*/ 302 h 382"/>
                <a:gd name="T92" fmla="*/ 133 w 253"/>
                <a:gd name="T93" fmla="*/ 286 h 382"/>
                <a:gd name="T94" fmla="*/ 124 w 253"/>
                <a:gd name="T95" fmla="*/ 273 h 382"/>
                <a:gd name="T96" fmla="*/ 88 w 253"/>
                <a:gd name="T97" fmla="*/ 256 h 382"/>
                <a:gd name="T98" fmla="*/ 67 w 253"/>
                <a:gd name="T99" fmla="*/ 237 h 382"/>
                <a:gd name="T100" fmla="*/ 34 w 253"/>
                <a:gd name="T101" fmla="*/ 227 h 382"/>
                <a:gd name="T102" fmla="*/ 16 w 253"/>
                <a:gd name="T103" fmla="*/ 2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3" h="382">
                  <a:moveTo>
                    <a:pt x="16" y="222"/>
                  </a:moveTo>
                  <a:lnTo>
                    <a:pt x="16" y="222"/>
                  </a:lnTo>
                  <a:cubicBezTo>
                    <a:pt x="16" y="219"/>
                    <a:pt x="16" y="219"/>
                    <a:pt x="16" y="219"/>
                  </a:cubicBezTo>
                  <a:cubicBezTo>
                    <a:pt x="15" y="219"/>
                    <a:pt x="15" y="219"/>
                    <a:pt x="15" y="219"/>
                  </a:cubicBezTo>
                  <a:cubicBezTo>
                    <a:pt x="12" y="221"/>
                    <a:pt x="9" y="219"/>
                    <a:pt x="6" y="222"/>
                  </a:cubicBezTo>
                  <a:cubicBezTo>
                    <a:pt x="5" y="224"/>
                    <a:pt x="5" y="227"/>
                    <a:pt x="3" y="227"/>
                  </a:cubicBezTo>
                  <a:cubicBezTo>
                    <a:pt x="2" y="227"/>
                    <a:pt x="2" y="227"/>
                    <a:pt x="2" y="227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11"/>
                    <a:pt x="3" y="209"/>
                    <a:pt x="5" y="209"/>
                  </a:cubicBezTo>
                  <a:cubicBezTo>
                    <a:pt x="8" y="208"/>
                    <a:pt x="9" y="209"/>
                    <a:pt x="12" y="208"/>
                  </a:cubicBezTo>
                  <a:cubicBezTo>
                    <a:pt x="14" y="206"/>
                    <a:pt x="14" y="203"/>
                    <a:pt x="14" y="202"/>
                  </a:cubicBezTo>
                  <a:cubicBezTo>
                    <a:pt x="15" y="199"/>
                    <a:pt x="16" y="198"/>
                    <a:pt x="19" y="198"/>
                  </a:cubicBezTo>
                  <a:cubicBezTo>
                    <a:pt x="21" y="198"/>
                    <a:pt x="21" y="199"/>
                    <a:pt x="22" y="199"/>
                  </a:cubicBezTo>
                  <a:cubicBezTo>
                    <a:pt x="25" y="201"/>
                    <a:pt x="27" y="201"/>
                    <a:pt x="29" y="201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29" y="189"/>
                    <a:pt x="25" y="187"/>
                    <a:pt x="22" y="187"/>
                  </a:cubicBezTo>
                  <a:cubicBezTo>
                    <a:pt x="22" y="187"/>
                    <a:pt x="21" y="186"/>
                    <a:pt x="21" y="185"/>
                  </a:cubicBezTo>
                  <a:cubicBezTo>
                    <a:pt x="21" y="183"/>
                    <a:pt x="24" y="183"/>
                    <a:pt x="24" y="182"/>
                  </a:cubicBezTo>
                  <a:cubicBezTo>
                    <a:pt x="27" y="177"/>
                    <a:pt x="27" y="174"/>
                    <a:pt x="28" y="171"/>
                  </a:cubicBezTo>
                  <a:cubicBezTo>
                    <a:pt x="32" y="167"/>
                    <a:pt x="35" y="164"/>
                    <a:pt x="35" y="158"/>
                  </a:cubicBezTo>
                  <a:cubicBezTo>
                    <a:pt x="35" y="154"/>
                    <a:pt x="35" y="153"/>
                    <a:pt x="35" y="148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44" y="148"/>
                    <a:pt x="45" y="158"/>
                    <a:pt x="53" y="158"/>
                  </a:cubicBezTo>
                  <a:cubicBezTo>
                    <a:pt x="56" y="158"/>
                    <a:pt x="54" y="154"/>
                    <a:pt x="54" y="151"/>
                  </a:cubicBezTo>
                  <a:cubicBezTo>
                    <a:pt x="54" y="148"/>
                    <a:pt x="53" y="144"/>
                    <a:pt x="56" y="142"/>
                  </a:cubicBezTo>
                  <a:cubicBezTo>
                    <a:pt x="57" y="141"/>
                    <a:pt x="59" y="142"/>
                    <a:pt x="60" y="141"/>
                  </a:cubicBezTo>
                  <a:cubicBezTo>
                    <a:pt x="63" y="139"/>
                    <a:pt x="66" y="138"/>
                    <a:pt x="69" y="136"/>
                  </a:cubicBezTo>
                  <a:cubicBezTo>
                    <a:pt x="75" y="134"/>
                    <a:pt x="77" y="134"/>
                    <a:pt x="83" y="134"/>
                  </a:cubicBezTo>
                  <a:cubicBezTo>
                    <a:pt x="89" y="132"/>
                    <a:pt x="91" y="131"/>
                    <a:pt x="96" y="129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104" y="129"/>
                    <a:pt x="107" y="126"/>
                    <a:pt x="109" y="122"/>
                  </a:cubicBezTo>
                  <a:cubicBezTo>
                    <a:pt x="111" y="120"/>
                    <a:pt x="112" y="120"/>
                    <a:pt x="112" y="118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112" y="106"/>
                    <a:pt x="112" y="106"/>
                    <a:pt x="112" y="106"/>
                  </a:cubicBezTo>
                  <a:cubicBezTo>
                    <a:pt x="112" y="103"/>
                    <a:pt x="117" y="102"/>
                    <a:pt x="120" y="99"/>
                  </a:cubicBezTo>
                  <a:cubicBezTo>
                    <a:pt x="125" y="96"/>
                    <a:pt x="130" y="93"/>
                    <a:pt x="137" y="93"/>
                  </a:cubicBezTo>
                  <a:cubicBezTo>
                    <a:pt x="144" y="93"/>
                    <a:pt x="144" y="93"/>
                    <a:pt x="144" y="93"/>
                  </a:cubicBezTo>
                  <a:cubicBezTo>
                    <a:pt x="149" y="93"/>
                    <a:pt x="152" y="94"/>
                    <a:pt x="156" y="94"/>
                  </a:cubicBezTo>
                  <a:cubicBezTo>
                    <a:pt x="159" y="94"/>
                    <a:pt x="160" y="93"/>
                    <a:pt x="162" y="93"/>
                  </a:cubicBezTo>
                  <a:cubicBezTo>
                    <a:pt x="166" y="93"/>
                    <a:pt x="166" y="93"/>
                    <a:pt x="166" y="93"/>
                  </a:cubicBezTo>
                  <a:cubicBezTo>
                    <a:pt x="166" y="97"/>
                    <a:pt x="166" y="100"/>
                    <a:pt x="169" y="104"/>
                  </a:cubicBezTo>
                  <a:cubicBezTo>
                    <a:pt x="178" y="102"/>
                    <a:pt x="179" y="93"/>
                    <a:pt x="181" y="83"/>
                  </a:cubicBezTo>
                  <a:cubicBezTo>
                    <a:pt x="181" y="81"/>
                    <a:pt x="182" y="80"/>
                    <a:pt x="182" y="77"/>
                  </a:cubicBezTo>
                  <a:cubicBezTo>
                    <a:pt x="182" y="72"/>
                    <a:pt x="179" y="70"/>
                    <a:pt x="176" y="67"/>
                  </a:cubicBezTo>
                  <a:cubicBezTo>
                    <a:pt x="173" y="64"/>
                    <a:pt x="171" y="62"/>
                    <a:pt x="171" y="59"/>
                  </a:cubicBezTo>
                  <a:cubicBezTo>
                    <a:pt x="171" y="56"/>
                    <a:pt x="175" y="56"/>
                    <a:pt x="176" y="55"/>
                  </a:cubicBezTo>
                  <a:cubicBezTo>
                    <a:pt x="178" y="52"/>
                    <a:pt x="178" y="49"/>
                    <a:pt x="178" y="46"/>
                  </a:cubicBezTo>
                  <a:cubicBezTo>
                    <a:pt x="179" y="40"/>
                    <a:pt x="182" y="38"/>
                    <a:pt x="182" y="32"/>
                  </a:cubicBezTo>
                  <a:cubicBezTo>
                    <a:pt x="182" y="29"/>
                    <a:pt x="179" y="27"/>
                    <a:pt x="179" y="24"/>
                  </a:cubicBezTo>
                  <a:cubicBezTo>
                    <a:pt x="179" y="20"/>
                    <a:pt x="182" y="19"/>
                    <a:pt x="182" y="16"/>
                  </a:cubicBezTo>
                  <a:cubicBezTo>
                    <a:pt x="182" y="14"/>
                    <a:pt x="179" y="13"/>
                    <a:pt x="179" y="11"/>
                  </a:cubicBezTo>
                  <a:cubicBezTo>
                    <a:pt x="179" y="8"/>
                    <a:pt x="181" y="4"/>
                    <a:pt x="185" y="4"/>
                  </a:cubicBezTo>
                  <a:cubicBezTo>
                    <a:pt x="188" y="3"/>
                    <a:pt x="191" y="3"/>
                    <a:pt x="194" y="0"/>
                  </a:cubicBezTo>
                  <a:cubicBezTo>
                    <a:pt x="197" y="1"/>
                    <a:pt x="200" y="0"/>
                    <a:pt x="201" y="3"/>
                  </a:cubicBezTo>
                  <a:cubicBezTo>
                    <a:pt x="204" y="4"/>
                    <a:pt x="204" y="8"/>
                    <a:pt x="204" y="11"/>
                  </a:cubicBezTo>
                  <a:cubicBezTo>
                    <a:pt x="204" y="17"/>
                    <a:pt x="204" y="17"/>
                    <a:pt x="204" y="17"/>
                  </a:cubicBezTo>
                  <a:cubicBezTo>
                    <a:pt x="204" y="23"/>
                    <a:pt x="208" y="26"/>
                    <a:pt x="210" y="32"/>
                  </a:cubicBezTo>
                  <a:cubicBezTo>
                    <a:pt x="211" y="38"/>
                    <a:pt x="210" y="42"/>
                    <a:pt x="211" y="48"/>
                  </a:cubicBezTo>
                  <a:cubicBezTo>
                    <a:pt x="211" y="55"/>
                    <a:pt x="213" y="58"/>
                    <a:pt x="213" y="65"/>
                  </a:cubicBezTo>
                  <a:cubicBezTo>
                    <a:pt x="213" y="71"/>
                    <a:pt x="210" y="74"/>
                    <a:pt x="210" y="80"/>
                  </a:cubicBezTo>
                  <a:cubicBezTo>
                    <a:pt x="210" y="87"/>
                    <a:pt x="210" y="87"/>
                    <a:pt x="210" y="87"/>
                  </a:cubicBezTo>
                  <a:cubicBezTo>
                    <a:pt x="210" y="90"/>
                    <a:pt x="211" y="91"/>
                    <a:pt x="211" y="94"/>
                  </a:cubicBezTo>
                  <a:cubicBezTo>
                    <a:pt x="213" y="100"/>
                    <a:pt x="211" y="104"/>
                    <a:pt x="213" y="109"/>
                  </a:cubicBezTo>
                  <a:cubicBezTo>
                    <a:pt x="214" y="112"/>
                    <a:pt x="216" y="113"/>
                    <a:pt x="218" y="116"/>
                  </a:cubicBezTo>
                  <a:cubicBezTo>
                    <a:pt x="223" y="120"/>
                    <a:pt x="224" y="125"/>
                    <a:pt x="229" y="131"/>
                  </a:cubicBezTo>
                  <a:cubicBezTo>
                    <a:pt x="234" y="136"/>
                    <a:pt x="234" y="142"/>
                    <a:pt x="236" y="151"/>
                  </a:cubicBezTo>
                  <a:cubicBezTo>
                    <a:pt x="236" y="154"/>
                    <a:pt x="237" y="155"/>
                    <a:pt x="237" y="158"/>
                  </a:cubicBezTo>
                  <a:cubicBezTo>
                    <a:pt x="237" y="167"/>
                    <a:pt x="237" y="167"/>
                    <a:pt x="237" y="167"/>
                  </a:cubicBezTo>
                  <a:cubicBezTo>
                    <a:pt x="237" y="174"/>
                    <a:pt x="239" y="177"/>
                    <a:pt x="239" y="183"/>
                  </a:cubicBezTo>
                  <a:cubicBezTo>
                    <a:pt x="239" y="205"/>
                    <a:pt x="239" y="205"/>
                    <a:pt x="239" y="205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2" y="215"/>
                    <a:pt x="242" y="217"/>
                    <a:pt x="243" y="222"/>
                  </a:cubicBezTo>
                  <a:cubicBezTo>
                    <a:pt x="246" y="234"/>
                    <a:pt x="248" y="241"/>
                    <a:pt x="250" y="254"/>
                  </a:cubicBezTo>
                  <a:cubicBezTo>
                    <a:pt x="252" y="262"/>
                    <a:pt x="253" y="265"/>
                    <a:pt x="253" y="272"/>
                  </a:cubicBezTo>
                  <a:cubicBezTo>
                    <a:pt x="253" y="286"/>
                    <a:pt x="253" y="286"/>
                    <a:pt x="253" y="286"/>
                  </a:cubicBezTo>
                  <a:cubicBezTo>
                    <a:pt x="253" y="291"/>
                    <a:pt x="252" y="291"/>
                    <a:pt x="249" y="294"/>
                  </a:cubicBezTo>
                  <a:cubicBezTo>
                    <a:pt x="246" y="297"/>
                    <a:pt x="246" y="301"/>
                    <a:pt x="245" y="307"/>
                  </a:cubicBezTo>
                  <a:cubicBezTo>
                    <a:pt x="242" y="310"/>
                    <a:pt x="242" y="313"/>
                    <a:pt x="240" y="317"/>
                  </a:cubicBezTo>
                  <a:cubicBezTo>
                    <a:pt x="237" y="321"/>
                    <a:pt x="234" y="323"/>
                    <a:pt x="233" y="326"/>
                  </a:cubicBezTo>
                  <a:cubicBezTo>
                    <a:pt x="230" y="333"/>
                    <a:pt x="227" y="336"/>
                    <a:pt x="224" y="343"/>
                  </a:cubicBezTo>
                  <a:cubicBezTo>
                    <a:pt x="223" y="352"/>
                    <a:pt x="224" y="358"/>
                    <a:pt x="221" y="366"/>
                  </a:cubicBezTo>
                  <a:cubicBezTo>
                    <a:pt x="221" y="369"/>
                    <a:pt x="221" y="369"/>
                    <a:pt x="221" y="369"/>
                  </a:cubicBezTo>
                  <a:cubicBezTo>
                    <a:pt x="216" y="369"/>
                    <a:pt x="211" y="369"/>
                    <a:pt x="205" y="372"/>
                  </a:cubicBezTo>
                  <a:cubicBezTo>
                    <a:pt x="198" y="375"/>
                    <a:pt x="195" y="382"/>
                    <a:pt x="187" y="382"/>
                  </a:cubicBezTo>
                  <a:cubicBezTo>
                    <a:pt x="184" y="382"/>
                    <a:pt x="184" y="381"/>
                    <a:pt x="182" y="380"/>
                  </a:cubicBezTo>
                  <a:cubicBezTo>
                    <a:pt x="178" y="374"/>
                    <a:pt x="179" y="369"/>
                    <a:pt x="176" y="364"/>
                  </a:cubicBezTo>
                  <a:cubicBezTo>
                    <a:pt x="173" y="355"/>
                    <a:pt x="175" y="348"/>
                    <a:pt x="172" y="339"/>
                  </a:cubicBezTo>
                  <a:cubicBezTo>
                    <a:pt x="172" y="333"/>
                    <a:pt x="173" y="329"/>
                    <a:pt x="171" y="326"/>
                  </a:cubicBezTo>
                  <a:cubicBezTo>
                    <a:pt x="166" y="323"/>
                    <a:pt x="163" y="326"/>
                    <a:pt x="157" y="324"/>
                  </a:cubicBezTo>
                  <a:cubicBezTo>
                    <a:pt x="153" y="323"/>
                    <a:pt x="150" y="318"/>
                    <a:pt x="147" y="313"/>
                  </a:cubicBezTo>
                  <a:cubicBezTo>
                    <a:pt x="146" y="310"/>
                    <a:pt x="149" y="305"/>
                    <a:pt x="146" y="302"/>
                  </a:cubicBezTo>
                  <a:cubicBezTo>
                    <a:pt x="143" y="300"/>
                    <a:pt x="140" y="300"/>
                    <a:pt x="139" y="297"/>
                  </a:cubicBezTo>
                  <a:cubicBezTo>
                    <a:pt x="136" y="294"/>
                    <a:pt x="136" y="289"/>
                    <a:pt x="133" y="286"/>
                  </a:cubicBezTo>
                  <a:cubicBezTo>
                    <a:pt x="131" y="286"/>
                    <a:pt x="130" y="285"/>
                    <a:pt x="128" y="284"/>
                  </a:cubicBezTo>
                  <a:cubicBezTo>
                    <a:pt x="125" y="281"/>
                    <a:pt x="127" y="276"/>
                    <a:pt x="124" y="273"/>
                  </a:cubicBezTo>
                  <a:cubicBezTo>
                    <a:pt x="120" y="270"/>
                    <a:pt x="115" y="269"/>
                    <a:pt x="111" y="265"/>
                  </a:cubicBezTo>
                  <a:cubicBezTo>
                    <a:pt x="104" y="259"/>
                    <a:pt x="96" y="259"/>
                    <a:pt x="88" y="256"/>
                  </a:cubicBezTo>
                  <a:cubicBezTo>
                    <a:pt x="79" y="251"/>
                    <a:pt x="85" y="238"/>
                    <a:pt x="76" y="234"/>
                  </a:cubicBezTo>
                  <a:cubicBezTo>
                    <a:pt x="67" y="237"/>
                    <a:pt x="67" y="237"/>
                    <a:pt x="67" y="237"/>
                  </a:cubicBezTo>
                  <a:cubicBezTo>
                    <a:pt x="63" y="237"/>
                    <a:pt x="61" y="237"/>
                    <a:pt x="59" y="237"/>
                  </a:cubicBezTo>
                  <a:cubicBezTo>
                    <a:pt x="48" y="237"/>
                    <a:pt x="44" y="231"/>
                    <a:pt x="34" y="227"/>
                  </a:cubicBezTo>
                  <a:cubicBezTo>
                    <a:pt x="28" y="224"/>
                    <a:pt x="24" y="224"/>
                    <a:pt x="16" y="222"/>
                  </a:cubicBezTo>
                  <a:lnTo>
                    <a:pt x="16" y="222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E536198B-DF9D-492B-AAF9-A057F4CA2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3562"/>
              <a:ext cx="132" cy="188"/>
            </a:xfrm>
            <a:custGeom>
              <a:avLst/>
              <a:gdLst>
                <a:gd name="T0" fmla="*/ 29 w 219"/>
                <a:gd name="T1" fmla="*/ 5 h 313"/>
                <a:gd name="T2" fmla="*/ 71 w 219"/>
                <a:gd name="T3" fmla="*/ 12 h 313"/>
                <a:gd name="T4" fmla="*/ 119 w 219"/>
                <a:gd name="T5" fmla="*/ 51 h 313"/>
                <a:gd name="T6" fmla="*/ 134 w 219"/>
                <a:gd name="T7" fmla="*/ 75 h 313"/>
                <a:gd name="T8" fmla="*/ 153 w 219"/>
                <a:gd name="T9" fmla="*/ 102 h 313"/>
                <a:gd name="T10" fmla="*/ 171 w 219"/>
                <a:gd name="T11" fmla="*/ 142 h 313"/>
                <a:gd name="T12" fmla="*/ 201 w 219"/>
                <a:gd name="T13" fmla="*/ 150 h 313"/>
                <a:gd name="T14" fmla="*/ 219 w 219"/>
                <a:gd name="T15" fmla="*/ 163 h 313"/>
                <a:gd name="T16" fmla="*/ 217 w 219"/>
                <a:gd name="T17" fmla="*/ 192 h 313"/>
                <a:gd name="T18" fmla="*/ 208 w 219"/>
                <a:gd name="T19" fmla="*/ 220 h 313"/>
                <a:gd name="T20" fmla="*/ 199 w 219"/>
                <a:gd name="T21" fmla="*/ 232 h 313"/>
                <a:gd name="T22" fmla="*/ 189 w 219"/>
                <a:gd name="T23" fmla="*/ 238 h 313"/>
                <a:gd name="T24" fmla="*/ 190 w 219"/>
                <a:gd name="T25" fmla="*/ 246 h 313"/>
                <a:gd name="T26" fmla="*/ 206 w 219"/>
                <a:gd name="T27" fmla="*/ 242 h 313"/>
                <a:gd name="T28" fmla="*/ 193 w 219"/>
                <a:gd name="T29" fmla="*/ 261 h 313"/>
                <a:gd name="T30" fmla="*/ 189 w 219"/>
                <a:gd name="T31" fmla="*/ 280 h 313"/>
                <a:gd name="T32" fmla="*/ 179 w 219"/>
                <a:gd name="T33" fmla="*/ 294 h 313"/>
                <a:gd name="T34" fmla="*/ 190 w 219"/>
                <a:gd name="T35" fmla="*/ 294 h 313"/>
                <a:gd name="T36" fmla="*/ 174 w 219"/>
                <a:gd name="T37" fmla="*/ 312 h 313"/>
                <a:gd name="T38" fmla="*/ 157 w 219"/>
                <a:gd name="T39" fmla="*/ 306 h 313"/>
                <a:gd name="T40" fmla="*/ 144 w 219"/>
                <a:gd name="T41" fmla="*/ 286 h 313"/>
                <a:gd name="T42" fmla="*/ 123 w 219"/>
                <a:gd name="T43" fmla="*/ 281 h 313"/>
                <a:gd name="T44" fmla="*/ 115 w 219"/>
                <a:gd name="T45" fmla="*/ 275 h 313"/>
                <a:gd name="T46" fmla="*/ 97 w 219"/>
                <a:gd name="T47" fmla="*/ 267 h 313"/>
                <a:gd name="T48" fmla="*/ 86 w 219"/>
                <a:gd name="T49" fmla="*/ 259 h 313"/>
                <a:gd name="T50" fmla="*/ 81 w 219"/>
                <a:gd name="T51" fmla="*/ 226 h 313"/>
                <a:gd name="T52" fmla="*/ 97 w 219"/>
                <a:gd name="T53" fmla="*/ 222 h 313"/>
                <a:gd name="T54" fmla="*/ 91 w 219"/>
                <a:gd name="T55" fmla="*/ 214 h 313"/>
                <a:gd name="T56" fmla="*/ 68 w 219"/>
                <a:gd name="T57" fmla="*/ 214 h 313"/>
                <a:gd name="T58" fmla="*/ 75 w 219"/>
                <a:gd name="T59" fmla="*/ 201 h 313"/>
                <a:gd name="T60" fmla="*/ 52 w 219"/>
                <a:gd name="T61" fmla="*/ 201 h 313"/>
                <a:gd name="T62" fmla="*/ 49 w 219"/>
                <a:gd name="T63" fmla="*/ 195 h 313"/>
                <a:gd name="T64" fmla="*/ 52 w 219"/>
                <a:gd name="T65" fmla="*/ 179 h 313"/>
                <a:gd name="T66" fmla="*/ 65 w 219"/>
                <a:gd name="T67" fmla="*/ 169 h 313"/>
                <a:gd name="T68" fmla="*/ 68 w 219"/>
                <a:gd name="T69" fmla="*/ 159 h 313"/>
                <a:gd name="T70" fmla="*/ 70 w 219"/>
                <a:gd name="T71" fmla="*/ 139 h 313"/>
                <a:gd name="T72" fmla="*/ 33 w 219"/>
                <a:gd name="T73" fmla="*/ 158 h 313"/>
                <a:gd name="T74" fmla="*/ 23 w 219"/>
                <a:gd name="T75" fmla="*/ 137 h 313"/>
                <a:gd name="T76" fmla="*/ 39 w 219"/>
                <a:gd name="T77" fmla="*/ 131 h 313"/>
                <a:gd name="T78" fmla="*/ 32 w 219"/>
                <a:gd name="T79" fmla="*/ 121 h 313"/>
                <a:gd name="T80" fmla="*/ 48 w 219"/>
                <a:gd name="T81" fmla="*/ 107 h 313"/>
                <a:gd name="T82" fmla="*/ 39 w 219"/>
                <a:gd name="T83" fmla="*/ 82 h 313"/>
                <a:gd name="T84" fmla="*/ 27 w 219"/>
                <a:gd name="T85" fmla="*/ 89 h 313"/>
                <a:gd name="T86" fmla="*/ 22 w 219"/>
                <a:gd name="T87" fmla="*/ 78 h 313"/>
                <a:gd name="T88" fmla="*/ 4 w 219"/>
                <a:gd name="T89" fmla="*/ 75 h 313"/>
                <a:gd name="T90" fmla="*/ 6 w 219"/>
                <a:gd name="T91" fmla="*/ 62 h 313"/>
                <a:gd name="T92" fmla="*/ 0 w 219"/>
                <a:gd name="T93" fmla="*/ 40 h 313"/>
                <a:gd name="T94" fmla="*/ 19 w 219"/>
                <a:gd name="T95" fmla="*/ 31 h 313"/>
                <a:gd name="T96" fmla="*/ 17 w 219"/>
                <a:gd name="T97" fmla="*/ 15 h 313"/>
                <a:gd name="T98" fmla="*/ 11 w 219"/>
                <a:gd name="T99" fmla="*/ 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9" h="313">
                  <a:moveTo>
                    <a:pt x="11" y="0"/>
                  </a:moveTo>
                  <a:lnTo>
                    <a:pt x="11" y="0"/>
                  </a:lnTo>
                  <a:cubicBezTo>
                    <a:pt x="19" y="2"/>
                    <a:pt x="23" y="2"/>
                    <a:pt x="29" y="5"/>
                  </a:cubicBezTo>
                  <a:cubicBezTo>
                    <a:pt x="39" y="9"/>
                    <a:pt x="43" y="15"/>
                    <a:pt x="54" y="15"/>
                  </a:cubicBezTo>
                  <a:cubicBezTo>
                    <a:pt x="56" y="15"/>
                    <a:pt x="58" y="15"/>
                    <a:pt x="62" y="15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80" y="16"/>
                    <a:pt x="74" y="30"/>
                    <a:pt x="83" y="34"/>
                  </a:cubicBezTo>
                  <a:cubicBezTo>
                    <a:pt x="91" y="37"/>
                    <a:pt x="99" y="37"/>
                    <a:pt x="106" y="43"/>
                  </a:cubicBezTo>
                  <a:cubicBezTo>
                    <a:pt x="110" y="47"/>
                    <a:pt x="115" y="48"/>
                    <a:pt x="119" y="51"/>
                  </a:cubicBezTo>
                  <a:cubicBezTo>
                    <a:pt x="122" y="54"/>
                    <a:pt x="121" y="59"/>
                    <a:pt x="123" y="62"/>
                  </a:cubicBezTo>
                  <a:cubicBezTo>
                    <a:pt x="125" y="63"/>
                    <a:pt x="126" y="64"/>
                    <a:pt x="128" y="64"/>
                  </a:cubicBezTo>
                  <a:cubicBezTo>
                    <a:pt x="131" y="67"/>
                    <a:pt x="131" y="72"/>
                    <a:pt x="134" y="75"/>
                  </a:cubicBezTo>
                  <a:cubicBezTo>
                    <a:pt x="135" y="78"/>
                    <a:pt x="138" y="78"/>
                    <a:pt x="141" y="80"/>
                  </a:cubicBezTo>
                  <a:cubicBezTo>
                    <a:pt x="144" y="83"/>
                    <a:pt x="141" y="88"/>
                    <a:pt x="142" y="91"/>
                  </a:cubicBezTo>
                  <a:cubicBezTo>
                    <a:pt x="145" y="96"/>
                    <a:pt x="148" y="101"/>
                    <a:pt x="153" y="102"/>
                  </a:cubicBezTo>
                  <a:cubicBezTo>
                    <a:pt x="158" y="104"/>
                    <a:pt x="161" y="101"/>
                    <a:pt x="166" y="104"/>
                  </a:cubicBezTo>
                  <a:cubicBezTo>
                    <a:pt x="169" y="107"/>
                    <a:pt x="167" y="111"/>
                    <a:pt x="167" y="117"/>
                  </a:cubicBezTo>
                  <a:cubicBezTo>
                    <a:pt x="170" y="126"/>
                    <a:pt x="169" y="133"/>
                    <a:pt x="171" y="142"/>
                  </a:cubicBezTo>
                  <a:cubicBezTo>
                    <a:pt x="174" y="147"/>
                    <a:pt x="173" y="152"/>
                    <a:pt x="177" y="158"/>
                  </a:cubicBezTo>
                  <a:cubicBezTo>
                    <a:pt x="179" y="159"/>
                    <a:pt x="179" y="160"/>
                    <a:pt x="182" y="160"/>
                  </a:cubicBezTo>
                  <a:cubicBezTo>
                    <a:pt x="190" y="160"/>
                    <a:pt x="193" y="153"/>
                    <a:pt x="201" y="150"/>
                  </a:cubicBezTo>
                  <a:cubicBezTo>
                    <a:pt x="206" y="147"/>
                    <a:pt x="211" y="147"/>
                    <a:pt x="217" y="147"/>
                  </a:cubicBezTo>
                  <a:cubicBezTo>
                    <a:pt x="217" y="149"/>
                    <a:pt x="217" y="149"/>
                    <a:pt x="217" y="149"/>
                  </a:cubicBezTo>
                  <a:cubicBezTo>
                    <a:pt x="217" y="155"/>
                    <a:pt x="219" y="158"/>
                    <a:pt x="219" y="163"/>
                  </a:cubicBezTo>
                  <a:cubicBezTo>
                    <a:pt x="219" y="169"/>
                    <a:pt x="219" y="172"/>
                    <a:pt x="218" y="178"/>
                  </a:cubicBezTo>
                  <a:cubicBezTo>
                    <a:pt x="215" y="181"/>
                    <a:pt x="212" y="182"/>
                    <a:pt x="212" y="187"/>
                  </a:cubicBezTo>
                  <a:cubicBezTo>
                    <a:pt x="212" y="190"/>
                    <a:pt x="217" y="190"/>
                    <a:pt x="217" y="192"/>
                  </a:cubicBezTo>
                  <a:cubicBezTo>
                    <a:pt x="217" y="197"/>
                    <a:pt x="214" y="200"/>
                    <a:pt x="214" y="204"/>
                  </a:cubicBezTo>
                  <a:cubicBezTo>
                    <a:pt x="214" y="206"/>
                    <a:pt x="215" y="207"/>
                    <a:pt x="215" y="208"/>
                  </a:cubicBezTo>
                  <a:cubicBezTo>
                    <a:pt x="215" y="214"/>
                    <a:pt x="212" y="217"/>
                    <a:pt x="208" y="220"/>
                  </a:cubicBezTo>
                  <a:cubicBezTo>
                    <a:pt x="208" y="226"/>
                    <a:pt x="208" y="226"/>
                    <a:pt x="208" y="226"/>
                  </a:cubicBezTo>
                  <a:cubicBezTo>
                    <a:pt x="208" y="227"/>
                    <a:pt x="205" y="229"/>
                    <a:pt x="203" y="229"/>
                  </a:cubicBezTo>
                  <a:cubicBezTo>
                    <a:pt x="202" y="230"/>
                    <a:pt x="201" y="232"/>
                    <a:pt x="199" y="232"/>
                  </a:cubicBezTo>
                  <a:cubicBezTo>
                    <a:pt x="196" y="232"/>
                    <a:pt x="195" y="230"/>
                    <a:pt x="193" y="227"/>
                  </a:cubicBezTo>
                  <a:cubicBezTo>
                    <a:pt x="190" y="227"/>
                    <a:pt x="190" y="227"/>
                    <a:pt x="190" y="227"/>
                  </a:cubicBezTo>
                  <a:cubicBezTo>
                    <a:pt x="190" y="232"/>
                    <a:pt x="190" y="233"/>
                    <a:pt x="189" y="238"/>
                  </a:cubicBezTo>
                  <a:cubicBezTo>
                    <a:pt x="189" y="239"/>
                    <a:pt x="187" y="239"/>
                    <a:pt x="187" y="240"/>
                  </a:cubicBezTo>
                  <a:cubicBezTo>
                    <a:pt x="187" y="246"/>
                    <a:pt x="187" y="246"/>
                    <a:pt x="187" y="246"/>
                  </a:cubicBezTo>
                  <a:cubicBezTo>
                    <a:pt x="189" y="246"/>
                    <a:pt x="189" y="246"/>
                    <a:pt x="190" y="246"/>
                  </a:cubicBezTo>
                  <a:cubicBezTo>
                    <a:pt x="196" y="246"/>
                    <a:pt x="198" y="240"/>
                    <a:pt x="203" y="240"/>
                  </a:cubicBezTo>
                  <a:cubicBezTo>
                    <a:pt x="205" y="240"/>
                    <a:pt x="205" y="240"/>
                    <a:pt x="206" y="240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205" y="246"/>
                    <a:pt x="206" y="248"/>
                    <a:pt x="205" y="251"/>
                  </a:cubicBezTo>
                  <a:cubicBezTo>
                    <a:pt x="203" y="254"/>
                    <a:pt x="202" y="254"/>
                    <a:pt x="199" y="255"/>
                  </a:cubicBezTo>
                  <a:cubicBezTo>
                    <a:pt x="198" y="258"/>
                    <a:pt x="196" y="259"/>
                    <a:pt x="193" y="261"/>
                  </a:cubicBezTo>
                  <a:cubicBezTo>
                    <a:pt x="192" y="261"/>
                    <a:pt x="190" y="261"/>
                    <a:pt x="190" y="262"/>
                  </a:cubicBezTo>
                  <a:cubicBezTo>
                    <a:pt x="187" y="267"/>
                    <a:pt x="187" y="270"/>
                    <a:pt x="187" y="274"/>
                  </a:cubicBezTo>
                  <a:cubicBezTo>
                    <a:pt x="187" y="277"/>
                    <a:pt x="189" y="277"/>
                    <a:pt x="189" y="280"/>
                  </a:cubicBezTo>
                  <a:cubicBezTo>
                    <a:pt x="189" y="280"/>
                    <a:pt x="189" y="281"/>
                    <a:pt x="187" y="281"/>
                  </a:cubicBezTo>
                  <a:cubicBezTo>
                    <a:pt x="186" y="286"/>
                    <a:pt x="183" y="287"/>
                    <a:pt x="180" y="290"/>
                  </a:cubicBezTo>
                  <a:cubicBezTo>
                    <a:pt x="179" y="291"/>
                    <a:pt x="179" y="293"/>
                    <a:pt x="179" y="294"/>
                  </a:cubicBezTo>
                  <a:cubicBezTo>
                    <a:pt x="179" y="296"/>
                    <a:pt x="180" y="297"/>
                    <a:pt x="180" y="299"/>
                  </a:cubicBezTo>
                  <a:cubicBezTo>
                    <a:pt x="185" y="297"/>
                    <a:pt x="185" y="293"/>
                    <a:pt x="189" y="293"/>
                  </a:cubicBezTo>
                  <a:cubicBezTo>
                    <a:pt x="189" y="293"/>
                    <a:pt x="189" y="294"/>
                    <a:pt x="190" y="294"/>
                  </a:cubicBezTo>
                  <a:cubicBezTo>
                    <a:pt x="187" y="299"/>
                    <a:pt x="186" y="302"/>
                    <a:pt x="183" y="307"/>
                  </a:cubicBezTo>
                  <a:cubicBezTo>
                    <a:pt x="183" y="309"/>
                    <a:pt x="183" y="313"/>
                    <a:pt x="180" y="313"/>
                  </a:cubicBezTo>
                  <a:cubicBezTo>
                    <a:pt x="179" y="313"/>
                    <a:pt x="177" y="312"/>
                    <a:pt x="174" y="312"/>
                  </a:cubicBezTo>
                  <a:cubicBezTo>
                    <a:pt x="167" y="312"/>
                    <a:pt x="167" y="312"/>
                    <a:pt x="167" y="312"/>
                  </a:cubicBezTo>
                  <a:cubicBezTo>
                    <a:pt x="164" y="312"/>
                    <a:pt x="164" y="307"/>
                    <a:pt x="163" y="306"/>
                  </a:cubicBezTo>
                  <a:cubicBezTo>
                    <a:pt x="161" y="306"/>
                    <a:pt x="158" y="306"/>
                    <a:pt x="157" y="306"/>
                  </a:cubicBezTo>
                  <a:cubicBezTo>
                    <a:pt x="155" y="304"/>
                    <a:pt x="155" y="302"/>
                    <a:pt x="155" y="299"/>
                  </a:cubicBezTo>
                  <a:cubicBezTo>
                    <a:pt x="155" y="290"/>
                    <a:pt x="155" y="290"/>
                    <a:pt x="155" y="290"/>
                  </a:cubicBezTo>
                  <a:cubicBezTo>
                    <a:pt x="155" y="286"/>
                    <a:pt x="150" y="286"/>
                    <a:pt x="144" y="286"/>
                  </a:cubicBezTo>
                  <a:cubicBezTo>
                    <a:pt x="139" y="284"/>
                    <a:pt x="137" y="280"/>
                    <a:pt x="132" y="280"/>
                  </a:cubicBezTo>
                  <a:cubicBezTo>
                    <a:pt x="129" y="280"/>
                    <a:pt x="128" y="281"/>
                    <a:pt x="126" y="281"/>
                  </a:cubicBezTo>
                  <a:cubicBezTo>
                    <a:pt x="123" y="281"/>
                    <a:pt x="123" y="281"/>
                    <a:pt x="123" y="281"/>
                  </a:cubicBezTo>
                  <a:cubicBezTo>
                    <a:pt x="123" y="278"/>
                    <a:pt x="123" y="278"/>
                    <a:pt x="123" y="278"/>
                  </a:cubicBezTo>
                  <a:cubicBezTo>
                    <a:pt x="122" y="278"/>
                    <a:pt x="121" y="280"/>
                    <a:pt x="119" y="278"/>
                  </a:cubicBezTo>
                  <a:cubicBezTo>
                    <a:pt x="118" y="278"/>
                    <a:pt x="116" y="275"/>
                    <a:pt x="115" y="275"/>
                  </a:cubicBezTo>
                  <a:cubicBezTo>
                    <a:pt x="112" y="275"/>
                    <a:pt x="112" y="278"/>
                    <a:pt x="109" y="280"/>
                  </a:cubicBezTo>
                  <a:cubicBezTo>
                    <a:pt x="107" y="277"/>
                    <a:pt x="110" y="274"/>
                    <a:pt x="107" y="271"/>
                  </a:cubicBezTo>
                  <a:cubicBezTo>
                    <a:pt x="104" y="268"/>
                    <a:pt x="100" y="271"/>
                    <a:pt x="97" y="267"/>
                  </a:cubicBezTo>
                  <a:cubicBezTo>
                    <a:pt x="96" y="268"/>
                    <a:pt x="94" y="271"/>
                    <a:pt x="94" y="272"/>
                  </a:cubicBezTo>
                  <a:cubicBezTo>
                    <a:pt x="93" y="272"/>
                    <a:pt x="93" y="272"/>
                    <a:pt x="93" y="272"/>
                  </a:cubicBezTo>
                  <a:cubicBezTo>
                    <a:pt x="87" y="271"/>
                    <a:pt x="91" y="262"/>
                    <a:pt x="86" y="259"/>
                  </a:cubicBezTo>
                  <a:cubicBezTo>
                    <a:pt x="81" y="256"/>
                    <a:pt x="72" y="258"/>
                    <a:pt x="72" y="252"/>
                  </a:cubicBezTo>
                  <a:cubicBezTo>
                    <a:pt x="72" y="246"/>
                    <a:pt x="74" y="242"/>
                    <a:pt x="77" y="236"/>
                  </a:cubicBezTo>
                  <a:cubicBezTo>
                    <a:pt x="78" y="232"/>
                    <a:pt x="77" y="226"/>
                    <a:pt x="81" y="226"/>
                  </a:cubicBezTo>
                  <a:cubicBezTo>
                    <a:pt x="81" y="229"/>
                    <a:pt x="83" y="230"/>
                    <a:pt x="84" y="232"/>
                  </a:cubicBezTo>
                  <a:cubicBezTo>
                    <a:pt x="87" y="230"/>
                    <a:pt x="87" y="226"/>
                    <a:pt x="90" y="224"/>
                  </a:cubicBezTo>
                  <a:cubicBezTo>
                    <a:pt x="93" y="223"/>
                    <a:pt x="94" y="223"/>
                    <a:pt x="97" y="222"/>
                  </a:cubicBezTo>
                  <a:cubicBezTo>
                    <a:pt x="99" y="220"/>
                    <a:pt x="99" y="220"/>
                    <a:pt x="99" y="220"/>
                  </a:cubicBezTo>
                  <a:cubicBezTo>
                    <a:pt x="99" y="216"/>
                    <a:pt x="99" y="211"/>
                    <a:pt x="96" y="211"/>
                  </a:cubicBezTo>
                  <a:cubicBezTo>
                    <a:pt x="94" y="211"/>
                    <a:pt x="93" y="214"/>
                    <a:pt x="91" y="214"/>
                  </a:cubicBezTo>
                  <a:cubicBezTo>
                    <a:pt x="87" y="214"/>
                    <a:pt x="87" y="210"/>
                    <a:pt x="84" y="210"/>
                  </a:cubicBezTo>
                  <a:cubicBezTo>
                    <a:pt x="78" y="210"/>
                    <a:pt x="77" y="214"/>
                    <a:pt x="71" y="214"/>
                  </a:cubicBezTo>
                  <a:cubicBezTo>
                    <a:pt x="70" y="214"/>
                    <a:pt x="70" y="214"/>
                    <a:pt x="68" y="214"/>
                  </a:cubicBezTo>
                  <a:cubicBezTo>
                    <a:pt x="68" y="211"/>
                    <a:pt x="68" y="211"/>
                    <a:pt x="68" y="211"/>
                  </a:cubicBezTo>
                  <a:cubicBezTo>
                    <a:pt x="70" y="208"/>
                    <a:pt x="71" y="207"/>
                    <a:pt x="72" y="204"/>
                  </a:cubicBezTo>
                  <a:cubicBezTo>
                    <a:pt x="74" y="204"/>
                    <a:pt x="75" y="203"/>
                    <a:pt x="75" y="201"/>
                  </a:cubicBezTo>
                  <a:cubicBezTo>
                    <a:pt x="75" y="201"/>
                    <a:pt x="74" y="201"/>
                    <a:pt x="74" y="200"/>
                  </a:cubicBezTo>
                  <a:cubicBezTo>
                    <a:pt x="68" y="201"/>
                    <a:pt x="67" y="206"/>
                    <a:pt x="61" y="206"/>
                  </a:cubicBezTo>
                  <a:cubicBezTo>
                    <a:pt x="56" y="206"/>
                    <a:pt x="55" y="201"/>
                    <a:pt x="52" y="201"/>
                  </a:cubicBezTo>
                  <a:cubicBezTo>
                    <a:pt x="49" y="201"/>
                    <a:pt x="49" y="203"/>
                    <a:pt x="48" y="203"/>
                  </a:cubicBezTo>
                  <a:cubicBezTo>
                    <a:pt x="46" y="203"/>
                    <a:pt x="45" y="201"/>
                    <a:pt x="45" y="200"/>
                  </a:cubicBezTo>
                  <a:cubicBezTo>
                    <a:pt x="45" y="197"/>
                    <a:pt x="48" y="197"/>
                    <a:pt x="49" y="195"/>
                  </a:cubicBezTo>
                  <a:cubicBezTo>
                    <a:pt x="52" y="192"/>
                    <a:pt x="54" y="190"/>
                    <a:pt x="56" y="188"/>
                  </a:cubicBezTo>
                  <a:cubicBezTo>
                    <a:pt x="55" y="185"/>
                    <a:pt x="54" y="184"/>
                    <a:pt x="52" y="181"/>
                  </a:cubicBezTo>
                  <a:cubicBezTo>
                    <a:pt x="52" y="179"/>
                    <a:pt x="52" y="179"/>
                    <a:pt x="52" y="179"/>
                  </a:cubicBezTo>
                  <a:cubicBezTo>
                    <a:pt x="56" y="178"/>
                    <a:pt x="58" y="179"/>
                    <a:pt x="62" y="178"/>
                  </a:cubicBezTo>
                  <a:cubicBezTo>
                    <a:pt x="65" y="178"/>
                    <a:pt x="67" y="175"/>
                    <a:pt x="67" y="172"/>
                  </a:cubicBezTo>
                  <a:cubicBezTo>
                    <a:pt x="67" y="171"/>
                    <a:pt x="67" y="171"/>
                    <a:pt x="65" y="169"/>
                  </a:cubicBezTo>
                  <a:cubicBezTo>
                    <a:pt x="65" y="169"/>
                    <a:pt x="64" y="168"/>
                    <a:pt x="62" y="168"/>
                  </a:cubicBezTo>
                  <a:cubicBezTo>
                    <a:pt x="62" y="166"/>
                    <a:pt x="62" y="163"/>
                    <a:pt x="64" y="162"/>
                  </a:cubicBezTo>
                  <a:cubicBezTo>
                    <a:pt x="65" y="160"/>
                    <a:pt x="67" y="160"/>
                    <a:pt x="68" y="159"/>
                  </a:cubicBezTo>
                  <a:cubicBezTo>
                    <a:pt x="70" y="156"/>
                    <a:pt x="67" y="153"/>
                    <a:pt x="70" y="152"/>
                  </a:cubicBezTo>
                  <a:cubicBezTo>
                    <a:pt x="71" y="147"/>
                    <a:pt x="75" y="147"/>
                    <a:pt x="75" y="144"/>
                  </a:cubicBezTo>
                  <a:cubicBezTo>
                    <a:pt x="75" y="140"/>
                    <a:pt x="72" y="139"/>
                    <a:pt x="70" y="139"/>
                  </a:cubicBezTo>
                  <a:cubicBezTo>
                    <a:pt x="62" y="139"/>
                    <a:pt x="61" y="146"/>
                    <a:pt x="54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0" y="146"/>
                    <a:pt x="40" y="158"/>
                    <a:pt x="33" y="158"/>
                  </a:cubicBezTo>
                  <a:cubicBezTo>
                    <a:pt x="32" y="158"/>
                    <a:pt x="32" y="156"/>
                    <a:pt x="32" y="156"/>
                  </a:cubicBezTo>
                  <a:cubicBezTo>
                    <a:pt x="30" y="152"/>
                    <a:pt x="32" y="149"/>
                    <a:pt x="30" y="146"/>
                  </a:cubicBezTo>
                  <a:cubicBezTo>
                    <a:pt x="29" y="142"/>
                    <a:pt x="23" y="142"/>
                    <a:pt x="23" y="137"/>
                  </a:cubicBezTo>
                  <a:cubicBezTo>
                    <a:pt x="23" y="134"/>
                    <a:pt x="24" y="130"/>
                    <a:pt x="27" y="130"/>
                  </a:cubicBezTo>
                  <a:cubicBezTo>
                    <a:pt x="32" y="130"/>
                    <a:pt x="32" y="136"/>
                    <a:pt x="35" y="136"/>
                  </a:cubicBezTo>
                  <a:cubicBezTo>
                    <a:pt x="38" y="136"/>
                    <a:pt x="39" y="134"/>
                    <a:pt x="39" y="131"/>
                  </a:cubicBezTo>
                  <a:cubicBezTo>
                    <a:pt x="39" y="130"/>
                    <a:pt x="38" y="128"/>
                    <a:pt x="36" y="127"/>
                  </a:cubicBezTo>
                  <a:cubicBezTo>
                    <a:pt x="35" y="126"/>
                    <a:pt x="35" y="124"/>
                    <a:pt x="33" y="124"/>
                  </a:cubicBezTo>
                  <a:cubicBezTo>
                    <a:pt x="33" y="123"/>
                    <a:pt x="32" y="123"/>
                    <a:pt x="32" y="121"/>
                  </a:cubicBezTo>
                  <a:cubicBezTo>
                    <a:pt x="32" y="120"/>
                    <a:pt x="33" y="118"/>
                    <a:pt x="36" y="117"/>
                  </a:cubicBezTo>
                  <a:cubicBezTo>
                    <a:pt x="39" y="114"/>
                    <a:pt x="40" y="112"/>
                    <a:pt x="43" y="110"/>
                  </a:cubicBezTo>
                  <a:cubicBezTo>
                    <a:pt x="45" y="108"/>
                    <a:pt x="48" y="110"/>
                    <a:pt x="48" y="107"/>
                  </a:cubicBezTo>
                  <a:cubicBezTo>
                    <a:pt x="48" y="99"/>
                    <a:pt x="40" y="98"/>
                    <a:pt x="40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0" y="85"/>
                    <a:pt x="40" y="83"/>
                    <a:pt x="39" y="82"/>
                  </a:cubicBezTo>
                  <a:cubicBezTo>
                    <a:pt x="38" y="83"/>
                    <a:pt x="35" y="83"/>
                    <a:pt x="33" y="86"/>
                  </a:cubicBezTo>
                  <a:cubicBezTo>
                    <a:pt x="33" y="88"/>
                    <a:pt x="32" y="89"/>
                    <a:pt x="30" y="89"/>
                  </a:cubicBezTo>
                  <a:cubicBezTo>
                    <a:pt x="29" y="89"/>
                    <a:pt x="29" y="89"/>
                    <a:pt x="27" y="89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2"/>
                    <a:pt x="26" y="80"/>
                    <a:pt x="24" y="79"/>
                  </a:cubicBezTo>
                  <a:cubicBezTo>
                    <a:pt x="23" y="79"/>
                    <a:pt x="23" y="78"/>
                    <a:pt x="22" y="78"/>
                  </a:cubicBezTo>
                  <a:cubicBezTo>
                    <a:pt x="17" y="78"/>
                    <a:pt x="16" y="82"/>
                    <a:pt x="11" y="82"/>
                  </a:cubicBezTo>
                  <a:cubicBezTo>
                    <a:pt x="8" y="82"/>
                    <a:pt x="10" y="75"/>
                    <a:pt x="7" y="75"/>
                  </a:cubicBezTo>
                  <a:cubicBezTo>
                    <a:pt x="6" y="75"/>
                    <a:pt x="6" y="75"/>
                    <a:pt x="4" y="75"/>
                  </a:cubicBezTo>
                  <a:cubicBezTo>
                    <a:pt x="3" y="75"/>
                    <a:pt x="3" y="75"/>
                    <a:pt x="1" y="75"/>
                  </a:cubicBezTo>
                  <a:cubicBezTo>
                    <a:pt x="4" y="70"/>
                    <a:pt x="10" y="69"/>
                    <a:pt x="10" y="64"/>
                  </a:cubicBezTo>
                  <a:cubicBezTo>
                    <a:pt x="10" y="63"/>
                    <a:pt x="7" y="63"/>
                    <a:pt x="6" y="62"/>
                  </a:cubicBezTo>
                  <a:cubicBezTo>
                    <a:pt x="4" y="62"/>
                    <a:pt x="3" y="59"/>
                    <a:pt x="3" y="57"/>
                  </a:cubicBezTo>
                  <a:cubicBezTo>
                    <a:pt x="3" y="53"/>
                    <a:pt x="6" y="50"/>
                    <a:pt x="6" y="44"/>
                  </a:cubicBezTo>
                  <a:cubicBezTo>
                    <a:pt x="6" y="41"/>
                    <a:pt x="0" y="43"/>
                    <a:pt x="0" y="40"/>
                  </a:cubicBezTo>
                  <a:cubicBezTo>
                    <a:pt x="0" y="37"/>
                    <a:pt x="3" y="35"/>
                    <a:pt x="7" y="34"/>
                  </a:cubicBezTo>
                  <a:cubicBezTo>
                    <a:pt x="10" y="32"/>
                    <a:pt x="10" y="28"/>
                    <a:pt x="14" y="28"/>
                  </a:cubicBezTo>
                  <a:cubicBezTo>
                    <a:pt x="16" y="28"/>
                    <a:pt x="16" y="31"/>
                    <a:pt x="19" y="31"/>
                  </a:cubicBezTo>
                  <a:cubicBezTo>
                    <a:pt x="22" y="31"/>
                    <a:pt x="23" y="30"/>
                    <a:pt x="24" y="28"/>
                  </a:cubicBezTo>
                  <a:cubicBezTo>
                    <a:pt x="27" y="25"/>
                    <a:pt x="30" y="24"/>
                    <a:pt x="30" y="21"/>
                  </a:cubicBezTo>
                  <a:cubicBezTo>
                    <a:pt x="26" y="18"/>
                    <a:pt x="23" y="18"/>
                    <a:pt x="17" y="15"/>
                  </a:cubicBezTo>
                  <a:cubicBezTo>
                    <a:pt x="16" y="14"/>
                    <a:pt x="14" y="14"/>
                    <a:pt x="11" y="11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0" y="6"/>
                    <a:pt x="11" y="5"/>
                    <a:pt x="11" y="2"/>
                  </a:cubicBez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A3B3846D-ECDB-4140-B2E2-5443C09AB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5" y="3562"/>
              <a:ext cx="132" cy="188"/>
            </a:xfrm>
            <a:custGeom>
              <a:avLst/>
              <a:gdLst>
                <a:gd name="T0" fmla="*/ 29 w 219"/>
                <a:gd name="T1" fmla="*/ 5 h 313"/>
                <a:gd name="T2" fmla="*/ 71 w 219"/>
                <a:gd name="T3" fmla="*/ 12 h 313"/>
                <a:gd name="T4" fmla="*/ 119 w 219"/>
                <a:gd name="T5" fmla="*/ 51 h 313"/>
                <a:gd name="T6" fmla="*/ 134 w 219"/>
                <a:gd name="T7" fmla="*/ 75 h 313"/>
                <a:gd name="T8" fmla="*/ 153 w 219"/>
                <a:gd name="T9" fmla="*/ 102 h 313"/>
                <a:gd name="T10" fmla="*/ 171 w 219"/>
                <a:gd name="T11" fmla="*/ 142 h 313"/>
                <a:gd name="T12" fmla="*/ 201 w 219"/>
                <a:gd name="T13" fmla="*/ 150 h 313"/>
                <a:gd name="T14" fmla="*/ 219 w 219"/>
                <a:gd name="T15" fmla="*/ 163 h 313"/>
                <a:gd name="T16" fmla="*/ 217 w 219"/>
                <a:gd name="T17" fmla="*/ 192 h 313"/>
                <a:gd name="T18" fmla="*/ 208 w 219"/>
                <a:gd name="T19" fmla="*/ 220 h 313"/>
                <a:gd name="T20" fmla="*/ 199 w 219"/>
                <a:gd name="T21" fmla="*/ 232 h 313"/>
                <a:gd name="T22" fmla="*/ 189 w 219"/>
                <a:gd name="T23" fmla="*/ 238 h 313"/>
                <a:gd name="T24" fmla="*/ 190 w 219"/>
                <a:gd name="T25" fmla="*/ 246 h 313"/>
                <a:gd name="T26" fmla="*/ 206 w 219"/>
                <a:gd name="T27" fmla="*/ 242 h 313"/>
                <a:gd name="T28" fmla="*/ 193 w 219"/>
                <a:gd name="T29" fmla="*/ 261 h 313"/>
                <a:gd name="T30" fmla="*/ 189 w 219"/>
                <a:gd name="T31" fmla="*/ 280 h 313"/>
                <a:gd name="T32" fmla="*/ 179 w 219"/>
                <a:gd name="T33" fmla="*/ 294 h 313"/>
                <a:gd name="T34" fmla="*/ 190 w 219"/>
                <a:gd name="T35" fmla="*/ 294 h 313"/>
                <a:gd name="T36" fmla="*/ 174 w 219"/>
                <a:gd name="T37" fmla="*/ 312 h 313"/>
                <a:gd name="T38" fmla="*/ 157 w 219"/>
                <a:gd name="T39" fmla="*/ 306 h 313"/>
                <a:gd name="T40" fmla="*/ 144 w 219"/>
                <a:gd name="T41" fmla="*/ 286 h 313"/>
                <a:gd name="T42" fmla="*/ 123 w 219"/>
                <a:gd name="T43" fmla="*/ 281 h 313"/>
                <a:gd name="T44" fmla="*/ 115 w 219"/>
                <a:gd name="T45" fmla="*/ 275 h 313"/>
                <a:gd name="T46" fmla="*/ 97 w 219"/>
                <a:gd name="T47" fmla="*/ 267 h 313"/>
                <a:gd name="T48" fmla="*/ 86 w 219"/>
                <a:gd name="T49" fmla="*/ 259 h 313"/>
                <a:gd name="T50" fmla="*/ 81 w 219"/>
                <a:gd name="T51" fmla="*/ 226 h 313"/>
                <a:gd name="T52" fmla="*/ 97 w 219"/>
                <a:gd name="T53" fmla="*/ 222 h 313"/>
                <a:gd name="T54" fmla="*/ 91 w 219"/>
                <a:gd name="T55" fmla="*/ 214 h 313"/>
                <a:gd name="T56" fmla="*/ 68 w 219"/>
                <a:gd name="T57" fmla="*/ 214 h 313"/>
                <a:gd name="T58" fmla="*/ 75 w 219"/>
                <a:gd name="T59" fmla="*/ 201 h 313"/>
                <a:gd name="T60" fmla="*/ 52 w 219"/>
                <a:gd name="T61" fmla="*/ 201 h 313"/>
                <a:gd name="T62" fmla="*/ 49 w 219"/>
                <a:gd name="T63" fmla="*/ 195 h 313"/>
                <a:gd name="T64" fmla="*/ 52 w 219"/>
                <a:gd name="T65" fmla="*/ 179 h 313"/>
                <a:gd name="T66" fmla="*/ 65 w 219"/>
                <a:gd name="T67" fmla="*/ 169 h 313"/>
                <a:gd name="T68" fmla="*/ 68 w 219"/>
                <a:gd name="T69" fmla="*/ 159 h 313"/>
                <a:gd name="T70" fmla="*/ 70 w 219"/>
                <a:gd name="T71" fmla="*/ 139 h 313"/>
                <a:gd name="T72" fmla="*/ 33 w 219"/>
                <a:gd name="T73" fmla="*/ 158 h 313"/>
                <a:gd name="T74" fmla="*/ 23 w 219"/>
                <a:gd name="T75" fmla="*/ 137 h 313"/>
                <a:gd name="T76" fmla="*/ 39 w 219"/>
                <a:gd name="T77" fmla="*/ 131 h 313"/>
                <a:gd name="T78" fmla="*/ 32 w 219"/>
                <a:gd name="T79" fmla="*/ 121 h 313"/>
                <a:gd name="T80" fmla="*/ 48 w 219"/>
                <a:gd name="T81" fmla="*/ 107 h 313"/>
                <a:gd name="T82" fmla="*/ 39 w 219"/>
                <a:gd name="T83" fmla="*/ 82 h 313"/>
                <a:gd name="T84" fmla="*/ 27 w 219"/>
                <a:gd name="T85" fmla="*/ 89 h 313"/>
                <a:gd name="T86" fmla="*/ 22 w 219"/>
                <a:gd name="T87" fmla="*/ 78 h 313"/>
                <a:gd name="T88" fmla="*/ 4 w 219"/>
                <a:gd name="T89" fmla="*/ 75 h 313"/>
                <a:gd name="T90" fmla="*/ 6 w 219"/>
                <a:gd name="T91" fmla="*/ 62 h 313"/>
                <a:gd name="T92" fmla="*/ 0 w 219"/>
                <a:gd name="T93" fmla="*/ 40 h 313"/>
                <a:gd name="T94" fmla="*/ 19 w 219"/>
                <a:gd name="T95" fmla="*/ 31 h 313"/>
                <a:gd name="T96" fmla="*/ 17 w 219"/>
                <a:gd name="T97" fmla="*/ 15 h 313"/>
                <a:gd name="T98" fmla="*/ 11 w 219"/>
                <a:gd name="T99" fmla="*/ 2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9" h="313">
                  <a:moveTo>
                    <a:pt x="11" y="0"/>
                  </a:moveTo>
                  <a:lnTo>
                    <a:pt x="11" y="0"/>
                  </a:lnTo>
                  <a:cubicBezTo>
                    <a:pt x="19" y="2"/>
                    <a:pt x="23" y="2"/>
                    <a:pt x="29" y="5"/>
                  </a:cubicBezTo>
                  <a:cubicBezTo>
                    <a:pt x="39" y="9"/>
                    <a:pt x="43" y="15"/>
                    <a:pt x="54" y="15"/>
                  </a:cubicBezTo>
                  <a:cubicBezTo>
                    <a:pt x="56" y="15"/>
                    <a:pt x="58" y="15"/>
                    <a:pt x="62" y="15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80" y="16"/>
                    <a:pt x="74" y="30"/>
                    <a:pt x="83" y="34"/>
                  </a:cubicBezTo>
                  <a:cubicBezTo>
                    <a:pt x="91" y="37"/>
                    <a:pt x="99" y="37"/>
                    <a:pt x="106" y="43"/>
                  </a:cubicBezTo>
                  <a:cubicBezTo>
                    <a:pt x="110" y="47"/>
                    <a:pt x="115" y="48"/>
                    <a:pt x="119" y="51"/>
                  </a:cubicBezTo>
                  <a:cubicBezTo>
                    <a:pt x="122" y="54"/>
                    <a:pt x="121" y="59"/>
                    <a:pt x="123" y="62"/>
                  </a:cubicBezTo>
                  <a:cubicBezTo>
                    <a:pt x="125" y="63"/>
                    <a:pt x="126" y="64"/>
                    <a:pt x="128" y="64"/>
                  </a:cubicBezTo>
                  <a:cubicBezTo>
                    <a:pt x="131" y="67"/>
                    <a:pt x="131" y="72"/>
                    <a:pt x="134" y="75"/>
                  </a:cubicBezTo>
                  <a:cubicBezTo>
                    <a:pt x="135" y="78"/>
                    <a:pt x="138" y="78"/>
                    <a:pt x="141" y="80"/>
                  </a:cubicBezTo>
                  <a:cubicBezTo>
                    <a:pt x="144" y="83"/>
                    <a:pt x="141" y="88"/>
                    <a:pt x="142" y="91"/>
                  </a:cubicBezTo>
                  <a:cubicBezTo>
                    <a:pt x="145" y="96"/>
                    <a:pt x="148" y="101"/>
                    <a:pt x="153" y="102"/>
                  </a:cubicBezTo>
                  <a:cubicBezTo>
                    <a:pt x="158" y="104"/>
                    <a:pt x="161" y="101"/>
                    <a:pt x="166" y="104"/>
                  </a:cubicBezTo>
                  <a:cubicBezTo>
                    <a:pt x="169" y="107"/>
                    <a:pt x="167" y="111"/>
                    <a:pt x="167" y="117"/>
                  </a:cubicBezTo>
                  <a:cubicBezTo>
                    <a:pt x="170" y="126"/>
                    <a:pt x="169" y="133"/>
                    <a:pt x="171" y="142"/>
                  </a:cubicBezTo>
                  <a:cubicBezTo>
                    <a:pt x="174" y="147"/>
                    <a:pt x="173" y="152"/>
                    <a:pt x="177" y="158"/>
                  </a:cubicBezTo>
                  <a:cubicBezTo>
                    <a:pt x="179" y="159"/>
                    <a:pt x="179" y="160"/>
                    <a:pt x="182" y="160"/>
                  </a:cubicBezTo>
                  <a:cubicBezTo>
                    <a:pt x="190" y="160"/>
                    <a:pt x="193" y="153"/>
                    <a:pt x="201" y="150"/>
                  </a:cubicBezTo>
                  <a:cubicBezTo>
                    <a:pt x="206" y="147"/>
                    <a:pt x="211" y="147"/>
                    <a:pt x="217" y="147"/>
                  </a:cubicBezTo>
                  <a:cubicBezTo>
                    <a:pt x="217" y="149"/>
                    <a:pt x="217" y="149"/>
                    <a:pt x="217" y="149"/>
                  </a:cubicBezTo>
                  <a:cubicBezTo>
                    <a:pt x="217" y="155"/>
                    <a:pt x="219" y="158"/>
                    <a:pt x="219" y="163"/>
                  </a:cubicBezTo>
                  <a:cubicBezTo>
                    <a:pt x="219" y="169"/>
                    <a:pt x="219" y="172"/>
                    <a:pt x="218" y="178"/>
                  </a:cubicBezTo>
                  <a:cubicBezTo>
                    <a:pt x="215" y="181"/>
                    <a:pt x="212" y="182"/>
                    <a:pt x="212" y="187"/>
                  </a:cubicBezTo>
                  <a:cubicBezTo>
                    <a:pt x="212" y="190"/>
                    <a:pt x="217" y="190"/>
                    <a:pt x="217" y="192"/>
                  </a:cubicBezTo>
                  <a:cubicBezTo>
                    <a:pt x="217" y="197"/>
                    <a:pt x="214" y="200"/>
                    <a:pt x="214" y="204"/>
                  </a:cubicBezTo>
                  <a:cubicBezTo>
                    <a:pt x="214" y="206"/>
                    <a:pt x="215" y="207"/>
                    <a:pt x="215" y="208"/>
                  </a:cubicBezTo>
                  <a:cubicBezTo>
                    <a:pt x="215" y="214"/>
                    <a:pt x="212" y="217"/>
                    <a:pt x="208" y="220"/>
                  </a:cubicBezTo>
                  <a:cubicBezTo>
                    <a:pt x="208" y="226"/>
                    <a:pt x="208" y="226"/>
                    <a:pt x="208" y="226"/>
                  </a:cubicBezTo>
                  <a:cubicBezTo>
                    <a:pt x="208" y="227"/>
                    <a:pt x="205" y="229"/>
                    <a:pt x="203" y="229"/>
                  </a:cubicBezTo>
                  <a:cubicBezTo>
                    <a:pt x="202" y="230"/>
                    <a:pt x="201" y="232"/>
                    <a:pt x="199" y="232"/>
                  </a:cubicBezTo>
                  <a:cubicBezTo>
                    <a:pt x="196" y="232"/>
                    <a:pt x="195" y="230"/>
                    <a:pt x="193" y="227"/>
                  </a:cubicBezTo>
                  <a:cubicBezTo>
                    <a:pt x="190" y="227"/>
                    <a:pt x="190" y="227"/>
                    <a:pt x="190" y="227"/>
                  </a:cubicBezTo>
                  <a:cubicBezTo>
                    <a:pt x="190" y="232"/>
                    <a:pt x="190" y="233"/>
                    <a:pt x="189" y="238"/>
                  </a:cubicBezTo>
                  <a:cubicBezTo>
                    <a:pt x="189" y="239"/>
                    <a:pt x="187" y="239"/>
                    <a:pt x="187" y="240"/>
                  </a:cubicBezTo>
                  <a:cubicBezTo>
                    <a:pt x="187" y="246"/>
                    <a:pt x="187" y="246"/>
                    <a:pt x="187" y="246"/>
                  </a:cubicBezTo>
                  <a:cubicBezTo>
                    <a:pt x="189" y="246"/>
                    <a:pt x="189" y="246"/>
                    <a:pt x="190" y="246"/>
                  </a:cubicBezTo>
                  <a:cubicBezTo>
                    <a:pt x="196" y="246"/>
                    <a:pt x="198" y="240"/>
                    <a:pt x="203" y="240"/>
                  </a:cubicBezTo>
                  <a:cubicBezTo>
                    <a:pt x="205" y="240"/>
                    <a:pt x="205" y="240"/>
                    <a:pt x="206" y="240"/>
                  </a:cubicBezTo>
                  <a:cubicBezTo>
                    <a:pt x="206" y="242"/>
                    <a:pt x="206" y="242"/>
                    <a:pt x="206" y="242"/>
                  </a:cubicBezTo>
                  <a:cubicBezTo>
                    <a:pt x="205" y="246"/>
                    <a:pt x="206" y="248"/>
                    <a:pt x="205" y="251"/>
                  </a:cubicBezTo>
                  <a:cubicBezTo>
                    <a:pt x="203" y="254"/>
                    <a:pt x="202" y="254"/>
                    <a:pt x="199" y="255"/>
                  </a:cubicBezTo>
                  <a:cubicBezTo>
                    <a:pt x="198" y="258"/>
                    <a:pt x="196" y="259"/>
                    <a:pt x="193" y="261"/>
                  </a:cubicBezTo>
                  <a:cubicBezTo>
                    <a:pt x="192" y="261"/>
                    <a:pt x="190" y="261"/>
                    <a:pt x="190" y="262"/>
                  </a:cubicBezTo>
                  <a:cubicBezTo>
                    <a:pt x="187" y="267"/>
                    <a:pt x="187" y="270"/>
                    <a:pt x="187" y="274"/>
                  </a:cubicBezTo>
                  <a:cubicBezTo>
                    <a:pt x="187" y="277"/>
                    <a:pt x="189" y="277"/>
                    <a:pt x="189" y="280"/>
                  </a:cubicBezTo>
                  <a:cubicBezTo>
                    <a:pt x="189" y="280"/>
                    <a:pt x="189" y="281"/>
                    <a:pt x="187" y="281"/>
                  </a:cubicBezTo>
                  <a:cubicBezTo>
                    <a:pt x="186" y="286"/>
                    <a:pt x="183" y="287"/>
                    <a:pt x="180" y="290"/>
                  </a:cubicBezTo>
                  <a:cubicBezTo>
                    <a:pt x="179" y="291"/>
                    <a:pt x="179" y="293"/>
                    <a:pt x="179" y="294"/>
                  </a:cubicBezTo>
                  <a:cubicBezTo>
                    <a:pt x="179" y="296"/>
                    <a:pt x="180" y="297"/>
                    <a:pt x="180" y="299"/>
                  </a:cubicBezTo>
                  <a:cubicBezTo>
                    <a:pt x="185" y="297"/>
                    <a:pt x="185" y="293"/>
                    <a:pt x="189" y="293"/>
                  </a:cubicBezTo>
                  <a:cubicBezTo>
                    <a:pt x="189" y="293"/>
                    <a:pt x="189" y="294"/>
                    <a:pt x="190" y="294"/>
                  </a:cubicBezTo>
                  <a:cubicBezTo>
                    <a:pt x="187" y="299"/>
                    <a:pt x="186" y="302"/>
                    <a:pt x="183" y="307"/>
                  </a:cubicBezTo>
                  <a:cubicBezTo>
                    <a:pt x="183" y="309"/>
                    <a:pt x="183" y="313"/>
                    <a:pt x="180" y="313"/>
                  </a:cubicBezTo>
                  <a:cubicBezTo>
                    <a:pt x="179" y="313"/>
                    <a:pt x="177" y="312"/>
                    <a:pt x="174" y="312"/>
                  </a:cubicBezTo>
                  <a:cubicBezTo>
                    <a:pt x="167" y="312"/>
                    <a:pt x="167" y="312"/>
                    <a:pt x="167" y="312"/>
                  </a:cubicBezTo>
                  <a:cubicBezTo>
                    <a:pt x="164" y="312"/>
                    <a:pt x="164" y="307"/>
                    <a:pt x="163" y="306"/>
                  </a:cubicBezTo>
                  <a:cubicBezTo>
                    <a:pt x="161" y="306"/>
                    <a:pt x="158" y="306"/>
                    <a:pt x="157" y="306"/>
                  </a:cubicBezTo>
                  <a:cubicBezTo>
                    <a:pt x="155" y="304"/>
                    <a:pt x="155" y="302"/>
                    <a:pt x="155" y="299"/>
                  </a:cubicBezTo>
                  <a:cubicBezTo>
                    <a:pt x="155" y="290"/>
                    <a:pt x="155" y="290"/>
                    <a:pt x="155" y="290"/>
                  </a:cubicBezTo>
                  <a:cubicBezTo>
                    <a:pt x="155" y="286"/>
                    <a:pt x="150" y="286"/>
                    <a:pt x="144" y="286"/>
                  </a:cubicBezTo>
                  <a:cubicBezTo>
                    <a:pt x="139" y="284"/>
                    <a:pt x="137" y="280"/>
                    <a:pt x="132" y="280"/>
                  </a:cubicBezTo>
                  <a:cubicBezTo>
                    <a:pt x="129" y="280"/>
                    <a:pt x="128" y="281"/>
                    <a:pt x="126" y="281"/>
                  </a:cubicBezTo>
                  <a:cubicBezTo>
                    <a:pt x="123" y="281"/>
                    <a:pt x="123" y="281"/>
                    <a:pt x="123" y="281"/>
                  </a:cubicBezTo>
                  <a:cubicBezTo>
                    <a:pt x="123" y="278"/>
                    <a:pt x="123" y="278"/>
                    <a:pt x="123" y="278"/>
                  </a:cubicBezTo>
                  <a:cubicBezTo>
                    <a:pt x="122" y="278"/>
                    <a:pt x="121" y="280"/>
                    <a:pt x="119" y="278"/>
                  </a:cubicBezTo>
                  <a:cubicBezTo>
                    <a:pt x="118" y="278"/>
                    <a:pt x="116" y="275"/>
                    <a:pt x="115" y="275"/>
                  </a:cubicBezTo>
                  <a:cubicBezTo>
                    <a:pt x="112" y="275"/>
                    <a:pt x="112" y="278"/>
                    <a:pt x="109" y="280"/>
                  </a:cubicBezTo>
                  <a:cubicBezTo>
                    <a:pt x="107" y="277"/>
                    <a:pt x="110" y="274"/>
                    <a:pt x="107" y="271"/>
                  </a:cubicBezTo>
                  <a:cubicBezTo>
                    <a:pt x="104" y="268"/>
                    <a:pt x="100" y="271"/>
                    <a:pt x="97" y="267"/>
                  </a:cubicBezTo>
                  <a:cubicBezTo>
                    <a:pt x="96" y="268"/>
                    <a:pt x="94" y="271"/>
                    <a:pt x="94" y="272"/>
                  </a:cubicBezTo>
                  <a:cubicBezTo>
                    <a:pt x="93" y="272"/>
                    <a:pt x="93" y="272"/>
                    <a:pt x="93" y="272"/>
                  </a:cubicBezTo>
                  <a:cubicBezTo>
                    <a:pt x="87" y="271"/>
                    <a:pt x="91" y="262"/>
                    <a:pt x="86" y="259"/>
                  </a:cubicBezTo>
                  <a:cubicBezTo>
                    <a:pt x="81" y="256"/>
                    <a:pt x="72" y="258"/>
                    <a:pt x="72" y="252"/>
                  </a:cubicBezTo>
                  <a:cubicBezTo>
                    <a:pt x="72" y="246"/>
                    <a:pt x="74" y="242"/>
                    <a:pt x="77" y="236"/>
                  </a:cubicBezTo>
                  <a:cubicBezTo>
                    <a:pt x="78" y="232"/>
                    <a:pt x="77" y="226"/>
                    <a:pt x="81" y="226"/>
                  </a:cubicBezTo>
                  <a:cubicBezTo>
                    <a:pt x="81" y="229"/>
                    <a:pt x="83" y="230"/>
                    <a:pt x="84" y="232"/>
                  </a:cubicBezTo>
                  <a:cubicBezTo>
                    <a:pt x="87" y="230"/>
                    <a:pt x="87" y="226"/>
                    <a:pt x="90" y="224"/>
                  </a:cubicBezTo>
                  <a:cubicBezTo>
                    <a:pt x="93" y="223"/>
                    <a:pt x="94" y="223"/>
                    <a:pt x="97" y="222"/>
                  </a:cubicBezTo>
                  <a:cubicBezTo>
                    <a:pt x="99" y="220"/>
                    <a:pt x="99" y="220"/>
                    <a:pt x="99" y="220"/>
                  </a:cubicBezTo>
                  <a:cubicBezTo>
                    <a:pt x="99" y="216"/>
                    <a:pt x="99" y="211"/>
                    <a:pt x="96" y="211"/>
                  </a:cubicBezTo>
                  <a:cubicBezTo>
                    <a:pt x="94" y="211"/>
                    <a:pt x="93" y="214"/>
                    <a:pt x="91" y="214"/>
                  </a:cubicBezTo>
                  <a:cubicBezTo>
                    <a:pt x="87" y="214"/>
                    <a:pt x="87" y="210"/>
                    <a:pt x="84" y="210"/>
                  </a:cubicBezTo>
                  <a:cubicBezTo>
                    <a:pt x="78" y="210"/>
                    <a:pt x="77" y="214"/>
                    <a:pt x="71" y="214"/>
                  </a:cubicBezTo>
                  <a:cubicBezTo>
                    <a:pt x="70" y="214"/>
                    <a:pt x="70" y="214"/>
                    <a:pt x="68" y="214"/>
                  </a:cubicBezTo>
                  <a:cubicBezTo>
                    <a:pt x="68" y="211"/>
                    <a:pt x="68" y="211"/>
                    <a:pt x="68" y="211"/>
                  </a:cubicBezTo>
                  <a:cubicBezTo>
                    <a:pt x="70" y="208"/>
                    <a:pt x="71" y="207"/>
                    <a:pt x="72" y="204"/>
                  </a:cubicBezTo>
                  <a:cubicBezTo>
                    <a:pt x="74" y="204"/>
                    <a:pt x="75" y="203"/>
                    <a:pt x="75" y="201"/>
                  </a:cubicBezTo>
                  <a:cubicBezTo>
                    <a:pt x="75" y="201"/>
                    <a:pt x="74" y="201"/>
                    <a:pt x="74" y="200"/>
                  </a:cubicBezTo>
                  <a:cubicBezTo>
                    <a:pt x="68" y="201"/>
                    <a:pt x="67" y="206"/>
                    <a:pt x="61" y="206"/>
                  </a:cubicBezTo>
                  <a:cubicBezTo>
                    <a:pt x="56" y="206"/>
                    <a:pt x="55" y="201"/>
                    <a:pt x="52" y="201"/>
                  </a:cubicBezTo>
                  <a:cubicBezTo>
                    <a:pt x="49" y="201"/>
                    <a:pt x="49" y="203"/>
                    <a:pt x="48" y="203"/>
                  </a:cubicBezTo>
                  <a:cubicBezTo>
                    <a:pt x="46" y="203"/>
                    <a:pt x="45" y="201"/>
                    <a:pt x="45" y="200"/>
                  </a:cubicBezTo>
                  <a:cubicBezTo>
                    <a:pt x="45" y="197"/>
                    <a:pt x="48" y="197"/>
                    <a:pt x="49" y="195"/>
                  </a:cubicBezTo>
                  <a:cubicBezTo>
                    <a:pt x="52" y="192"/>
                    <a:pt x="54" y="190"/>
                    <a:pt x="56" y="188"/>
                  </a:cubicBezTo>
                  <a:cubicBezTo>
                    <a:pt x="55" y="185"/>
                    <a:pt x="54" y="184"/>
                    <a:pt x="52" y="181"/>
                  </a:cubicBezTo>
                  <a:cubicBezTo>
                    <a:pt x="52" y="179"/>
                    <a:pt x="52" y="179"/>
                    <a:pt x="52" y="179"/>
                  </a:cubicBezTo>
                  <a:cubicBezTo>
                    <a:pt x="56" y="178"/>
                    <a:pt x="58" y="179"/>
                    <a:pt x="62" y="178"/>
                  </a:cubicBezTo>
                  <a:cubicBezTo>
                    <a:pt x="65" y="178"/>
                    <a:pt x="67" y="175"/>
                    <a:pt x="67" y="172"/>
                  </a:cubicBezTo>
                  <a:cubicBezTo>
                    <a:pt x="67" y="171"/>
                    <a:pt x="67" y="171"/>
                    <a:pt x="65" y="169"/>
                  </a:cubicBezTo>
                  <a:cubicBezTo>
                    <a:pt x="65" y="169"/>
                    <a:pt x="64" y="168"/>
                    <a:pt x="62" y="168"/>
                  </a:cubicBezTo>
                  <a:cubicBezTo>
                    <a:pt x="62" y="166"/>
                    <a:pt x="62" y="163"/>
                    <a:pt x="64" y="162"/>
                  </a:cubicBezTo>
                  <a:cubicBezTo>
                    <a:pt x="65" y="160"/>
                    <a:pt x="67" y="160"/>
                    <a:pt x="68" y="159"/>
                  </a:cubicBezTo>
                  <a:cubicBezTo>
                    <a:pt x="70" y="156"/>
                    <a:pt x="67" y="153"/>
                    <a:pt x="70" y="152"/>
                  </a:cubicBezTo>
                  <a:cubicBezTo>
                    <a:pt x="71" y="147"/>
                    <a:pt x="75" y="147"/>
                    <a:pt x="75" y="144"/>
                  </a:cubicBezTo>
                  <a:cubicBezTo>
                    <a:pt x="75" y="140"/>
                    <a:pt x="72" y="139"/>
                    <a:pt x="70" y="139"/>
                  </a:cubicBezTo>
                  <a:cubicBezTo>
                    <a:pt x="62" y="139"/>
                    <a:pt x="61" y="146"/>
                    <a:pt x="54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0" y="146"/>
                    <a:pt x="40" y="158"/>
                    <a:pt x="33" y="158"/>
                  </a:cubicBezTo>
                  <a:cubicBezTo>
                    <a:pt x="32" y="158"/>
                    <a:pt x="32" y="156"/>
                    <a:pt x="32" y="156"/>
                  </a:cubicBezTo>
                  <a:cubicBezTo>
                    <a:pt x="30" y="152"/>
                    <a:pt x="32" y="149"/>
                    <a:pt x="30" y="146"/>
                  </a:cubicBezTo>
                  <a:cubicBezTo>
                    <a:pt x="29" y="142"/>
                    <a:pt x="23" y="142"/>
                    <a:pt x="23" y="137"/>
                  </a:cubicBezTo>
                  <a:cubicBezTo>
                    <a:pt x="23" y="134"/>
                    <a:pt x="24" y="130"/>
                    <a:pt x="27" y="130"/>
                  </a:cubicBezTo>
                  <a:cubicBezTo>
                    <a:pt x="32" y="130"/>
                    <a:pt x="32" y="136"/>
                    <a:pt x="35" y="136"/>
                  </a:cubicBezTo>
                  <a:cubicBezTo>
                    <a:pt x="38" y="136"/>
                    <a:pt x="39" y="134"/>
                    <a:pt x="39" y="131"/>
                  </a:cubicBezTo>
                  <a:cubicBezTo>
                    <a:pt x="39" y="130"/>
                    <a:pt x="38" y="128"/>
                    <a:pt x="36" y="127"/>
                  </a:cubicBezTo>
                  <a:cubicBezTo>
                    <a:pt x="35" y="126"/>
                    <a:pt x="35" y="124"/>
                    <a:pt x="33" y="124"/>
                  </a:cubicBezTo>
                  <a:cubicBezTo>
                    <a:pt x="33" y="123"/>
                    <a:pt x="32" y="123"/>
                    <a:pt x="32" y="121"/>
                  </a:cubicBezTo>
                  <a:cubicBezTo>
                    <a:pt x="32" y="120"/>
                    <a:pt x="33" y="118"/>
                    <a:pt x="36" y="117"/>
                  </a:cubicBezTo>
                  <a:cubicBezTo>
                    <a:pt x="39" y="114"/>
                    <a:pt x="40" y="112"/>
                    <a:pt x="43" y="110"/>
                  </a:cubicBezTo>
                  <a:cubicBezTo>
                    <a:pt x="45" y="108"/>
                    <a:pt x="48" y="110"/>
                    <a:pt x="48" y="107"/>
                  </a:cubicBezTo>
                  <a:cubicBezTo>
                    <a:pt x="48" y="99"/>
                    <a:pt x="40" y="98"/>
                    <a:pt x="40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0" y="85"/>
                    <a:pt x="40" y="83"/>
                    <a:pt x="39" y="82"/>
                  </a:cubicBezTo>
                  <a:cubicBezTo>
                    <a:pt x="38" y="83"/>
                    <a:pt x="35" y="83"/>
                    <a:pt x="33" y="86"/>
                  </a:cubicBezTo>
                  <a:cubicBezTo>
                    <a:pt x="33" y="88"/>
                    <a:pt x="32" y="89"/>
                    <a:pt x="30" y="89"/>
                  </a:cubicBezTo>
                  <a:cubicBezTo>
                    <a:pt x="29" y="89"/>
                    <a:pt x="29" y="89"/>
                    <a:pt x="27" y="89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2"/>
                    <a:pt x="26" y="80"/>
                    <a:pt x="24" y="79"/>
                  </a:cubicBezTo>
                  <a:cubicBezTo>
                    <a:pt x="23" y="79"/>
                    <a:pt x="23" y="78"/>
                    <a:pt x="22" y="78"/>
                  </a:cubicBezTo>
                  <a:cubicBezTo>
                    <a:pt x="17" y="78"/>
                    <a:pt x="16" y="82"/>
                    <a:pt x="11" y="82"/>
                  </a:cubicBezTo>
                  <a:cubicBezTo>
                    <a:pt x="8" y="82"/>
                    <a:pt x="10" y="75"/>
                    <a:pt x="7" y="75"/>
                  </a:cubicBezTo>
                  <a:cubicBezTo>
                    <a:pt x="6" y="75"/>
                    <a:pt x="6" y="75"/>
                    <a:pt x="4" y="75"/>
                  </a:cubicBezTo>
                  <a:cubicBezTo>
                    <a:pt x="3" y="75"/>
                    <a:pt x="3" y="75"/>
                    <a:pt x="1" y="75"/>
                  </a:cubicBezTo>
                  <a:cubicBezTo>
                    <a:pt x="4" y="70"/>
                    <a:pt x="10" y="69"/>
                    <a:pt x="10" y="64"/>
                  </a:cubicBezTo>
                  <a:cubicBezTo>
                    <a:pt x="10" y="63"/>
                    <a:pt x="7" y="63"/>
                    <a:pt x="6" y="62"/>
                  </a:cubicBezTo>
                  <a:cubicBezTo>
                    <a:pt x="4" y="62"/>
                    <a:pt x="3" y="59"/>
                    <a:pt x="3" y="57"/>
                  </a:cubicBezTo>
                  <a:cubicBezTo>
                    <a:pt x="3" y="53"/>
                    <a:pt x="6" y="50"/>
                    <a:pt x="6" y="44"/>
                  </a:cubicBezTo>
                  <a:cubicBezTo>
                    <a:pt x="6" y="41"/>
                    <a:pt x="0" y="43"/>
                    <a:pt x="0" y="40"/>
                  </a:cubicBezTo>
                  <a:cubicBezTo>
                    <a:pt x="0" y="37"/>
                    <a:pt x="3" y="35"/>
                    <a:pt x="7" y="34"/>
                  </a:cubicBezTo>
                  <a:cubicBezTo>
                    <a:pt x="10" y="32"/>
                    <a:pt x="10" y="28"/>
                    <a:pt x="14" y="28"/>
                  </a:cubicBezTo>
                  <a:cubicBezTo>
                    <a:pt x="16" y="28"/>
                    <a:pt x="16" y="31"/>
                    <a:pt x="19" y="31"/>
                  </a:cubicBezTo>
                  <a:cubicBezTo>
                    <a:pt x="22" y="31"/>
                    <a:pt x="23" y="30"/>
                    <a:pt x="24" y="28"/>
                  </a:cubicBezTo>
                  <a:cubicBezTo>
                    <a:pt x="27" y="25"/>
                    <a:pt x="30" y="24"/>
                    <a:pt x="30" y="21"/>
                  </a:cubicBezTo>
                  <a:cubicBezTo>
                    <a:pt x="26" y="18"/>
                    <a:pt x="23" y="18"/>
                    <a:pt x="17" y="15"/>
                  </a:cubicBezTo>
                  <a:cubicBezTo>
                    <a:pt x="16" y="14"/>
                    <a:pt x="14" y="14"/>
                    <a:pt x="11" y="11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0" y="6"/>
                    <a:pt x="11" y="5"/>
                    <a:pt x="11" y="2"/>
                  </a:cubicBez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D51D3EA2-A290-4DD9-A903-FB26398A2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3428"/>
              <a:ext cx="152" cy="322"/>
            </a:xfrm>
            <a:custGeom>
              <a:avLst/>
              <a:gdLst>
                <a:gd name="T0" fmla="*/ 224 w 253"/>
                <a:gd name="T1" fmla="*/ 385 h 535"/>
                <a:gd name="T2" fmla="*/ 218 w 253"/>
                <a:gd name="T3" fmla="*/ 426 h 535"/>
                <a:gd name="T4" fmla="*/ 208 w 253"/>
                <a:gd name="T5" fmla="*/ 451 h 535"/>
                <a:gd name="T6" fmla="*/ 194 w 253"/>
                <a:gd name="T7" fmla="*/ 459 h 535"/>
                <a:gd name="T8" fmla="*/ 208 w 253"/>
                <a:gd name="T9" fmla="*/ 462 h 535"/>
                <a:gd name="T10" fmla="*/ 204 w 253"/>
                <a:gd name="T11" fmla="*/ 477 h 535"/>
                <a:gd name="T12" fmla="*/ 194 w 253"/>
                <a:gd name="T13" fmla="*/ 502 h 535"/>
                <a:gd name="T14" fmla="*/ 185 w 253"/>
                <a:gd name="T15" fmla="*/ 521 h 535"/>
                <a:gd name="T16" fmla="*/ 187 w 253"/>
                <a:gd name="T17" fmla="*/ 535 h 535"/>
                <a:gd name="T18" fmla="*/ 162 w 253"/>
                <a:gd name="T19" fmla="*/ 528 h 535"/>
                <a:gd name="T20" fmla="*/ 137 w 253"/>
                <a:gd name="T21" fmla="*/ 502 h 535"/>
                <a:gd name="T22" fmla="*/ 124 w 253"/>
                <a:gd name="T23" fmla="*/ 500 h 535"/>
                <a:gd name="T24" fmla="*/ 102 w 253"/>
                <a:gd name="T25" fmla="*/ 490 h 535"/>
                <a:gd name="T26" fmla="*/ 77 w 253"/>
                <a:gd name="T27" fmla="*/ 474 h 535"/>
                <a:gd name="T28" fmla="*/ 95 w 253"/>
                <a:gd name="T29" fmla="*/ 446 h 535"/>
                <a:gd name="T30" fmla="*/ 96 w 253"/>
                <a:gd name="T31" fmla="*/ 436 h 535"/>
                <a:gd name="T32" fmla="*/ 73 w 253"/>
                <a:gd name="T33" fmla="*/ 433 h 535"/>
                <a:gd name="T34" fmla="*/ 66 w 253"/>
                <a:gd name="T35" fmla="*/ 427 h 535"/>
                <a:gd name="T36" fmla="*/ 54 w 253"/>
                <a:gd name="T37" fmla="*/ 417 h 535"/>
                <a:gd name="T38" fmla="*/ 67 w 253"/>
                <a:gd name="T39" fmla="*/ 400 h 535"/>
                <a:gd name="T40" fmla="*/ 69 w 253"/>
                <a:gd name="T41" fmla="*/ 384 h 535"/>
                <a:gd name="T42" fmla="*/ 75 w 253"/>
                <a:gd name="T43" fmla="*/ 361 h 535"/>
                <a:gd name="T44" fmla="*/ 37 w 253"/>
                <a:gd name="T45" fmla="*/ 378 h 535"/>
                <a:gd name="T46" fmla="*/ 40 w 253"/>
                <a:gd name="T47" fmla="*/ 358 h 535"/>
                <a:gd name="T48" fmla="*/ 37 w 253"/>
                <a:gd name="T49" fmla="*/ 343 h 535"/>
                <a:gd name="T50" fmla="*/ 45 w 253"/>
                <a:gd name="T51" fmla="*/ 313 h 535"/>
                <a:gd name="T52" fmla="*/ 35 w 253"/>
                <a:gd name="T53" fmla="*/ 311 h 535"/>
                <a:gd name="T54" fmla="*/ 27 w 253"/>
                <a:gd name="T55" fmla="*/ 299 h 535"/>
                <a:gd name="T56" fmla="*/ 6 w 253"/>
                <a:gd name="T57" fmla="*/ 297 h 535"/>
                <a:gd name="T58" fmla="*/ 11 w 253"/>
                <a:gd name="T59" fmla="*/ 266 h 535"/>
                <a:gd name="T60" fmla="*/ 24 w 253"/>
                <a:gd name="T61" fmla="*/ 253 h 535"/>
                <a:gd name="T62" fmla="*/ 16 w 253"/>
                <a:gd name="T63" fmla="*/ 232 h 535"/>
                <a:gd name="T64" fmla="*/ 15 w 253"/>
                <a:gd name="T65" fmla="*/ 219 h 535"/>
                <a:gd name="T66" fmla="*/ 2 w 253"/>
                <a:gd name="T67" fmla="*/ 219 h 535"/>
                <a:gd name="T68" fmla="*/ 14 w 253"/>
                <a:gd name="T69" fmla="*/ 202 h 535"/>
                <a:gd name="T70" fmla="*/ 29 w 253"/>
                <a:gd name="T71" fmla="*/ 192 h 535"/>
                <a:gd name="T72" fmla="*/ 29 w 253"/>
                <a:gd name="T73" fmla="*/ 171 h 535"/>
                <a:gd name="T74" fmla="*/ 53 w 253"/>
                <a:gd name="T75" fmla="*/ 158 h 535"/>
                <a:gd name="T76" fmla="*/ 69 w 253"/>
                <a:gd name="T77" fmla="*/ 136 h 535"/>
                <a:gd name="T78" fmla="*/ 109 w 253"/>
                <a:gd name="T79" fmla="*/ 122 h 535"/>
                <a:gd name="T80" fmla="*/ 120 w 253"/>
                <a:gd name="T81" fmla="*/ 100 h 535"/>
                <a:gd name="T82" fmla="*/ 163 w 253"/>
                <a:gd name="T83" fmla="*/ 93 h 535"/>
                <a:gd name="T84" fmla="*/ 182 w 253"/>
                <a:gd name="T85" fmla="*/ 77 h 535"/>
                <a:gd name="T86" fmla="*/ 178 w 253"/>
                <a:gd name="T87" fmla="*/ 46 h 535"/>
                <a:gd name="T88" fmla="*/ 179 w 253"/>
                <a:gd name="T89" fmla="*/ 11 h 535"/>
                <a:gd name="T90" fmla="*/ 204 w 253"/>
                <a:gd name="T91" fmla="*/ 11 h 535"/>
                <a:gd name="T92" fmla="*/ 213 w 253"/>
                <a:gd name="T93" fmla="*/ 65 h 535"/>
                <a:gd name="T94" fmla="*/ 213 w 253"/>
                <a:gd name="T95" fmla="*/ 109 h 535"/>
                <a:gd name="T96" fmla="*/ 237 w 253"/>
                <a:gd name="T97" fmla="*/ 158 h 535"/>
                <a:gd name="T98" fmla="*/ 240 w 253"/>
                <a:gd name="T99" fmla="*/ 211 h 535"/>
                <a:gd name="T100" fmla="*/ 253 w 253"/>
                <a:gd name="T101" fmla="*/ 286 h 535"/>
                <a:gd name="T102" fmla="*/ 233 w 253"/>
                <a:gd name="T103" fmla="*/ 326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3" h="535">
                  <a:moveTo>
                    <a:pt x="221" y="366"/>
                  </a:moveTo>
                  <a:lnTo>
                    <a:pt x="221" y="366"/>
                  </a:lnTo>
                  <a:cubicBezTo>
                    <a:pt x="221" y="371"/>
                    <a:pt x="221" y="371"/>
                    <a:pt x="221" y="371"/>
                  </a:cubicBezTo>
                  <a:cubicBezTo>
                    <a:pt x="221" y="377"/>
                    <a:pt x="224" y="379"/>
                    <a:pt x="224" y="385"/>
                  </a:cubicBezTo>
                  <a:cubicBezTo>
                    <a:pt x="224" y="391"/>
                    <a:pt x="224" y="394"/>
                    <a:pt x="223" y="400"/>
                  </a:cubicBezTo>
                  <a:cubicBezTo>
                    <a:pt x="221" y="403"/>
                    <a:pt x="217" y="404"/>
                    <a:pt x="217" y="409"/>
                  </a:cubicBezTo>
                  <a:cubicBezTo>
                    <a:pt x="217" y="411"/>
                    <a:pt x="221" y="411"/>
                    <a:pt x="221" y="414"/>
                  </a:cubicBezTo>
                  <a:cubicBezTo>
                    <a:pt x="221" y="419"/>
                    <a:pt x="218" y="422"/>
                    <a:pt x="218" y="426"/>
                  </a:cubicBezTo>
                  <a:cubicBezTo>
                    <a:pt x="218" y="427"/>
                    <a:pt x="220" y="429"/>
                    <a:pt x="220" y="430"/>
                  </a:cubicBezTo>
                  <a:cubicBezTo>
                    <a:pt x="220" y="436"/>
                    <a:pt x="217" y="439"/>
                    <a:pt x="213" y="442"/>
                  </a:cubicBezTo>
                  <a:cubicBezTo>
                    <a:pt x="213" y="448"/>
                    <a:pt x="213" y="448"/>
                    <a:pt x="213" y="448"/>
                  </a:cubicBezTo>
                  <a:cubicBezTo>
                    <a:pt x="213" y="449"/>
                    <a:pt x="210" y="451"/>
                    <a:pt x="208" y="451"/>
                  </a:cubicBezTo>
                  <a:cubicBezTo>
                    <a:pt x="207" y="452"/>
                    <a:pt x="205" y="454"/>
                    <a:pt x="204" y="454"/>
                  </a:cubicBezTo>
                  <a:cubicBezTo>
                    <a:pt x="201" y="454"/>
                    <a:pt x="200" y="452"/>
                    <a:pt x="198" y="449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54"/>
                    <a:pt x="195" y="455"/>
                    <a:pt x="194" y="459"/>
                  </a:cubicBezTo>
                  <a:cubicBezTo>
                    <a:pt x="194" y="461"/>
                    <a:pt x="192" y="461"/>
                    <a:pt x="192" y="462"/>
                  </a:cubicBezTo>
                  <a:cubicBezTo>
                    <a:pt x="192" y="468"/>
                    <a:pt x="192" y="468"/>
                    <a:pt x="192" y="468"/>
                  </a:cubicBezTo>
                  <a:cubicBezTo>
                    <a:pt x="194" y="468"/>
                    <a:pt x="194" y="468"/>
                    <a:pt x="195" y="468"/>
                  </a:cubicBezTo>
                  <a:cubicBezTo>
                    <a:pt x="201" y="468"/>
                    <a:pt x="202" y="462"/>
                    <a:pt x="208" y="462"/>
                  </a:cubicBezTo>
                  <a:cubicBezTo>
                    <a:pt x="210" y="462"/>
                    <a:pt x="210" y="462"/>
                    <a:pt x="211" y="462"/>
                  </a:cubicBezTo>
                  <a:cubicBezTo>
                    <a:pt x="211" y="464"/>
                    <a:pt x="211" y="464"/>
                    <a:pt x="211" y="464"/>
                  </a:cubicBezTo>
                  <a:cubicBezTo>
                    <a:pt x="211" y="468"/>
                    <a:pt x="211" y="470"/>
                    <a:pt x="210" y="473"/>
                  </a:cubicBezTo>
                  <a:cubicBezTo>
                    <a:pt x="208" y="475"/>
                    <a:pt x="207" y="475"/>
                    <a:pt x="204" y="477"/>
                  </a:cubicBezTo>
                  <a:cubicBezTo>
                    <a:pt x="202" y="480"/>
                    <a:pt x="201" y="481"/>
                    <a:pt x="198" y="483"/>
                  </a:cubicBezTo>
                  <a:cubicBezTo>
                    <a:pt x="197" y="483"/>
                    <a:pt x="195" y="483"/>
                    <a:pt x="195" y="484"/>
                  </a:cubicBezTo>
                  <a:cubicBezTo>
                    <a:pt x="192" y="489"/>
                    <a:pt x="194" y="491"/>
                    <a:pt x="194" y="496"/>
                  </a:cubicBezTo>
                  <a:cubicBezTo>
                    <a:pt x="194" y="499"/>
                    <a:pt x="194" y="499"/>
                    <a:pt x="194" y="502"/>
                  </a:cubicBezTo>
                  <a:cubicBezTo>
                    <a:pt x="194" y="502"/>
                    <a:pt x="194" y="503"/>
                    <a:pt x="192" y="503"/>
                  </a:cubicBezTo>
                  <a:cubicBezTo>
                    <a:pt x="191" y="507"/>
                    <a:pt x="189" y="509"/>
                    <a:pt x="185" y="512"/>
                  </a:cubicBezTo>
                  <a:cubicBezTo>
                    <a:pt x="184" y="513"/>
                    <a:pt x="185" y="515"/>
                    <a:pt x="185" y="516"/>
                  </a:cubicBezTo>
                  <a:cubicBezTo>
                    <a:pt x="185" y="518"/>
                    <a:pt x="185" y="519"/>
                    <a:pt x="185" y="521"/>
                  </a:cubicBezTo>
                  <a:cubicBezTo>
                    <a:pt x="189" y="519"/>
                    <a:pt x="189" y="515"/>
                    <a:pt x="194" y="515"/>
                  </a:cubicBezTo>
                  <a:cubicBezTo>
                    <a:pt x="194" y="515"/>
                    <a:pt x="194" y="516"/>
                    <a:pt x="195" y="516"/>
                  </a:cubicBezTo>
                  <a:cubicBezTo>
                    <a:pt x="192" y="521"/>
                    <a:pt x="191" y="523"/>
                    <a:pt x="188" y="529"/>
                  </a:cubicBezTo>
                  <a:cubicBezTo>
                    <a:pt x="188" y="531"/>
                    <a:pt x="188" y="535"/>
                    <a:pt x="187" y="535"/>
                  </a:cubicBezTo>
                  <a:cubicBezTo>
                    <a:pt x="184" y="535"/>
                    <a:pt x="182" y="534"/>
                    <a:pt x="179" y="534"/>
                  </a:cubicBezTo>
                  <a:cubicBezTo>
                    <a:pt x="172" y="534"/>
                    <a:pt x="172" y="534"/>
                    <a:pt x="172" y="534"/>
                  </a:cubicBezTo>
                  <a:cubicBezTo>
                    <a:pt x="169" y="534"/>
                    <a:pt x="169" y="529"/>
                    <a:pt x="168" y="528"/>
                  </a:cubicBezTo>
                  <a:cubicBezTo>
                    <a:pt x="166" y="528"/>
                    <a:pt x="163" y="528"/>
                    <a:pt x="162" y="528"/>
                  </a:cubicBezTo>
                  <a:cubicBezTo>
                    <a:pt x="160" y="526"/>
                    <a:pt x="160" y="523"/>
                    <a:pt x="160" y="521"/>
                  </a:cubicBezTo>
                  <a:cubicBezTo>
                    <a:pt x="160" y="513"/>
                    <a:pt x="160" y="513"/>
                    <a:pt x="160" y="513"/>
                  </a:cubicBezTo>
                  <a:cubicBezTo>
                    <a:pt x="160" y="507"/>
                    <a:pt x="155" y="507"/>
                    <a:pt x="150" y="507"/>
                  </a:cubicBezTo>
                  <a:cubicBezTo>
                    <a:pt x="144" y="506"/>
                    <a:pt x="141" y="502"/>
                    <a:pt x="137" y="502"/>
                  </a:cubicBezTo>
                  <a:cubicBezTo>
                    <a:pt x="134" y="502"/>
                    <a:pt x="133" y="505"/>
                    <a:pt x="131" y="505"/>
                  </a:cubicBezTo>
                  <a:cubicBezTo>
                    <a:pt x="130" y="505"/>
                    <a:pt x="130" y="505"/>
                    <a:pt x="130" y="505"/>
                  </a:cubicBezTo>
                  <a:cubicBezTo>
                    <a:pt x="130" y="500"/>
                    <a:pt x="130" y="500"/>
                    <a:pt x="130" y="500"/>
                  </a:cubicBezTo>
                  <a:cubicBezTo>
                    <a:pt x="127" y="500"/>
                    <a:pt x="125" y="502"/>
                    <a:pt x="124" y="500"/>
                  </a:cubicBezTo>
                  <a:cubicBezTo>
                    <a:pt x="123" y="500"/>
                    <a:pt x="121" y="497"/>
                    <a:pt x="120" y="497"/>
                  </a:cubicBezTo>
                  <a:cubicBezTo>
                    <a:pt x="117" y="497"/>
                    <a:pt x="117" y="500"/>
                    <a:pt x="114" y="502"/>
                  </a:cubicBezTo>
                  <a:cubicBezTo>
                    <a:pt x="112" y="499"/>
                    <a:pt x="115" y="496"/>
                    <a:pt x="112" y="493"/>
                  </a:cubicBezTo>
                  <a:cubicBezTo>
                    <a:pt x="109" y="490"/>
                    <a:pt x="105" y="493"/>
                    <a:pt x="102" y="490"/>
                  </a:cubicBezTo>
                  <a:cubicBezTo>
                    <a:pt x="101" y="490"/>
                    <a:pt x="99" y="493"/>
                    <a:pt x="99" y="494"/>
                  </a:cubicBezTo>
                  <a:cubicBezTo>
                    <a:pt x="98" y="494"/>
                    <a:pt x="98" y="494"/>
                    <a:pt x="98" y="494"/>
                  </a:cubicBezTo>
                  <a:cubicBezTo>
                    <a:pt x="92" y="493"/>
                    <a:pt x="96" y="484"/>
                    <a:pt x="91" y="481"/>
                  </a:cubicBezTo>
                  <a:cubicBezTo>
                    <a:pt x="86" y="478"/>
                    <a:pt x="77" y="480"/>
                    <a:pt x="77" y="474"/>
                  </a:cubicBezTo>
                  <a:cubicBezTo>
                    <a:pt x="77" y="468"/>
                    <a:pt x="79" y="464"/>
                    <a:pt x="82" y="458"/>
                  </a:cubicBezTo>
                  <a:cubicBezTo>
                    <a:pt x="83" y="454"/>
                    <a:pt x="82" y="448"/>
                    <a:pt x="86" y="448"/>
                  </a:cubicBezTo>
                  <a:cubicBezTo>
                    <a:pt x="86" y="451"/>
                    <a:pt x="88" y="452"/>
                    <a:pt x="89" y="454"/>
                  </a:cubicBezTo>
                  <a:cubicBezTo>
                    <a:pt x="92" y="452"/>
                    <a:pt x="92" y="448"/>
                    <a:pt x="95" y="446"/>
                  </a:cubicBezTo>
                  <a:cubicBezTo>
                    <a:pt x="98" y="445"/>
                    <a:pt x="99" y="445"/>
                    <a:pt x="102" y="443"/>
                  </a:cubicBezTo>
                  <a:cubicBezTo>
                    <a:pt x="104" y="442"/>
                    <a:pt x="104" y="442"/>
                    <a:pt x="104" y="442"/>
                  </a:cubicBezTo>
                  <a:cubicBezTo>
                    <a:pt x="104" y="438"/>
                    <a:pt x="104" y="433"/>
                    <a:pt x="101" y="433"/>
                  </a:cubicBezTo>
                  <a:cubicBezTo>
                    <a:pt x="99" y="433"/>
                    <a:pt x="98" y="436"/>
                    <a:pt x="96" y="436"/>
                  </a:cubicBezTo>
                  <a:cubicBezTo>
                    <a:pt x="93" y="436"/>
                    <a:pt x="92" y="432"/>
                    <a:pt x="89" y="432"/>
                  </a:cubicBezTo>
                  <a:cubicBezTo>
                    <a:pt x="83" y="432"/>
                    <a:pt x="82" y="436"/>
                    <a:pt x="76" y="436"/>
                  </a:cubicBezTo>
                  <a:cubicBezTo>
                    <a:pt x="75" y="436"/>
                    <a:pt x="75" y="436"/>
                    <a:pt x="73" y="436"/>
                  </a:cubicBezTo>
                  <a:cubicBezTo>
                    <a:pt x="73" y="433"/>
                    <a:pt x="73" y="433"/>
                    <a:pt x="73" y="433"/>
                  </a:cubicBezTo>
                  <a:cubicBezTo>
                    <a:pt x="75" y="430"/>
                    <a:pt x="76" y="429"/>
                    <a:pt x="77" y="426"/>
                  </a:cubicBezTo>
                  <a:cubicBezTo>
                    <a:pt x="79" y="426"/>
                    <a:pt x="80" y="425"/>
                    <a:pt x="80" y="423"/>
                  </a:cubicBezTo>
                  <a:cubicBezTo>
                    <a:pt x="80" y="423"/>
                    <a:pt x="79" y="423"/>
                    <a:pt x="79" y="422"/>
                  </a:cubicBezTo>
                  <a:cubicBezTo>
                    <a:pt x="73" y="423"/>
                    <a:pt x="72" y="427"/>
                    <a:pt x="66" y="427"/>
                  </a:cubicBezTo>
                  <a:cubicBezTo>
                    <a:pt x="61" y="427"/>
                    <a:pt x="60" y="423"/>
                    <a:pt x="57" y="423"/>
                  </a:cubicBezTo>
                  <a:cubicBezTo>
                    <a:pt x="56" y="423"/>
                    <a:pt x="54" y="425"/>
                    <a:pt x="53" y="425"/>
                  </a:cubicBezTo>
                  <a:cubicBezTo>
                    <a:pt x="51" y="425"/>
                    <a:pt x="50" y="423"/>
                    <a:pt x="50" y="422"/>
                  </a:cubicBezTo>
                  <a:cubicBezTo>
                    <a:pt x="50" y="419"/>
                    <a:pt x="53" y="419"/>
                    <a:pt x="54" y="417"/>
                  </a:cubicBezTo>
                  <a:cubicBezTo>
                    <a:pt x="57" y="414"/>
                    <a:pt x="59" y="411"/>
                    <a:pt x="61" y="410"/>
                  </a:cubicBezTo>
                  <a:cubicBezTo>
                    <a:pt x="60" y="407"/>
                    <a:pt x="59" y="406"/>
                    <a:pt x="57" y="403"/>
                  </a:cubicBezTo>
                  <a:cubicBezTo>
                    <a:pt x="57" y="401"/>
                    <a:pt x="57" y="401"/>
                    <a:pt x="57" y="401"/>
                  </a:cubicBezTo>
                  <a:cubicBezTo>
                    <a:pt x="61" y="400"/>
                    <a:pt x="63" y="401"/>
                    <a:pt x="67" y="400"/>
                  </a:cubicBezTo>
                  <a:cubicBezTo>
                    <a:pt x="70" y="400"/>
                    <a:pt x="72" y="397"/>
                    <a:pt x="72" y="394"/>
                  </a:cubicBezTo>
                  <a:cubicBezTo>
                    <a:pt x="72" y="393"/>
                    <a:pt x="72" y="393"/>
                    <a:pt x="72" y="391"/>
                  </a:cubicBezTo>
                  <a:cubicBezTo>
                    <a:pt x="70" y="391"/>
                    <a:pt x="69" y="391"/>
                    <a:pt x="67" y="391"/>
                  </a:cubicBezTo>
                  <a:cubicBezTo>
                    <a:pt x="67" y="388"/>
                    <a:pt x="67" y="385"/>
                    <a:pt x="69" y="384"/>
                  </a:cubicBezTo>
                  <a:cubicBezTo>
                    <a:pt x="70" y="382"/>
                    <a:pt x="72" y="382"/>
                    <a:pt x="73" y="381"/>
                  </a:cubicBezTo>
                  <a:cubicBezTo>
                    <a:pt x="75" y="378"/>
                    <a:pt x="73" y="375"/>
                    <a:pt x="75" y="374"/>
                  </a:cubicBezTo>
                  <a:cubicBezTo>
                    <a:pt x="76" y="369"/>
                    <a:pt x="80" y="369"/>
                    <a:pt x="80" y="366"/>
                  </a:cubicBezTo>
                  <a:cubicBezTo>
                    <a:pt x="80" y="362"/>
                    <a:pt x="77" y="361"/>
                    <a:pt x="75" y="361"/>
                  </a:cubicBezTo>
                  <a:cubicBezTo>
                    <a:pt x="67" y="361"/>
                    <a:pt x="66" y="368"/>
                    <a:pt x="59" y="368"/>
                  </a:cubicBezTo>
                  <a:cubicBezTo>
                    <a:pt x="53" y="368"/>
                    <a:pt x="53" y="368"/>
                    <a:pt x="53" y="368"/>
                  </a:cubicBezTo>
                  <a:cubicBezTo>
                    <a:pt x="45" y="368"/>
                    <a:pt x="45" y="379"/>
                    <a:pt x="38" y="379"/>
                  </a:cubicBezTo>
                  <a:cubicBezTo>
                    <a:pt x="37" y="379"/>
                    <a:pt x="37" y="378"/>
                    <a:pt x="37" y="378"/>
                  </a:cubicBezTo>
                  <a:cubicBezTo>
                    <a:pt x="35" y="374"/>
                    <a:pt x="37" y="371"/>
                    <a:pt x="35" y="368"/>
                  </a:cubicBezTo>
                  <a:cubicBezTo>
                    <a:pt x="34" y="363"/>
                    <a:pt x="28" y="363"/>
                    <a:pt x="28" y="359"/>
                  </a:cubicBezTo>
                  <a:cubicBezTo>
                    <a:pt x="28" y="356"/>
                    <a:pt x="29" y="352"/>
                    <a:pt x="32" y="352"/>
                  </a:cubicBezTo>
                  <a:cubicBezTo>
                    <a:pt x="37" y="352"/>
                    <a:pt x="37" y="358"/>
                    <a:pt x="40" y="358"/>
                  </a:cubicBezTo>
                  <a:cubicBezTo>
                    <a:pt x="43" y="358"/>
                    <a:pt x="44" y="356"/>
                    <a:pt x="44" y="353"/>
                  </a:cubicBezTo>
                  <a:cubicBezTo>
                    <a:pt x="44" y="352"/>
                    <a:pt x="43" y="350"/>
                    <a:pt x="41" y="349"/>
                  </a:cubicBezTo>
                  <a:cubicBezTo>
                    <a:pt x="40" y="347"/>
                    <a:pt x="40" y="346"/>
                    <a:pt x="38" y="346"/>
                  </a:cubicBezTo>
                  <a:cubicBezTo>
                    <a:pt x="38" y="345"/>
                    <a:pt x="37" y="345"/>
                    <a:pt x="37" y="343"/>
                  </a:cubicBezTo>
                  <a:cubicBezTo>
                    <a:pt x="37" y="342"/>
                    <a:pt x="38" y="340"/>
                    <a:pt x="41" y="339"/>
                  </a:cubicBezTo>
                  <a:cubicBezTo>
                    <a:pt x="44" y="336"/>
                    <a:pt x="45" y="334"/>
                    <a:pt x="48" y="331"/>
                  </a:cubicBezTo>
                  <a:cubicBezTo>
                    <a:pt x="50" y="330"/>
                    <a:pt x="53" y="331"/>
                    <a:pt x="53" y="329"/>
                  </a:cubicBezTo>
                  <a:cubicBezTo>
                    <a:pt x="53" y="321"/>
                    <a:pt x="45" y="320"/>
                    <a:pt x="45" y="313"/>
                  </a:cubicBezTo>
                  <a:cubicBezTo>
                    <a:pt x="45" y="308"/>
                    <a:pt x="45" y="308"/>
                    <a:pt x="45" y="308"/>
                  </a:cubicBezTo>
                  <a:cubicBezTo>
                    <a:pt x="45" y="307"/>
                    <a:pt x="45" y="305"/>
                    <a:pt x="44" y="304"/>
                  </a:cubicBezTo>
                  <a:cubicBezTo>
                    <a:pt x="43" y="305"/>
                    <a:pt x="40" y="305"/>
                    <a:pt x="38" y="308"/>
                  </a:cubicBezTo>
                  <a:cubicBezTo>
                    <a:pt x="38" y="310"/>
                    <a:pt x="37" y="311"/>
                    <a:pt x="35" y="311"/>
                  </a:cubicBezTo>
                  <a:cubicBezTo>
                    <a:pt x="34" y="311"/>
                    <a:pt x="34" y="311"/>
                    <a:pt x="32" y="311"/>
                  </a:cubicBezTo>
                  <a:cubicBezTo>
                    <a:pt x="32" y="305"/>
                    <a:pt x="32" y="305"/>
                    <a:pt x="32" y="305"/>
                  </a:cubicBezTo>
                  <a:cubicBezTo>
                    <a:pt x="32" y="304"/>
                    <a:pt x="31" y="302"/>
                    <a:pt x="29" y="301"/>
                  </a:cubicBezTo>
                  <a:cubicBezTo>
                    <a:pt x="28" y="301"/>
                    <a:pt x="28" y="299"/>
                    <a:pt x="27" y="299"/>
                  </a:cubicBezTo>
                  <a:cubicBezTo>
                    <a:pt x="22" y="299"/>
                    <a:pt x="21" y="304"/>
                    <a:pt x="16" y="304"/>
                  </a:cubicBezTo>
                  <a:cubicBezTo>
                    <a:pt x="14" y="304"/>
                    <a:pt x="15" y="297"/>
                    <a:pt x="12" y="297"/>
                  </a:cubicBezTo>
                  <a:cubicBezTo>
                    <a:pt x="11" y="297"/>
                    <a:pt x="11" y="297"/>
                    <a:pt x="9" y="297"/>
                  </a:cubicBezTo>
                  <a:cubicBezTo>
                    <a:pt x="8" y="297"/>
                    <a:pt x="8" y="297"/>
                    <a:pt x="6" y="297"/>
                  </a:cubicBezTo>
                  <a:cubicBezTo>
                    <a:pt x="9" y="292"/>
                    <a:pt x="15" y="291"/>
                    <a:pt x="15" y="286"/>
                  </a:cubicBezTo>
                  <a:cubicBezTo>
                    <a:pt x="15" y="285"/>
                    <a:pt x="12" y="285"/>
                    <a:pt x="11" y="283"/>
                  </a:cubicBezTo>
                  <a:cubicBezTo>
                    <a:pt x="9" y="283"/>
                    <a:pt x="8" y="280"/>
                    <a:pt x="8" y="279"/>
                  </a:cubicBezTo>
                  <a:cubicBezTo>
                    <a:pt x="8" y="275"/>
                    <a:pt x="11" y="272"/>
                    <a:pt x="11" y="266"/>
                  </a:cubicBezTo>
                  <a:cubicBezTo>
                    <a:pt x="11" y="263"/>
                    <a:pt x="5" y="264"/>
                    <a:pt x="5" y="262"/>
                  </a:cubicBezTo>
                  <a:cubicBezTo>
                    <a:pt x="5" y="259"/>
                    <a:pt x="9" y="257"/>
                    <a:pt x="12" y="256"/>
                  </a:cubicBezTo>
                  <a:cubicBezTo>
                    <a:pt x="15" y="254"/>
                    <a:pt x="15" y="250"/>
                    <a:pt x="19" y="250"/>
                  </a:cubicBezTo>
                  <a:cubicBezTo>
                    <a:pt x="21" y="250"/>
                    <a:pt x="21" y="253"/>
                    <a:pt x="24" y="253"/>
                  </a:cubicBezTo>
                  <a:cubicBezTo>
                    <a:pt x="27" y="253"/>
                    <a:pt x="28" y="251"/>
                    <a:pt x="29" y="250"/>
                  </a:cubicBezTo>
                  <a:cubicBezTo>
                    <a:pt x="32" y="247"/>
                    <a:pt x="35" y="246"/>
                    <a:pt x="37" y="243"/>
                  </a:cubicBezTo>
                  <a:cubicBezTo>
                    <a:pt x="31" y="240"/>
                    <a:pt x="28" y="240"/>
                    <a:pt x="22" y="237"/>
                  </a:cubicBezTo>
                  <a:cubicBezTo>
                    <a:pt x="21" y="235"/>
                    <a:pt x="19" y="235"/>
                    <a:pt x="16" y="232"/>
                  </a:cubicBezTo>
                  <a:cubicBezTo>
                    <a:pt x="16" y="232"/>
                    <a:pt x="15" y="232"/>
                    <a:pt x="15" y="232"/>
                  </a:cubicBezTo>
                  <a:cubicBezTo>
                    <a:pt x="15" y="228"/>
                    <a:pt x="16" y="227"/>
                    <a:pt x="16" y="224"/>
                  </a:cubicBezTo>
                  <a:cubicBezTo>
                    <a:pt x="16" y="219"/>
                    <a:pt x="16" y="219"/>
                    <a:pt x="16" y="219"/>
                  </a:cubicBezTo>
                  <a:cubicBezTo>
                    <a:pt x="15" y="219"/>
                    <a:pt x="15" y="219"/>
                    <a:pt x="15" y="219"/>
                  </a:cubicBezTo>
                  <a:cubicBezTo>
                    <a:pt x="12" y="221"/>
                    <a:pt x="9" y="219"/>
                    <a:pt x="6" y="222"/>
                  </a:cubicBezTo>
                  <a:cubicBezTo>
                    <a:pt x="5" y="224"/>
                    <a:pt x="5" y="227"/>
                    <a:pt x="3" y="227"/>
                  </a:cubicBezTo>
                  <a:cubicBezTo>
                    <a:pt x="2" y="227"/>
                    <a:pt x="2" y="227"/>
                    <a:pt x="2" y="227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11"/>
                    <a:pt x="3" y="209"/>
                    <a:pt x="5" y="209"/>
                  </a:cubicBezTo>
                  <a:cubicBezTo>
                    <a:pt x="8" y="208"/>
                    <a:pt x="9" y="209"/>
                    <a:pt x="12" y="208"/>
                  </a:cubicBezTo>
                  <a:cubicBezTo>
                    <a:pt x="14" y="206"/>
                    <a:pt x="14" y="203"/>
                    <a:pt x="14" y="202"/>
                  </a:cubicBezTo>
                  <a:cubicBezTo>
                    <a:pt x="15" y="199"/>
                    <a:pt x="18" y="198"/>
                    <a:pt x="19" y="198"/>
                  </a:cubicBezTo>
                  <a:cubicBezTo>
                    <a:pt x="21" y="198"/>
                    <a:pt x="21" y="199"/>
                    <a:pt x="22" y="199"/>
                  </a:cubicBezTo>
                  <a:cubicBezTo>
                    <a:pt x="25" y="200"/>
                    <a:pt x="27" y="200"/>
                    <a:pt x="29" y="200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29" y="189"/>
                    <a:pt x="25" y="187"/>
                    <a:pt x="22" y="187"/>
                  </a:cubicBezTo>
                  <a:cubicBezTo>
                    <a:pt x="22" y="187"/>
                    <a:pt x="22" y="186"/>
                    <a:pt x="22" y="184"/>
                  </a:cubicBezTo>
                  <a:cubicBezTo>
                    <a:pt x="22" y="183"/>
                    <a:pt x="24" y="183"/>
                    <a:pt x="24" y="182"/>
                  </a:cubicBezTo>
                  <a:cubicBezTo>
                    <a:pt x="27" y="177"/>
                    <a:pt x="27" y="174"/>
                    <a:pt x="29" y="171"/>
                  </a:cubicBezTo>
                  <a:cubicBezTo>
                    <a:pt x="32" y="167"/>
                    <a:pt x="35" y="164"/>
                    <a:pt x="35" y="158"/>
                  </a:cubicBezTo>
                  <a:cubicBezTo>
                    <a:pt x="35" y="154"/>
                    <a:pt x="35" y="152"/>
                    <a:pt x="35" y="148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45" y="148"/>
                    <a:pt x="45" y="158"/>
                    <a:pt x="53" y="158"/>
                  </a:cubicBezTo>
                  <a:cubicBezTo>
                    <a:pt x="56" y="158"/>
                    <a:pt x="54" y="154"/>
                    <a:pt x="54" y="151"/>
                  </a:cubicBezTo>
                  <a:cubicBezTo>
                    <a:pt x="54" y="148"/>
                    <a:pt x="53" y="144"/>
                    <a:pt x="56" y="142"/>
                  </a:cubicBezTo>
                  <a:cubicBezTo>
                    <a:pt x="57" y="141"/>
                    <a:pt x="59" y="142"/>
                    <a:pt x="60" y="141"/>
                  </a:cubicBezTo>
                  <a:cubicBezTo>
                    <a:pt x="63" y="139"/>
                    <a:pt x="66" y="138"/>
                    <a:pt x="69" y="136"/>
                  </a:cubicBezTo>
                  <a:cubicBezTo>
                    <a:pt x="75" y="134"/>
                    <a:pt x="79" y="134"/>
                    <a:pt x="83" y="134"/>
                  </a:cubicBezTo>
                  <a:cubicBezTo>
                    <a:pt x="89" y="132"/>
                    <a:pt x="91" y="131"/>
                    <a:pt x="96" y="129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104" y="129"/>
                    <a:pt x="107" y="126"/>
                    <a:pt x="109" y="122"/>
                  </a:cubicBezTo>
                  <a:cubicBezTo>
                    <a:pt x="111" y="120"/>
                    <a:pt x="112" y="120"/>
                    <a:pt x="112" y="118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112" y="107"/>
                    <a:pt x="112" y="107"/>
                    <a:pt x="112" y="107"/>
                  </a:cubicBezTo>
                  <a:cubicBezTo>
                    <a:pt x="114" y="103"/>
                    <a:pt x="117" y="102"/>
                    <a:pt x="120" y="100"/>
                  </a:cubicBezTo>
                  <a:cubicBezTo>
                    <a:pt x="125" y="96"/>
                    <a:pt x="130" y="93"/>
                    <a:pt x="137" y="93"/>
                  </a:cubicBezTo>
                  <a:cubicBezTo>
                    <a:pt x="146" y="93"/>
                    <a:pt x="146" y="93"/>
                    <a:pt x="146" y="93"/>
                  </a:cubicBezTo>
                  <a:cubicBezTo>
                    <a:pt x="149" y="93"/>
                    <a:pt x="152" y="94"/>
                    <a:pt x="156" y="94"/>
                  </a:cubicBezTo>
                  <a:cubicBezTo>
                    <a:pt x="159" y="94"/>
                    <a:pt x="160" y="93"/>
                    <a:pt x="163" y="93"/>
                  </a:cubicBezTo>
                  <a:cubicBezTo>
                    <a:pt x="166" y="93"/>
                    <a:pt x="166" y="93"/>
                    <a:pt x="166" y="93"/>
                  </a:cubicBezTo>
                  <a:cubicBezTo>
                    <a:pt x="166" y="97"/>
                    <a:pt x="166" y="100"/>
                    <a:pt x="169" y="104"/>
                  </a:cubicBezTo>
                  <a:cubicBezTo>
                    <a:pt x="178" y="102"/>
                    <a:pt x="179" y="93"/>
                    <a:pt x="181" y="83"/>
                  </a:cubicBezTo>
                  <a:cubicBezTo>
                    <a:pt x="181" y="81"/>
                    <a:pt x="182" y="80"/>
                    <a:pt x="182" y="77"/>
                  </a:cubicBezTo>
                  <a:cubicBezTo>
                    <a:pt x="182" y="72"/>
                    <a:pt x="179" y="70"/>
                    <a:pt x="176" y="67"/>
                  </a:cubicBezTo>
                  <a:cubicBezTo>
                    <a:pt x="173" y="64"/>
                    <a:pt x="171" y="62"/>
                    <a:pt x="171" y="59"/>
                  </a:cubicBezTo>
                  <a:cubicBezTo>
                    <a:pt x="171" y="56"/>
                    <a:pt x="175" y="56"/>
                    <a:pt x="176" y="55"/>
                  </a:cubicBezTo>
                  <a:cubicBezTo>
                    <a:pt x="178" y="52"/>
                    <a:pt x="178" y="51"/>
                    <a:pt x="178" y="46"/>
                  </a:cubicBezTo>
                  <a:cubicBezTo>
                    <a:pt x="179" y="40"/>
                    <a:pt x="182" y="37"/>
                    <a:pt x="182" y="32"/>
                  </a:cubicBezTo>
                  <a:cubicBezTo>
                    <a:pt x="182" y="29"/>
                    <a:pt x="179" y="27"/>
                    <a:pt x="179" y="24"/>
                  </a:cubicBezTo>
                  <a:cubicBezTo>
                    <a:pt x="179" y="20"/>
                    <a:pt x="182" y="19"/>
                    <a:pt x="182" y="16"/>
                  </a:cubicBezTo>
                  <a:cubicBezTo>
                    <a:pt x="182" y="14"/>
                    <a:pt x="179" y="13"/>
                    <a:pt x="179" y="11"/>
                  </a:cubicBezTo>
                  <a:cubicBezTo>
                    <a:pt x="179" y="8"/>
                    <a:pt x="181" y="4"/>
                    <a:pt x="185" y="4"/>
                  </a:cubicBezTo>
                  <a:cubicBezTo>
                    <a:pt x="188" y="3"/>
                    <a:pt x="191" y="3"/>
                    <a:pt x="194" y="1"/>
                  </a:cubicBezTo>
                  <a:cubicBezTo>
                    <a:pt x="197" y="1"/>
                    <a:pt x="200" y="0"/>
                    <a:pt x="201" y="3"/>
                  </a:cubicBezTo>
                  <a:cubicBezTo>
                    <a:pt x="204" y="4"/>
                    <a:pt x="204" y="8"/>
                    <a:pt x="204" y="11"/>
                  </a:cubicBezTo>
                  <a:cubicBezTo>
                    <a:pt x="204" y="17"/>
                    <a:pt x="204" y="17"/>
                    <a:pt x="204" y="17"/>
                  </a:cubicBezTo>
                  <a:cubicBezTo>
                    <a:pt x="204" y="23"/>
                    <a:pt x="208" y="26"/>
                    <a:pt x="210" y="32"/>
                  </a:cubicBezTo>
                  <a:cubicBezTo>
                    <a:pt x="211" y="37"/>
                    <a:pt x="210" y="42"/>
                    <a:pt x="211" y="48"/>
                  </a:cubicBezTo>
                  <a:cubicBezTo>
                    <a:pt x="211" y="55"/>
                    <a:pt x="213" y="58"/>
                    <a:pt x="213" y="65"/>
                  </a:cubicBezTo>
                  <a:cubicBezTo>
                    <a:pt x="213" y="71"/>
                    <a:pt x="210" y="74"/>
                    <a:pt x="210" y="80"/>
                  </a:cubicBezTo>
                  <a:cubicBezTo>
                    <a:pt x="210" y="87"/>
                    <a:pt x="210" y="87"/>
                    <a:pt x="210" y="87"/>
                  </a:cubicBezTo>
                  <a:cubicBezTo>
                    <a:pt x="210" y="90"/>
                    <a:pt x="211" y="91"/>
                    <a:pt x="211" y="94"/>
                  </a:cubicBezTo>
                  <a:cubicBezTo>
                    <a:pt x="213" y="100"/>
                    <a:pt x="211" y="104"/>
                    <a:pt x="213" y="109"/>
                  </a:cubicBezTo>
                  <a:cubicBezTo>
                    <a:pt x="214" y="112"/>
                    <a:pt x="216" y="113"/>
                    <a:pt x="218" y="116"/>
                  </a:cubicBezTo>
                  <a:cubicBezTo>
                    <a:pt x="223" y="120"/>
                    <a:pt x="224" y="125"/>
                    <a:pt x="229" y="131"/>
                  </a:cubicBezTo>
                  <a:cubicBezTo>
                    <a:pt x="234" y="136"/>
                    <a:pt x="234" y="142"/>
                    <a:pt x="236" y="151"/>
                  </a:cubicBezTo>
                  <a:cubicBezTo>
                    <a:pt x="236" y="154"/>
                    <a:pt x="237" y="155"/>
                    <a:pt x="237" y="158"/>
                  </a:cubicBezTo>
                  <a:cubicBezTo>
                    <a:pt x="237" y="167"/>
                    <a:pt x="237" y="167"/>
                    <a:pt x="237" y="167"/>
                  </a:cubicBezTo>
                  <a:cubicBezTo>
                    <a:pt x="237" y="174"/>
                    <a:pt x="239" y="177"/>
                    <a:pt x="239" y="183"/>
                  </a:cubicBezTo>
                  <a:cubicBezTo>
                    <a:pt x="239" y="205"/>
                    <a:pt x="239" y="205"/>
                    <a:pt x="239" y="205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2" y="215"/>
                    <a:pt x="242" y="216"/>
                    <a:pt x="243" y="222"/>
                  </a:cubicBezTo>
                  <a:cubicBezTo>
                    <a:pt x="246" y="234"/>
                    <a:pt x="248" y="241"/>
                    <a:pt x="250" y="254"/>
                  </a:cubicBezTo>
                  <a:cubicBezTo>
                    <a:pt x="252" y="262"/>
                    <a:pt x="253" y="264"/>
                    <a:pt x="253" y="272"/>
                  </a:cubicBezTo>
                  <a:cubicBezTo>
                    <a:pt x="253" y="286"/>
                    <a:pt x="253" y="286"/>
                    <a:pt x="253" y="286"/>
                  </a:cubicBezTo>
                  <a:cubicBezTo>
                    <a:pt x="253" y="291"/>
                    <a:pt x="252" y="291"/>
                    <a:pt x="249" y="294"/>
                  </a:cubicBezTo>
                  <a:cubicBezTo>
                    <a:pt x="246" y="297"/>
                    <a:pt x="246" y="301"/>
                    <a:pt x="245" y="307"/>
                  </a:cubicBezTo>
                  <a:cubicBezTo>
                    <a:pt x="242" y="311"/>
                    <a:pt x="242" y="313"/>
                    <a:pt x="240" y="317"/>
                  </a:cubicBezTo>
                  <a:cubicBezTo>
                    <a:pt x="237" y="321"/>
                    <a:pt x="234" y="323"/>
                    <a:pt x="233" y="326"/>
                  </a:cubicBezTo>
                  <a:cubicBezTo>
                    <a:pt x="230" y="333"/>
                    <a:pt x="227" y="336"/>
                    <a:pt x="224" y="343"/>
                  </a:cubicBezTo>
                  <a:cubicBezTo>
                    <a:pt x="223" y="352"/>
                    <a:pt x="224" y="358"/>
                    <a:pt x="221" y="366"/>
                  </a:cubicBezTo>
                  <a:lnTo>
                    <a:pt x="221" y="366"/>
                  </a:lnTo>
                  <a:close/>
                </a:path>
              </a:pathLst>
            </a:custGeom>
            <a:solidFill>
              <a:srgbClr val="B2D2DE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33D71B87-27A9-4F49-8504-0CB07FAF3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" y="3428"/>
              <a:ext cx="152" cy="322"/>
            </a:xfrm>
            <a:custGeom>
              <a:avLst/>
              <a:gdLst>
                <a:gd name="T0" fmla="*/ 224 w 253"/>
                <a:gd name="T1" fmla="*/ 385 h 535"/>
                <a:gd name="T2" fmla="*/ 218 w 253"/>
                <a:gd name="T3" fmla="*/ 426 h 535"/>
                <a:gd name="T4" fmla="*/ 208 w 253"/>
                <a:gd name="T5" fmla="*/ 451 h 535"/>
                <a:gd name="T6" fmla="*/ 194 w 253"/>
                <a:gd name="T7" fmla="*/ 459 h 535"/>
                <a:gd name="T8" fmla="*/ 208 w 253"/>
                <a:gd name="T9" fmla="*/ 462 h 535"/>
                <a:gd name="T10" fmla="*/ 204 w 253"/>
                <a:gd name="T11" fmla="*/ 477 h 535"/>
                <a:gd name="T12" fmla="*/ 194 w 253"/>
                <a:gd name="T13" fmla="*/ 502 h 535"/>
                <a:gd name="T14" fmla="*/ 185 w 253"/>
                <a:gd name="T15" fmla="*/ 521 h 535"/>
                <a:gd name="T16" fmla="*/ 187 w 253"/>
                <a:gd name="T17" fmla="*/ 535 h 535"/>
                <a:gd name="T18" fmla="*/ 162 w 253"/>
                <a:gd name="T19" fmla="*/ 528 h 535"/>
                <a:gd name="T20" fmla="*/ 137 w 253"/>
                <a:gd name="T21" fmla="*/ 502 h 535"/>
                <a:gd name="T22" fmla="*/ 124 w 253"/>
                <a:gd name="T23" fmla="*/ 500 h 535"/>
                <a:gd name="T24" fmla="*/ 102 w 253"/>
                <a:gd name="T25" fmla="*/ 490 h 535"/>
                <a:gd name="T26" fmla="*/ 77 w 253"/>
                <a:gd name="T27" fmla="*/ 474 h 535"/>
                <a:gd name="T28" fmla="*/ 95 w 253"/>
                <a:gd name="T29" fmla="*/ 446 h 535"/>
                <a:gd name="T30" fmla="*/ 96 w 253"/>
                <a:gd name="T31" fmla="*/ 436 h 535"/>
                <a:gd name="T32" fmla="*/ 73 w 253"/>
                <a:gd name="T33" fmla="*/ 433 h 535"/>
                <a:gd name="T34" fmla="*/ 66 w 253"/>
                <a:gd name="T35" fmla="*/ 427 h 535"/>
                <a:gd name="T36" fmla="*/ 54 w 253"/>
                <a:gd name="T37" fmla="*/ 417 h 535"/>
                <a:gd name="T38" fmla="*/ 67 w 253"/>
                <a:gd name="T39" fmla="*/ 400 h 535"/>
                <a:gd name="T40" fmla="*/ 69 w 253"/>
                <a:gd name="T41" fmla="*/ 384 h 535"/>
                <a:gd name="T42" fmla="*/ 75 w 253"/>
                <a:gd name="T43" fmla="*/ 361 h 535"/>
                <a:gd name="T44" fmla="*/ 37 w 253"/>
                <a:gd name="T45" fmla="*/ 378 h 535"/>
                <a:gd name="T46" fmla="*/ 40 w 253"/>
                <a:gd name="T47" fmla="*/ 358 h 535"/>
                <a:gd name="T48" fmla="*/ 37 w 253"/>
                <a:gd name="T49" fmla="*/ 343 h 535"/>
                <a:gd name="T50" fmla="*/ 45 w 253"/>
                <a:gd name="T51" fmla="*/ 313 h 535"/>
                <a:gd name="T52" fmla="*/ 35 w 253"/>
                <a:gd name="T53" fmla="*/ 311 h 535"/>
                <a:gd name="T54" fmla="*/ 27 w 253"/>
                <a:gd name="T55" fmla="*/ 299 h 535"/>
                <a:gd name="T56" fmla="*/ 6 w 253"/>
                <a:gd name="T57" fmla="*/ 297 h 535"/>
                <a:gd name="T58" fmla="*/ 11 w 253"/>
                <a:gd name="T59" fmla="*/ 266 h 535"/>
                <a:gd name="T60" fmla="*/ 24 w 253"/>
                <a:gd name="T61" fmla="*/ 253 h 535"/>
                <a:gd name="T62" fmla="*/ 16 w 253"/>
                <a:gd name="T63" fmla="*/ 232 h 535"/>
                <a:gd name="T64" fmla="*/ 15 w 253"/>
                <a:gd name="T65" fmla="*/ 219 h 535"/>
                <a:gd name="T66" fmla="*/ 2 w 253"/>
                <a:gd name="T67" fmla="*/ 219 h 535"/>
                <a:gd name="T68" fmla="*/ 14 w 253"/>
                <a:gd name="T69" fmla="*/ 202 h 535"/>
                <a:gd name="T70" fmla="*/ 29 w 253"/>
                <a:gd name="T71" fmla="*/ 192 h 535"/>
                <a:gd name="T72" fmla="*/ 29 w 253"/>
                <a:gd name="T73" fmla="*/ 171 h 535"/>
                <a:gd name="T74" fmla="*/ 53 w 253"/>
                <a:gd name="T75" fmla="*/ 158 h 535"/>
                <a:gd name="T76" fmla="*/ 69 w 253"/>
                <a:gd name="T77" fmla="*/ 136 h 535"/>
                <a:gd name="T78" fmla="*/ 109 w 253"/>
                <a:gd name="T79" fmla="*/ 122 h 535"/>
                <a:gd name="T80" fmla="*/ 120 w 253"/>
                <a:gd name="T81" fmla="*/ 100 h 535"/>
                <a:gd name="T82" fmla="*/ 163 w 253"/>
                <a:gd name="T83" fmla="*/ 93 h 535"/>
                <a:gd name="T84" fmla="*/ 182 w 253"/>
                <a:gd name="T85" fmla="*/ 77 h 535"/>
                <a:gd name="T86" fmla="*/ 178 w 253"/>
                <a:gd name="T87" fmla="*/ 46 h 535"/>
                <a:gd name="T88" fmla="*/ 179 w 253"/>
                <a:gd name="T89" fmla="*/ 11 h 535"/>
                <a:gd name="T90" fmla="*/ 204 w 253"/>
                <a:gd name="T91" fmla="*/ 11 h 535"/>
                <a:gd name="T92" fmla="*/ 213 w 253"/>
                <a:gd name="T93" fmla="*/ 65 h 535"/>
                <a:gd name="T94" fmla="*/ 213 w 253"/>
                <a:gd name="T95" fmla="*/ 109 h 535"/>
                <a:gd name="T96" fmla="*/ 237 w 253"/>
                <a:gd name="T97" fmla="*/ 158 h 535"/>
                <a:gd name="T98" fmla="*/ 240 w 253"/>
                <a:gd name="T99" fmla="*/ 211 h 535"/>
                <a:gd name="T100" fmla="*/ 253 w 253"/>
                <a:gd name="T101" fmla="*/ 286 h 535"/>
                <a:gd name="T102" fmla="*/ 233 w 253"/>
                <a:gd name="T103" fmla="*/ 326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3" h="535">
                  <a:moveTo>
                    <a:pt x="221" y="366"/>
                  </a:moveTo>
                  <a:lnTo>
                    <a:pt x="221" y="366"/>
                  </a:lnTo>
                  <a:cubicBezTo>
                    <a:pt x="221" y="371"/>
                    <a:pt x="221" y="371"/>
                    <a:pt x="221" y="371"/>
                  </a:cubicBezTo>
                  <a:cubicBezTo>
                    <a:pt x="221" y="377"/>
                    <a:pt x="224" y="379"/>
                    <a:pt x="224" y="385"/>
                  </a:cubicBezTo>
                  <a:cubicBezTo>
                    <a:pt x="224" y="391"/>
                    <a:pt x="224" y="394"/>
                    <a:pt x="223" y="400"/>
                  </a:cubicBezTo>
                  <a:cubicBezTo>
                    <a:pt x="221" y="403"/>
                    <a:pt x="217" y="404"/>
                    <a:pt x="217" y="409"/>
                  </a:cubicBezTo>
                  <a:cubicBezTo>
                    <a:pt x="217" y="411"/>
                    <a:pt x="221" y="411"/>
                    <a:pt x="221" y="414"/>
                  </a:cubicBezTo>
                  <a:cubicBezTo>
                    <a:pt x="221" y="419"/>
                    <a:pt x="218" y="422"/>
                    <a:pt x="218" y="426"/>
                  </a:cubicBezTo>
                  <a:cubicBezTo>
                    <a:pt x="218" y="427"/>
                    <a:pt x="220" y="429"/>
                    <a:pt x="220" y="430"/>
                  </a:cubicBezTo>
                  <a:cubicBezTo>
                    <a:pt x="220" y="436"/>
                    <a:pt x="217" y="439"/>
                    <a:pt x="213" y="442"/>
                  </a:cubicBezTo>
                  <a:cubicBezTo>
                    <a:pt x="213" y="448"/>
                    <a:pt x="213" y="448"/>
                    <a:pt x="213" y="448"/>
                  </a:cubicBezTo>
                  <a:cubicBezTo>
                    <a:pt x="213" y="449"/>
                    <a:pt x="210" y="451"/>
                    <a:pt x="208" y="451"/>
                  </a:cubicBezTo>
                  <a:cubicBezTo>
                    <a:pt x="207" y="452"/>
                    <a:pt x="205" y="454"/>
                    <a:pt x="204" y="454"/>
                  </a:cubicBezTo>
                  <a:cubicBezTo>
                    <a:pt x="201" y="454"/>
                    <a:pt x="200" y="452"/>
                    <a:pt x="198" y="449"/>
                  </a:cubicBezTo>
                  <a:cubicBezTo>
                    <a:pt x="195" y="449"/>
                    <a:pt x="195" y="449"/>
                    <a:pt x="195" y="449"/>
                  </a:cubicBezTo>
                  <a:cubicBezTo>
                    <a:pt x="195" y="454"/>
                    <a:pt x="195" y="455"/>
                    <a:pt x="194" y="459"/>
                  </a:cubicBezTo>
                  <a:cubicBezTo>
                    <a:pt x="194" y="461"/>
                    <a:pt x="192" y="461"/>
                    <a:pt x="192" y="462"/>
                  </a:cubicBezTo>
                  <a:cubicBezTo>
                    <a:pt x="192" y="468"/>
                    <a:pt x="192" y="468"/>
                    <a:pt x="192" y="468"/>
                  </a:cubicBezTo>
                  <a:cubicBezTo>
                    <a:pt x="194" y="468"/>
                    <a:pt x="194" y="468"/>
                    <a:pt x="195" y="468"/>
                  </a:cubicBezTo>
                  <a:cubicBezTo>
                    <a:pt x="201" y="468"/>
                    <a:pt x="202" y="462"/>
                    <a:pt x="208" y="462"/>
                  </a:cubicBezTo>
                  <a:cubicBezTo>
                    <a:pt x="210" y="462"/>
                    <a:pt x="210" y="462"/>
                    <a:pt x="211" y="462"/>
                  </a:cubicBezTo>
                  <a:cubicBezTo>
                    <a:pt x="211" y="464"/>
                    <a:pt x="211" y="464"/>
                    <a:pt x="211" y="464"/>
                  </a:cubicBezTo>
                  <a:cubicBezTo>
                    <a:pt x="211" y="468"/>
                    <a:pt x="211" y="470"/>
                    <a:pt x="210" y="473"/>
                  </a:cubicBezTo>
                  <a:cubicBezTo>
                    <a:pt x="208" y="475"/>
                    <a:pt x="207" y="475"/>
                    <a:pt x="204" y="477"/>
                  </a:cubicBezTo>
                  <a:cubicBezTo>
                    <a:pt x="202" y="480"/>
                    <a:pt x="201" y="481"/>
                    <a:pt x="198" y="483"/>
                  </a:cubicBezTo>
                  <a:cubicBezTo>
                    <a:pt x="197" y="483"/>
                    <a:pt x="195" y="483"/>
                    <a:pt x="195" y="484"/>
                  </a:cubicBezTo>
                  <a:cubicBezTo>
                    <a:pt x="192" y="489"/>
                    <a:pt x="194" y="491"/>
                    <a:pt x="194" y="496"/>
                  </a:cubicBezTo>
                  <a:cubicBezTo>
                    <a:pt x="194" y="499"/>
                    <a:pt x="194" y="499"/>
                    <a:pt x="194" y="502"/>
                  </a:cubicBezTo>
                  <a:cubicBezTo>
                    <a:pt x="194" y="502"/>
                    <a:pt x="194" y="503"/>
                    <a:pt x="192" y="503"/>
                  </a:cubicBezTo>
                  <a:cubicBezTo>
                    <a:pt x="191" y="507"/>
                    <a:pt x="189" y="509"/>
                    <a:pt x="185" y="512"/>
                  </a:cubicBezTo>
                  <a:cubicBezTo>
                    <a:pt x="184" y="513"/>
                    <a:pt x="185" y="515"/>
                    <a:pt x="185" y="516"/>
                  </a:cubicBezTo>
                  <a:cubicBezTo>
                    <a:pt x="185" y="518"/>
                    <a:pt x="185" y="519"/>
                    <a:pt x="185" y="521"/>
                  </a:cubicBezTo>
                  <a:cubicBezTo>
                    <a:pt x="189" y="519"/>
                    <a:pt x="189" y="515"/>
                    <a:pt x="194" y="515"/>
                  </a:cubicBezTo>
                  <a:cubicBezTo>
                    <a:pt x="194" y="515"/>
                    <a:pt x="194" y="516"/>
                    <a:pt x="195" y="516"/>
                  </a:cubicBezTo>
                  <a:cubicBezTo>
                    <a:pt x="192" y="521"/>
                    <a:pt x="191" y="523"/>
                    <a:pt x="188" y="529"/>
                  </a:cubicBezTo>
                  <a:cubicBezTo>
                    <a:pt x="188" y="531"/>
                    <a:pt x="188" y="535"/>
                    <a:pt x="187" y="535"/>
                  </a:cubicBezTo>
                  <a:cubicBezTo>
                    <a:pt x="184" y="535"/>
                    <a:pt x="182" y="534"/>
                    <a:pt x="179" y="534"/>
                  </a:cubicBezTo>
                  <a:cubicBezTo>
                    <a:pt x="172" y="534"/>
                    <a:pt x="172" y="534"/>
                    <a:pt x="172" y="534"/>
                  </a:cubicBezTo>
                  <a:cubicBezTo>
                    <a:pt x="169" y="534"/>
                    <a:pt x="169" y="529"/>
                    <a:pt x="168" y="528"/>
                  </a:cubicBezTo>
                  <a:cubicBezTo>
                    <a:pt x="166" y="528"/>
                    <a:pt x="163" y="528"/>
                    <a:pt x="162" y="528"/>
                  </a:cubicBezTo>
                  <a:cubicBezTo>
                    <a:pt x="160" y="526"/>
                    <a:pt x="160" y="523"/>
                    <a:pt x="160" y="521"/>
                  </a:cubicBezTo>
                  <a:cubicBezTo>
                    <a:pt x="160" y="513"/>
                    <a:pt x="160" y="513"/>
                    <a:pt x="160" y="513"/>
                  </a:cubicBezTo>
                  <a:cubicBezTo>
                    <a:pt x="160" y="507"/>
                    <a:pt x="155" y="507"/>
                    <a:pt x="150" y="507"/>
                  </a:cubicBezTo>
                  <a:cubicBezTo>
                    <a:pt x="144" y="506"/>
                    <a:pt x="141" y="502"/>
                    <a:pt x="137" y="502"/>
                  </a:cubicBezTo>
                  <a:cubicBezTo>
                    <a:pt x="134" y="502"/>
                    <a:pt x="133" y="505"/>
                    <a:pt x="131" y="505"/>
                  </a:cubicBezTo>
                  <a:cubicBezTo>
                    <a:pt x="130" y="505"/>
                    <a:pt x="130" y="505"/>
                    <a:pt x="130" y="505"/>
                  </a:cubicBezTo>
                  <a:cubicBezTo>
                    <a:pt x="130" y="500"/>
                    <a:pt x="130" y="500"/>
                    <a:pt x="130" y="500"/>
                  </a:cubicBezTo>
                  <a:cubicBezTo>
                    <a:pt x="127" y="500"/>
                    <a:pt x="125" y="502"/>
                    <a:pt x="124" y="500"/>
                  </a:cubicBezTo>
                  <a:cubicBezTo>
                    <a:pt x="123" y="500"/>
                    <a:pt x="121" y="497"/>
                    <a:pt x="120" y="497"/>
                  </a:cubicBezTo>
                  <a:cubicBezTo>
                    <a:pt x="117" y="497"/>
                    <a:pt x="117" y="500"/>
                    <a:pt x="114" y="502"/>
                  </a:cubicBezTo>
                  <a:cubicBezTo>
                    <a:pt x="112" y="499"/>
                    <a:pt x="115" y="496"/>
                    <a:pt x="112" y="493"/>
                  </a:cubicBezTo>
                  <a:cubicBezTo>
                    <a:pt x="109" y="490"/>
                    <a:pt x="105" y="493"/>
                    <a:pt x="102" y="490"/>
                  </a:cubicBezTo>
                  <a:cubicBezTo>
                    <a:pt x="101" y="490"/>
                    <a:pt x="99" y="493"/>
                    <a:pt x="99" y="494"/>
                  </a:cubicBezTo>
                  <a:cubicBezTo>
                    <a:pt x="98" y="494"/>
                    <a:pt x="98" y="494"/>
                    <a:pt x="98" y="494"/>
                  </a:cubicBezTo>
                  <a:cubicBezTo>
                    <a:pt x="92" y="493"/>
                    <a:pt x="96" y="484"/>
                    <a:pt x="91" y="481"/>
                  </a:cubicBezTo>
                  <a:cubicBezTo>
                    <a:pt x="86" y="478"/>
                    <a:pt x="77" y="480"/>
                    <a:pt x="77" y="474"/>
                  </a:cubicBezTo>
                  <a:cubicBezTo>
                    <a:pt x="77" y="468"/>
                    <a:pt x="79" y="464"/>
                    <a:pt x="82" y="458"/>
                  </a:cubicBezTo>
                  <a:cubicBezTo>
                    <a:pt x="83" y="454"/>
                    <a:pt x="82" y="448"/>
                    <a:pt x="86" y="448"/>
                  </a:cubicBezTo>
                  <a:cubicBezTo>
                    <a:pt x="86" y="451"/>
                    <a:pt x="88" y="452"/>
                    <a:pt x="89" y="454"/>
                  </a:cubicBezTo>
                  <a:cubicBezTo>
                    <a:pt x="92" y="452"/>
                    <a:pt x="92" y="448"/>
                    <a:pt x="95" y="446"/>
                  </a:cubicBezTo>
                  <a:cubicBezTo>
                    <a:pt x="98" y="445"/>
                    <a:pt x="99" y="445"/>
                    <a:pt x="102" y="443"/>
                  </a:cubicBezTo>
                  <a:cubicBezTo>
                    <a:pt x="104" y="442"/>
                    <a:pt x="104" y="442"/>
                    <a:pt x="104" y="442"/>
                  </a:cubicBezTo>
                  <a:cubicBezTo>
                    <a:pt x="104" y="438"/>
                    <a:pt x="104" y="433"/>
                    <a:pt x="101" y="433"/>
                  </a:cubicBezTo>
                  <a:cubicBezTo>
                    <a:pt x="99" y="433"/>
                    <a:pt x="98" y="436"/>
                    <a:pt x="96" y="436"/>
                  </a:cubicBezTo>
                  <a:cubicBezTo>
                    <a:pt x="93" y="436"/>
                    <a:pt x="92" y="432"/>
                    <a:pt x="89" y="432"/>
                  </a:cubicBezTo>
                  <a:cubicBezTo>
                    <a:pt x="83" y="432"/>
                    <a:pt x="82" y="436"/>
                    <a:pt x="76" y="436"/>
                  </a:cubicBezTo>
                  <a:cubicBezTo>
                    <a:pt x="75" y="436"/>
                    <a:pt x="75" y="436"/>
                    <a:pt x="73" y="436"/>
                  </a:cubicBezTo>
                  <a:cubicBezTo>
                    <a:pt x="73" y="433"/>
                    <a:pt x="73" y="433"/>
                    <a:pt x="73" y="433"/>
                  </a:cubicBezTo>
                  <a:cubicBezTo>
                    <a:pt x="75" y="430"/>
                    <a:pt x="76" y="429"/>
                    <a:pt x="77" y="426"/>
                  </a:cubicBezTo>
                  <a:cubicBezTo>
                    <a:pt x="79" y="426"/>
                    <a:pt x="80" y="425"/>
                    <a:pt x="80" y="423"/>
                  </a:cubicBezTo>
                  <a:cubicBezTo>
                    <a:pt x="80" y="423"/>
                    <a:pt x="79" y="423"/>
                    <a:pt x="79" y="422"/>
                  </a:cubicBezTo>
                  <a:cubicBezTo>
                    <a:pt x="73" y="423"/>
                    <a:pt x="72" y="427"/>
                    <a:pt x="66" y="427"/>
                  </a:cubicBezTo>
                  <a:cubicBezTo>
                    <a:pt x="61" y="427"/>
                    <a:pt x="60" y="423"/>
                    <a:pt x="57" y="423"/>
                  </a:cubicBezTo>
                  <a:cubicBezTo>
                    <a:pt x="56" y="423"/>
                    <a:pt x="54" y="425"/>
                    <a:pt x="53" y="425"/>
                  </a:cubicBezTo>
                  <a:cubicBezTo>
                    <a:pt x="51" y="425"/>
                    <a:pt x="50" y="423"/>
                    <a:pt x="50" y="422"/>
                  </a:cubicBezTo>
                  <a:cubicBezTo>
                    <a:pt x="50" y="419"/>
                    <a:pt x="53" y="419"/>
                    <a:pt x="54" y="417"/>
                  </a:cubicBezTo>
                  <a:cubicBezTo>
                    <a:pt x="57" y="414"/>
                    <a:pt x="59" y="411"/>
                    <a:pt x="61" y="410"/>
                  </a:cubicBezTo>
                  <a:cubicBezTo>
                    <a:pt x="60" y="407"/>
                    <a:pt x="59" y="406"/>
                    <a:pt x="57" y="403"/>
                  </a:cubicBezTo>
                  <a:cubicBezTo>
                    <a:pt x="57" y="401"/>
                    <a:pt x="57" y="401"/>
                    <a:pt x="57" y="401"/>
                  </a:cubicBezTo>
                  <a:cubicBezTo>
                    <a:pt x="61" y="400"/>
                    <a:pt x="63" y="401"/>
                    <a:pt x="67" y="400"/>
                  </a:cubicBezTo>
                  <a:cubicBezTo>
                    <a:pt x="70" y="400"/>
                    <a:pt x="72" y="397"/>
                    <a:pt x="72" y="394"/>
                  </a:cubicBezTo>
                  <a:cubicBezTo>
                    <a:pt x="72" y="393"/>
                    <a:pt x="72" y="393"/>
                    <a:pt x="72" y="391"/>
                  </a:cubicBezTo>
                  <a:cubicBezTo>
                    <a:pt x="70" y="391"/>
                    <a:pt x="69" y="391"/>
                    <a:pt x="67" y="391"/>
                  </a:cubicBezTo>
                  <a:cubicBezTo>
                    <a:pt x="67" y="388"/>
                    <a:pt x="67" y="385"/>
                    <a:pt x="69" y="384"/>
                  </a:cubicBezTo>
                  <a:cubicBezTo>
                    <a:pt x="70" y="382"/>
                    <a:pt x="72" y="382"/>
                    <a:pt x="73" y="381"/>
                  </a:cubicBezTo>
                  <a:cubicBezTo>
                    <a:pt x="75" y="378"/>
                    <a:pt x="73" y="375"/>
                    <a:pt x="75" y="374"/>
                  </a:cubicBezTo>
                  <a:cubicBezTo>
                    <a:pt x="76" y="369"/>
                    <a:pt x="80" y="369"/>
                    <a:pt x="80" y="366"/>
                  </a:cubicBezTo>
                  <a:cubicBezTo>
                    <a:pt x="80" y="362"/>
                    <a:pt x="77" y="361"/>
                    <a:pt x="75" y="361"/>
                  </a:cubicBezTo>
                  <a:cubicBezTo>
                    <a:pt x="67" y="361"/>
                    <a:pt x="66" y="368"/>
                    <a:pt x="59" y="368"/>
                  </a:cubicBezTo>
                  <a:cubicBezTo>
                    <a:pt x="53" y="368"/>
                    <a:pt x="53" y="368"/>
                    <a:pt x="53" y="368"/>
                  </a:cubicBezTo>
                  <a:cubicBezTo>
                    <a:pt x="45" y="368"/>
                    <a:pt x="45" y="379"/>
                    <a:pt x="38" y="379"/>
                  </a:cubicBezTo>
                  <a:cubicBezTo>
                    <a:pt x="37" y="379"/>
                    <a:pt x="37" y="378"/>
                    <a:pt x="37" y="378"/>
                  </a:cubicBezTo>
                  <a:cubicBezTo>
                    <a:pt x="35" y="374"/>
                    <a:pt x="37" y="371"/>
                    <a:pt x="35" y="368"/>
                  </a:cubicBezTo>
                  <a:cubicBezTo>
                    <a:pt x="34" y="363"/>
                    <a:pt x="28" y="363"/>
                    <a:pt x="28" y="359"/>
                  </a:cubicBezTo>
                  <a:cubicBezTo>
                    <a:pt x="28" y="356"/>
                    <a:pt x="29" y="352"/>
                    <a:pt x="32" y="352"/>
                  </a:cubicBezTo>
                  <a:cubicBezTo>
                    <a:pt x="37" y="352"/>
                    <a:pt x="37" y="358"/>
                    <a:pt x="40" y="358"/>
                  </a:cubicBezTo>
                  <a:cubicBezTo>
                    <a:pt x="43" y="358"/>
                    <a:pt x="44" y="356"/>
                    <a:pt x="44" y="353"/>
                  </a:cubicBezTo>
                  <a:cubicBezTo>
                    <a:pt x="44" y="352"/>
                    <a:pt x="43" y="350"/>
                    <a:pt x="41" y="349"/>
                  </a:cubicBezTo>
                  <a:cubicBezTo>
                    <a:pt x="40" y="347"/>
                    <a:pt x="40" y="346"/>
                    <a:pt x="38" y="346"/>
                  </a:cubicBezTo>
                  <a:cubicBezTo>
                    <a:pt x="38" y="345"/>
                    <a:pt x="37" y="345"/>
                    <a:pt x="37" y="343"/>
                  </a:cubicBezTo>
                  <a:cubicBezTo>
                    <a:pt x="37" y="342"/>
                    <a:pt x="38" y="340"/>
                    <a:pt x="41" y="339"/>
                  </a:cubicBezTo>
                  <a:cubicBezTo>
                    <a:pt x="44" y="336"/>
                    <a:pt x="45" y="334"/>
                    <a:pt x="48" y="331"/>
                  </a:cubicBezTo>
                  <a:cubicBezTo>
                    <a:pt x="50" y="330"/>
                    <a:pt x="53" y="331"/>
                    <a:pt x="53" y="329"/>
                  </a:cubicBezTo>
                  <a:cubicBezTo>
                    <a:pt x="53" y="321"/>
                    <a:pt x="45" y="320"/>
                    <a:pt x="45" y="313"/>
                  </a:cubicBezTo>
                  <a:cubicBezTo>
                    <a:pt x="45" y="308"/>
                    <a:pt x="45" y="308"/>
                    <a:pt x="45" y="308"/>
                  </a:cubicBezTo>
                  <a:cubicBezTo>
                    <a:pt x="45" y="307"/>
                    <a:pt x="45" y="305"/>
                    <a:pt x="44" y="304"/>
                  </a:cubicBezTo>
                  <a:cubicBezTo>
                    <a:pt x="43" y="305"/>
                    <a:pt x="40" y="305"/>
                    <a:pt x="38" y="308"/>
                  </a:cubicBezTo>
                  <a:cubicBezTo>
                    <a:pt x="38" y="310"/>
                    <a:pt x="37" y="311"/>
                    <a:pt x="35" y="311"/>
                  </a:cubicBezTo>
                  <a:cubicBezTo>
                    <a:pt x="34" y="311"/>
                    <a:pt x="34" y="311"/>
                    <a:pt x="32" y="311"/>
                  </a:cubicBezTo>
                  <a:cubicBezTo>
                    <a:pt x="32" y="305"/>
                    <a:pt x="32" y="305"/>
                    <a:pt x="32" y="305"/>
                  </a:cubicBezTo>
                  <a:cubicBezTo>
                    <a:pt x="32" y="304"/>
                    <a:pt x="31" y="302"/>
                    <a:pt x="29" y="301"/>
                  </a:cubicBezTo>
                  <a:cubicBezTo>
                    <a:pt x="28" y="301"/>
                    <a:pt x="28" y="299"/>
                    <a:pt x="27" y="299"/>
                  </a:cubicBezTo>
                  <a:cubicBezTo>
                    <a:pt x="22" y="299"/>
                    <a:pt x="21" y="304"/>
                    <a:pt x="16" y="304"/>
                  </a:cubicBezTo>
                  <a:cubicBezTo>
                    <a:pt x="14" y="304"/>
                    <a:pt x="15" y="297"/>
                    <a:pt x="12" y="297"/>
                  </a:cubicBezTo>
                  <a:cubicBezTo>
                    <a:pt x="11" y="297"/>
                    <a:pt x="11" y="297"/>
                    <a:pt x="9" y="297"/>
                  </a:cubicBezTo>
                  <a:cubicBezTo>
                    <a:pt x="8" y="297"/>
                    <a:pt x="8" y="297"/>
                    <a:pt x="6" y="297"/>
                  </a:cubicBezTo>
                  <a:cubicBezTo>
                    <a:pt x="9" y="292"/>
                    <a:pt x="15" y="291"/>
                    <a:pt x="15" y="286"/>
                  </a:cubicBezTo>
                  <a:cubicBezTo>
                    <a:pt x="15" y="285"/>
                    <a:pt x="12" y="285"/>
                    <a:pt x="11" y="283"/>
                  </a:cubicBezTo>
                  <a:cubicBezTo>
                    <a:pt x="9" y="283"/>
                    <a:pt x="8" y="280"/>
                    <a:pt x="8" y="279"/>
                  </a:cubicBezTo>
                  <a:cubicBezTo>
                    <a:pt x="8" y="275"/>
                    <a:pt x="11" y="272"/>
                    <a:pt x="11" y="266"/>
                  </a:cubicBezTo>
                  <a:cubicBezTo>
                    <a:pt x="11" y="263"/>
                    <a:pt x="5" y="264"/>
                    <a:pt x="5" y="262"/>
                  </a:cubicBezTo>
                  <a:cubicBezTo>
                    <a:pt x="5" y="259"/>
                    <a:pt x="9" y="257"/>
                    <a:pt x="12" y="256"/>
                  </a:cubicBezTo>
                  <a:cubicBezTo>
                    <a:pt x="15" y="254"/>
                    <a:pt x="15" y="250"/>
                    <a:pt x="19" y="250"/>
                  </a:cubicBezTo>
                  <a:cubicBezTo>
                    <a:pt x="21" y="250"/>
                    <a:pt x="21" y="253"/>
                    <a:pt x="24" y="253"/>
                  </a:cubicBezTo>
                  <a:cubicBezTo>
                    <a:pt x="27" y="253"/>
                    <a:pt x="28" y="251"/>
                    <a:pt x="29" y="250"/>
                  </a:cubicBezTo>
                  <a:cubicBezTo>
                    <a:pt x="32" y="247"/>
                    <a:pt x="35" y="246"/>
                    <a:pt x="37" y="243"/>
                  </a:cubicBezTo>
                  <a:cubicBezTo>
                    <a:pt x="31" y="240"/>
                    <a:pt x="28" y="240"/>
                    <a:pt x="22" y="237"/>
                  </a:cubicBezTo>
                  <a:cubicBezTo>
                    <a:pt x="21" y="235"/>
                    <a:pt x="19" y="235"/>
                    <a:pt x="16" y="232"/>
                  </a:cubicBezTo>
                  <a:cubicBezTo>
                    <a:pt x="16" y="232"/>
                    <a:pt x="15" y="232"/>
                    <a:pt x="15" y="232"/>
                  </a:cubicBezTo>
                  <a:cubicBezTo>
                    <a:pt x="15" y="228"/>
                    <a:pt x="16" y="227"/>
                    <a:pt x="16" y="224"/>
                  </a:cubicBezTo>
                  <a:cubicBezTo>
                    <a:pt x="16" y="219"/>
                    <a:pt x="16" y="219"/>
                    <a:pt x="16" y="219"/>
                  </a:cubicBezTo>
                  <a:cubicBezTo>
                    <a:pt x="15" y="219"/>
                    <a:pt x="15" y="219"/>
                    <a:pt x="15" y="219"/>
                  </a:cubicBezTo>
                  <a:cubicBezTo>
                    <a:pt x="12" y="221"/>
                    <a:pt x="9" y="219"/>
                    <a:pt x="6" y="222"/>
                  </a:cubicBezTo>
                  <a:cubicBezTo>
                    <a:pt x="5" y="224"/>
                    <a:pt x="5" y="227"/>
                    <a:pt x="3" y="227"/>
                  </a:cubicBezTo>
                  <a:cubicBezTo>
                    <a:pt x="2" y="227"/>
                    <a:pt x="2" y="227"/>
                    <a:pt x="2" y="227"/>
                  </a:cubicBezTo>
                  <a:cubicBezTo>
                    <a:pt x="2" y="219"/>
                    <a:pt x="2" y="219"/>
                    <a:pt x="2" y="219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11"/>
                    <a:pt x="3" y="209"/>
                    <a:pt x="5" y="209"/>
                  </a:cubicBezTo>
                  <a:cubicBezTo>
                    <a:pt x="8" y="208"/>
                    <a:pt x="9" y="209"/>
                    <a:pt x="12" y="208"/>
                  </a:cubicBezTo>
                  <a:cubicBezTo>
                    <a:pt x="14" y="206"/>
                    <a:pt x="14" y="203"/>
                    <a:pt x="14" y="202"/>
                  </a:cubicBezTo>
                  <a:cubicBezTo>
                    <a:pt x="15" y="199"/>
                    <a:pt x="18" y="198"/>
                    <a:pt x="19" y="198"/>
                  </a:cubicBezTo>
                  <a:cubicBezTo>
                    <a:pt x="21" y="198"/>
                    <a:pt x="21" y="199"/>
                    <a:pt x="22" y="199"/>
                  </a:cubicBezTo>
                  <a:cubicBezTo>
                    <a:pt x="25" y="200"/>
                    <a:pt x="27" y="200"/>
                    <a:pt x="29" y="200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29" y="189"/>
                    <a:pt x="25" y="187"/>
                    <a:pt x="22" y="187"/>
                  </a:cubicBezTo>
                  <a:cubicBezTo>
                    <a:pt x="22" y="187"/>
                    <a:pt x="22" y="186"/>
                    <a:pt x="22" y="184"/>
                  </a:cubicBezTo>
                  <a:cubicBezTo>
                    <a:pt x="22" y="183"/>
                    <a:pt x="24" y="183"/>
                    <a:pt x="24" y="182"/>
                  </a:cubicBezTo>
                  <a:cubicBezTo>
                    <a:pt x="27" y="177"/>
                    <a:pt x="27" y="174"/>
                    <a:pt x="29" y="171"/>
                  </a:cubicBezTo>
                  <a:cubicBezTo>
                    <a:pt x="32" y="167"/>
                    <a:pt x="35" y="164"/>
                    <a:pt x="35" y="158"/>
                  </a:cubicBezTo>
                  <a:cubicBezTo>
                    <a:pt x="35" y="154"/>
                    <a:pt x="35" y="152"/>
                    <a:pt x="35" y="148"/>
                  </a:cubicBezTo>
                  <a:cubicBezTo>
                    <a:pt x="38" y="148"/>
                    <a:pt x="38" y="148"/>
                    <a:pt x="38" y="148"/>
                  </a:cubicBezTo>
                  <a:cubicBezTo>
                    <a:pt x="45" y="148"/>
                    <a:pt x="45" y="158"/>
                    <a:pt x="53" y="158"/>
                  </a:cubicBezTo>
                  <a:cubicBezTo>
                    <a:pt x="56" y="158"/>
                    <a:pt x="54" y="154"/>
                    <a:pt x="54" y="151"/>
                  </a:cubicBezTo>
                  <a:cubicBezTo>
                    <a:pt x="54" y="148"/>
                    <a:pt x="53" y="144"/>
                    <a:pt x="56" y="142"/>
                  </a:cubicBezTo>
                  <a:cubicBezTo>
                    <a:pt x="57" y="141"/>
                    <a:pt x="59" y="142"/>
                    <a:pt x="60" y="141"/>
                  </a:cubicBezTo>
                  <a:cubicBezTo>
                    <a:pt x="63" y="139"/>
                    <a:pt x="66" y="138"/>
                    <a:pt x="69" y="136"/>
                  </a:cubicBezTo>
                  <a:cubicBezTo>
                    <a:pt x="75" y="134"/>
                    <a:pt x="79" y="134"/>
                    <a:pt x="83" y="134"/>
                  </a:cubicBezTo>
                  <a:cubicBezTo>
                    <a:pt x="89" y="132"/>
                    <a:pt x="91" y="131"/>
                    <a:pt x="96" y="129"/>
                  </a:cubicBezTo>
                  <a:cubicBezTo>
                    <a:pt x="98" y="131"/>
                    <a:pt x="98" y="131"/>
                    <a:pt x="98" y="131"/>
                  </a:cubicBezTo>
                  <a:cubicBezTo>
                    <a:pt x="104" y="129"/>
                    <a:pt x="107" y="126"/>
                    <a:pt x="109" y="122"/>
                  </a:cubicBezTo>
                  <a:cubicBezTo>
                    <a:pt x="111" y="120"/>
                    <a:pt x="112" y="120"/>
                    <a:pt x="112" y="118"/>
                  </a:cubicBezTo>
                  <a:cubicBezTo>
                    <a:pt x="112" y="110"/>
                    <a:pt x="112" y="110"/>
                    <a:pt x="112" y="110"/>
                  </a:cubicBezTo>
                  <a:cubicBezTo>
                    <a:pt x="112" y="107"/>
                    <a:pt x="112" y="107"/>
                    <a:pt x="112" y="107"/>
                  </a:cubicBezTo>
                  <a:cubicBezTo>
                    <a:pt x="114" y="103"/>
                    <a:pt x="117" y="102"/>
                    <a:pt x="120" y="100"/>
                  </a:cubicBezTo>
                  <a:cubicBezTo>
                    <a:pt x="125" y="96"/>
                    <a:pt x="130" y="93"/>
                    <a:pt x="137" y="93"/>
                  </a:cubicBezTo>
                  <a:cubicBezTo>
                    <a:pt x="146" y="93"/>
                    <a:pt x="146" y="93"/>
                    <a:pt x="146" y="93"/>
                  </a:cubicBezTo>
                  <a:cubicBezTo>
                    <a:pt x="149" y="93"/>
                    <a:pt x="152" y="94"/>
                    <a:pt x="156" y="94"/>
                  </a:cubicBezTo>
                  <a:cubicBezTo>
                    <a:pt x="159" y="94"/>
                    <a:pt x="160" y="93"/>
                    <a:pt x="163" y="93"/>
                  </a:cubicBezTo>
                  <a:cubicBezTo>
                    <a:pt x="166" y="93"/>
                    <a:pt x="166" y="93"/>
                    <a:pt x="166" y="93"/>
                  </a:cubicBezTo>
                  <a:cubicBezTo>
                    <a:pt x="166" y="97"/>
                    <a:pt x="166" y="100"/>
                    <a:pt x="169" y="104"/>
                  </a:cubicBezTo>
                  <a:cubicBezTo>
                    <a:pt x="178" y="102"/>
                    <a:pt x="179" y="93"/>
                    <a:pt x="181" y="83"/>
                  </a:cubicBezTo>
                  <a:cubicBezTo>
                    <a:pt x="181" y="81"/>
                    <a:pt x="182" y="80"/>
                    <a:pt x="182" y="77"/>
                  </a:cubicBezTo>
                  <a:cubicBezTo>
                    <a:pt x="182" y="72"/>
                    <a:pt x="179" y="70"/>
                    <a:pt x="176" y="67"/>
                  </a:cubicBezTo>
                  <a:cubicBezTo>
                    <a:pt x="173" y="64"/>
                    <a:pt x="171" y="62"/>
                    <a:pt x="171" y="59"/>
                  </a:cubicBezTo>
                  <a:cubicBezTo>
                    <a:pt x="171" y="56"/>
                    <a:pt x="175" y="56"/>
                    <a:pt x="176" y="55"/>
                  </a:cubicBezTo>
                  <a:cubicBezTo>
                    <a:pt x="178" y="52"/>
                    <a:pt x="178" y="51"/>
                    <a:pt x="178" y="46"/>
                  </a:cubicBezTo>
                  <a:cubicBezTo>
                    <a:pt x="179" y="40"/>
                    <a:pt x="182" y="37"/>
                    <a:pt x="182" y="32"/>
                  </a:cubicBezTo>
                  <a:cubicBezTo>
                    <a:pt x="182" y="29"/>
                    <a:pt x="179" y="27"/>
                    <a:pt x="179" y="24"/>
                  </a:cubicBezTo>
                  <a:cubicBezTo>
                    <a:pt x="179" y="20"/>
                    <a:pt x="182" y="19"/>
                    <a:pt x="182" y="16"/>
                  </a:cubicBezTo>
                  <a:cubicBezTo>
                    <a:pt x="182" y="14"/>
                    <a:pt x="179" y="13"/>
                    <a:pt x="179" y="11"/>
                  </a:cubicBezTo>
                  <a:cubicBezTo>
                    <a:pt x="179" y="8"/>
                    <a:pt x="181" y="4"/>
                    <a:pt x="185" y="4"/>
                  </a:cubicBezTo>
                  <a:cubicBezTo>
                    <a:pt x="188" y="3"/>
                    <a:pt x="191" y="3"/>
                    <a:pt x="194" y="1"/>
                  </a:cubicBezTo>
                  <a:cubicBezTo>
                    <a:pt x="197" y="1"/>
                    <a:pt x="200" y="0"/>
                    <a:pt x="201" y="3"/>
                  </a:cubicBezTo>
                  <a:cubicBezTo>
                    <a:pt x="204" y="4"/>
                    <a:pt x="204" y="8"/>
                    <a:pt x="204" y="11"/>
                  </a:cubicBezTo>
                  <a:cubicBezTo>
                    <a:pt x="204" y="17"/>
                    <a:pt x="204" y="17"/>
                    <a:pt x="204" y="17"/>
                  </a:cubicBezTo>
                  <a:cubicBezTo>
                    <a:pt x="204" y="23"/>
                    <a:pt x="208" y="26"/>
                    <a:pt x="210" y="32"/>
                  </a:cubicBezTo>
                  <a:cubicBezTo>
                    <a:pt x="211" y="37"/>
                    <a:pt x="210" y="42"/>
                    <a:pt x="211" y="48"/>
                  </a:cubicBezTo>
                  <a:cubicBezTo>
                    <a:pt x="211" y="55"/>
                    <a:pt x="213" y="58"/>
                    <a:pt x="213" y="65"/>
                  </a:cubicBezTo>
                  <a:cubicBezTo>
                    <a:pt x="213" y="71"/>
                    <a:pt x="210" y="74"/>
                    <a:pt x="210" y="80"/>
                  </a:cubicBezTo>
                  <a:cubicBezTo>
                    <a:pt x="210" y="87"/>
                    <a:pt x="210" y="87"/>
                    <a:pt x="210" y="87"/>
                  </a:cubicBezTo>
                  <a:cubicBezTo>
                    <a:pt x="210" y="90"/>
                    <a:pt x="211" y="91"/>
                    <a:pt x="211" y="94"/>
                  </a:cubicBezTo>
                  <a:cubicBezTo>
                    <a:pt x="213" y="100"/>
                    <a:pt x="211" y="104"/>
                    <a:pt x="213" y="109"/>
                  </a:cubicBezTo>
                  <a:cubicBezTo>
                    <a:pt x="214" y="112"/>
                    <a:pt x="216" y="113"/>
                    <a:pt x="218" y="116"/>
                  </a:cubicBezTo>
                  <a:cubicBezTo>
                    <a:pt x="223" y="120"/>
                    <a:pt x="224" y="125"/>
                    <a:pt x="229" y="131"/>
                  </a:cubicBezTo>
                  <a:cubicBezTo>
                    <a:pt x="234" y="136"/>
                    <a:pt x="234" y="142"/>
                    <a:pt x="236" y="151"/>
                  </a:cubicBezTo>
                  <a:cubicBezTo>
                    <a:pt x="236" y="154"/>
                    <a:pt x="237" y="155"/>
                    <a:pt x="237" y="158"/>
                  </a:cubicBezTo>
                  <a:cubicBezTo>
                    <a:pt x="237" y="167"/>
                    <a:pt x="237" y="167"/>
                    <a:pt x="237" y="167"/>
                  </a:cubicBezTo>
                  <a:cubicBezTo>
                    <a:pt x="237" y="174"/>
                    <a:pt x="239" y="177"/>
                    <a:pt x="239" y="183"/>
                  </a:cubicBezTo>
                  <a:cubicBezTo>
                    <a:pt x="239" y="205"/>
                    <a:pt x="239" y="205"/>
                    <a:pt x="239" y="205"/>
                  </a:cubicBezTo>
                  <a:cubicBezTo>
                    <a:pt x="240" y="211"/>
                    <a:pt x="240" y="211"/>
                    <a:pt x="240" y="211"/>
                  </a:cubicBezTo>
                  <a:cubicBezTo>
                    <a:pt x="242" y="215"/>
                    <a:pt x="242" y="216"/>
                    <a:pt x="243" y="222"/>
                  </a:cubicBezTo>
                  <a:cubicBezTo>
                    <a:pt x="246" y="234"/>
                    <a:pt x="248" y="241"/>
                    <a:pt x="250" y="254"/>
                  </a:cubicBezTo>
                  <a:cubicBezTo>
                    <a:pt x="252" y="262"/>
                    <a:pt x="253" y="264"/>
                    <a:pt x="253" y="272"/>
                  </a:cubicBezTo>
                  <a:cubicBezTo>
                    <a:pt x="253" y="286"/>
                    <a:pt x="253" y="286"/>
                    <a:pt x="253" y="286"/>
                  </a:cubicBezTo>
                  <a:cubicBezTo>
                    <a:pt x="253" y="291"/>
                    <a:pt x="252" y="291"/>
                    <a:pt x="249" y="294"/>
                  </a:cubicBezTo>
                  <a:cubicBezTo>
                    <a:pt x="246" y="297"/>
                    <a:pt x="246" y="301"/>
                    <a:pt x="245" y="307"/>
                  </a:cubicBezTo>
                  <a:cubicBezTo>
                    <a:pt x="242" y="311"/>
                    <a:pt x="242" y="313"/>
                    <a:pt x="240" y="317"/>
                  </a:cubicBezTo>
                  <a:cubicBezTo>
                    <a:pt x="237" y="321"/>
                    <a:pt x="234" y="323"/>
                    <a:pt x="233" y="326"/>
                  </a:cubicBezTo>
                  <a:cubicBezTo>
                    <a:pt x="230" y="333"/>
                    <a:pt x="227" y="336"/>
                    <a:pt x="224" y="343"/>
                  </a:cubicBezTo>
                  <a:cubicBezTo>
                    <a:pt x="223" y="352"/>
                    <a:pt x="224" y="358"/>
                    <a:pt x="221" y="366"/>
                  </a:cubicBezTo>
                  <a:lnTo>
                    <a:pt x="221" y="366"/>
                  </a:lnTo>
                  <a:close/>
                </a:path>
              </a:pathLst>
            </a:custGeom>
            <a:noFill/>
            <a:ln w="31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aphicFrame>
        <p:nvGraphicFramePr>
          <p:cNvPr id="85" name="Graphique 84">
            <a:extLst>
              <a:ext uri="{FF2B5EF4-FFF2-40B4-BE49-F238E27FC236}">
                <a16:creationId xmlns:a16="http://schemas.microsoft.com/office/drawing/2014/main" id="{280EF6A7-82DF-47CE-BF3C-3EEBE2B7C6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474706"/>
              </p:ext>
            </p:extLst>
          </p:nvPr>
        </p:nvGraphicFramePr>
        <p:xfrm>
          <a:off x="5292080" y="2420888"/>
          <a:ext cx="345638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6" name="ZoneTexte 85">
            <a:extLst>
              <a:ext uri="{FF2B5EF4-FFF2-40B4-BE49-F238E27FC236}">
                <a16:creationId xmlns:a16="http://schemas.microsoft.com/office/drawing/2014/main" id="{DAB64BCB-D3B1-4CCD-A121-D9B82E5A4BFA}"/>
              </a:ext>
            </a:extLst>
          </p:cNvPr>
          <p:cNvSpPr txBox="1"/>
          <p:nvPr/>
        </p:nvSpPr>
        <p:spPr>
          <a:xfrm>
            <a:off x="3059832" y="3140968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493B2B"/>
                </a:solidFill>
              </a:rPr>
              <a:t>+ 5 %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EA3C9643-9484-4904-9261-95266BF6DCD4}"/>
              </a:ext>
            </a:extLst>
          </p:cNvPr>
          <p:cNvSpPr txBox="1"/>
          <p:nvPr/>
        </p:nvSpPr>
        <p:spPr>
          <a:xfrm>
            <a:off x="1835696" y="371703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493B2B"/>
                </a:solidFill>
              </a:rPr>
              <a:t>+ 14 %</a:t>
            </a: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EDE5B75F-296F-4B48-9197-C6A3D885EE05}"/>
              </a:ext>
            </a:extLst>
          </p:cNvPr>
          <p:cNvSpPr txBox="1"/>
          <p:nvPr/>
        </p:nvSpPr>
        <p:spPr>
          <a:xfrm>
            <a:off x="323528" y="1628800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Local versus national </a:t>
            </a:r>
            <a:r>
              <a:rPr lang="fr-FR" sz="2000" b="1" u="sng" dirty="0" err="1"/>
              <a:t>growth</a:t>
            </a:r>
            <a:r>
              <a:rPr lang="fr-FR" sz="2000" b="1" u="sng" dirty="0"/>
              <a:t> 2018/2017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9E2FD02F-4C95-42BF-AC7E-FD7EEEBB6399}"/>
              </a:ext>
            </a:extLst>
          </p:cNvPr>
          <p:cNvSpPr txBox="1"/>
          <p:nvPr/>
        </p:nvSpPr>
        <p:spPr>
          <a:xfrm>
            <a:off x="5724128" y="1656963"/>
            <a:ext cx="2662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Local vs national sales 2018</a:t>
            </a:r>
          </a:p>
        </p:txBody>
      </p:sp>
    </p:spTree>
    <p:extLst>
      <p:ext uri="{BB962C8B-B14F-4D97-AF65-F5344CB8AC3E}">
        <p14:creationId xmlns:p14="http://schemas.microsoft.com/office/powerpoint/2010/main" val="2439778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4561D-C1B0-472C-AFCF-56903EB9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Meteor in a few figures</a:t>
            </a:r>
          </a:p>
        </p:txBody>
      </p:sp>
      <p:graphicFrame>
        <p:nvGraphicFramePr>
          <p:cNvPr id="65" name="Graphique 64">
            <a:extLst>
              <a:ext uri="{FF2B5EF4-FFF2-40B4-BE49-F238E27FC236}">
                <a16:creationId xmlns:a16="http://schemas.microsoft.com/office/drawing/2014/main" id="{A83F61EE-1C81-4309-9782-9080587A4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3027949"/>
              </p:ext>
            </p:extLst>
          </p:nvPr>
        </p:nvGraphicFramePr>
        <p:xfrm>
          <a:off x="2766994" y="2102106"/>
          <a:ext cx="345638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6" name="ZoneTexte 65">
            <a:extLst>
              <a:ext uri="{FF2B5EF4-FFF2-40B4-BE49-F238E27FC236}">
                <a16:creationId xmlns:a16="http://schemas.microsoft.com/office/drawing/2014/main" id="{E9B79BD0-F6A9-4196-95C3-96D9CC2BDB69}"/>
              </a:ext>
            </a:extLst>
          </p:cNvPr>
          <p:cNvSpPr txBox="1"/>
          <p:nvPr/>
        </p:nvSpPr>
        <p:spPr>
          <a:xfrm>
            <a:off x="3163709" y="1419960"/>
            <a:ext cx="2662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 err="1"/>
              <a:t>Bottles</a:t>
            </a:r>
            <a:r>
              <a:rPr lang="fr-FR" sz="2000" b="1" u="sng" dirty="0"/>
              <a:t> versus </a:t>
            </a:r>
            <a:r>
              <a:rPr lang="fr-FR" sz="2000" b="1" u="sng" dirty="0" err="1"/>
              <a:t>Kegs</a:t>
            </a:r>
            <a:r>
              <a:rPr lang="fr-FR" sz="2000" b="1" u="sng" dirty="0"/>
              <a:t>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2018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7" name="Image 66">
            <a:extLst>
              <a:ext uri="{FF2B5EF4-FFF2-40B4-BE49-F238E27FC236}">
                <a16:creationId xmlns:a16="http://schemas.microsoft.com/office/drawing/2014/main" id="{6C609C19-DB66-44D5-B67A-5E909540A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6" b="96446" l="9953" r="89953">
                        <a14:foregroundMark x1="42559" y1="3796" x2="56967" y2="4321"/>
                        <a14:foregroundMark x1="26825" y1="89742" x2="70142" y2="89742"/>
                        <a14:foregroundMark x1="38673" y1="96446" x2="70142" y2="95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48" y="2262243"/>
            <a:ext cx="1027574" cy="2376265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13752352-F832-462B-ADD5-F420CE02A5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3" t="8411" r="25167"/>
          <a:stretch/>
        </p:blipFill>
        <p:spPr>
          <a:xfrm>
            <a:off x="805343" y="2430022"/>
            <a:ext cx="1308683" cy="2376265"/>
          </a:xfrm>
          <a:prstGeom prst="rect">
            <a:avLst/>
          </a:prstGeom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5133B33B-B6CF-46CC-BCA5-64D2F44E2C11}"/>
              </a:ext>
            </a:extLst>
          </p:cNvPr>
          <p:cNvSpPr txBox="1"/>
          <p:nvPr/>
        </p:nvSpPr>
        <p:spPr>
          <a:xfrm>
            <a:off x="2091761" y="5687692"/>
            <a:ext cx="496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French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beer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market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: 25%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Kegs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75%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Bottles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08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6C9F95-19FB-47CB-BA53-62BF6062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What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is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at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stake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B0BB0F-FA85-4CD0-B47A-CADAB798D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4532" y="5632998"/>
            <a:ext cx="3636628" cy="371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/>
              <a:t>Our challenge : to move </a:t>
            </a:r>
            <a:r>
              <a:rPr lang="fr-FR" sz="1800" b="1" dirty="0" err="1"/>
              <a:t>upmarket</a:t>
            </a:r>
            <a:endParaRPr lang="fr-FR" sz="1800" b="1" dirty="0"/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1A5BFC88-CF3F-4264-BB79-11DD73DB85D9}"/>
              </a:ext>
            </a:extLst>
          </p:cNvPr>
          <p:cNvSpPr txBox="1"/>
          <p:nvPr/>
        </p:nvSpPr>
        <p:spPr>
          <a:xfrm>
            <a:off x="5640846" y="2296006"/>
            <a:ext cx="1140249" cy="3820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To die slowly</a:t>
            </a:r>
          </a:p>
        </p:txBody>
      </p:sp>
      <p:sp>
        <p:nvSpPr>
          <p:cNvPr id="8" name="TextBox 57">
            <a:extLst>
              <a:ext uri="{FF2B5EF4-FFF2-40B4-BE49-F238E27FC236}">
                <a16:creationId xmlns:a16="http://schemas.microsoft.com/office/drawing/2014/main" id="{CBABE75F-0659-4DBB-8CB2-6C8EEEE79384}"/>
              </a:ext>
            </a:extLst>
          </p:cNvPr>
          <p:cNvSpPr txBox="1"/>
          <p:nvPr/>
        </p:nvSpPr>
        <p:spPr>
          <a:xfrm>
            <a:off x="3773897" y="3011672"/>
            <a:ext cx="1140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To go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downmarket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Ruda" panose="02000000000000000000" pitchFamily="2" charset="0"/>
              <a:cs typeface="Clear Sans" panose="020B0503030202020304" pitchFamily="34" charset="0"/>
            </a:endParaRPr>
          </a:p>
        </p:txBody>
      </p:sp>
      <p:sp>
        <p:nvSpPr>
          <p:cNvPr id="9" name="TextBox 58">
            <a:extLst>
              <a:ext uri="{FF2B5EF4-FFF2-40B4-BE49-F238E27FC236}">
                <a16:creationId xmlns:a16="http://schemas.microsoft.com/office/drawing/2014/main" id="{1AD12EE6-0B1F-4AF4-B74F-5DDB0CB90138}"/>
              </a:ext>
            </a:extLst>
          </p:cNvPr>
          <p:cNvSpPr txBox="1"/>
          <p:nvPr/>
        </p:nvSpPr>
        <p:spPr>
          <a:xfrm>
            <a:off x="7507797" y="3011672"/>
            <a:ext cx="10079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uda" panose="02000000000000000000" pitchFamily="2" charset="0"/>
                <a:cs typeface="Clear Sans" panose="020B0503030202020304" pitchFamily="34" charset="0"/>
              </a:rPr>
              <a:t>To go upmarket </a:t>
            </a:r>
          </a:p>
        </p:txBody>
      </p:sp>
      <p:sp>
        <p:nvSpPr>
          <p:cNvPr id="11" name="Hexagon 21">
            <a:extLst>
              <a:ext uri="{FF2B5EF4-FFF2-40B4-BE49-F238E27FC236}">
                <a16:creationId xmlns:a16="http://schemas.microsoft.com/office/drawing/2014/main" id="{18358A6D-747B-4B26-8129-DD2AC0E98E6D}"/>
              </a:ext>
            </a:extLst>
          </p:cNvPr>
          <p:cNvSpPr/>
          <p:nvPr/>
        </p:nvSpPr>
        <p:spPr bwMode="auto">
          <a:xfrm>
            <a:off x="5528346" y="4101915"/>
            <a:ext cx="1365250" cy="1176338"/>
          </a:xfrm>
          <a:prstGeom prst="hexagon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Down Arrow 24">
            <a:extLst>
              <a:ext uri="{FF2B5EF4-FFF2-40B4-BE49-F238E27FC236}">
                <a16:creationId xmlns:a16="http://schemas.microsoft.com/office/drawing/2014/main" id="{1FB0ECE1-B03F-4D59-98C9-8C26BB82750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669634" y="2903353"/>
            <a:ext cx="1082675" cy="1146175"/>
          </a:xfrm>
          <a:prstGeom prst="downArrow">
            <a:avLst>
              <a:gd name="adj1" fmla="val 63519"/>
              <a:gd name="adj2" fmla="val 50000"/>
            </a:avLst>
          </a:prstGeom>
          <a:solidFill>
            <a:srgbClr val="F69C1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/>
          </a:p>
        </p:txBody>
      </p:sp>
      <p:sp>
        <p:nvSpPr>
          <p:cNvPr id="21" name="Down Arrow 27">
            <a:extLst>
              <a:ext uri="{FF2B5EF4-FFF2-40B4-BE49-F238E27FC236}">
                <a16:creationId xmlns:a16="http://schemas.microsoft.com/office/drawing/2014/main" id="{F6D9371F-A9F1-49FE-BEAF-B3E0450283EA}"/>
              </a:ext>
            </a:extLst>
          </p:cNvPr>
          <p:cNvSpPr>
            <a:spLocks noChangeArrowheads="1"/>
          </p:cNvSpPr>
          <p:nvPr/>
        </p:nvSpPr>
        <p:spPr bwMode="auto">
          <a:xfrm rot="14548862">
            <a:off x="6767390" y="3559783"/>
            <a:ext cx="1082675" cy="1144587"/>
          </a:xfrm>
          <a:prstGeom prst="downArrow">
            <a:avLst>
              <a:gd name="adj1" fmla="val 63519"/>
              <a:gd name="adj2" fmla="val 50000"/>
            </a:avLst>
          </a:prstGeom>
          <a:solidFill>
            <a:srgbClr val="9CBC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/>
          </a:p>
        </p:txBody>
      </p:sp>
      <p:sp>
        <p:nvSpPr>
          <p:cNvPr id="33" name="Down Arrow 39">
            <a:extLst>
              <a:ext uri="{FF2B5EF4-FFF2-40B4-BE49-F238E27FC236}">
                <a16:creationId xmlns:a16="http://schemas.microsoft.com/office/drawing/2014/main" id="{FAEF2F6E-F64C-4706-8E89-47B75C443258}"/>
              </a:ext>
            </a:extLst>
          </p:cNvPr>
          <p:cNvSpPr>
            <a:spLocks noChangeArrowheads="1"/>
          </p:cNvSpPr>
          <p:nvPr/>
        </p:nvSpPr>
        <p:spPr bwMode="auto">
          <a:xfrm rot="7051138" flipH="1">
            <a:off x="4575845" y="3525654"/>
            <a:ext cx="1082675" cy="1146175"/>
          </a:xfrm>
          <a:prstGeom prst="downArrow">
            <a:avLst>
              <a:gd name="adj1" fmla="val 63519"/>
              <a:gd name="adj2" fmla="val 50000"/>
            </a:avLst>
          </a:prstGeom>
          <a:solidFill>
            <a:srgbClr val="297E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fr-FR" altLang="fr-FR"/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96D1EC08-E421-43E5-A7A1-C3FF626477BD}"/>
              </a:ext>
            </a:extLst>
          </p:cNvPr>
          <p:cNvSpPr txBox="1">
            <a:spLocks/>
          </p:cNvSpPr>
          <p:nvPr/>
        </p:nvSpPr>
        <p:spPr>
          <a:xfrm>
            <a:off x="4337927" y="1410147"/>
            <a:ext cx="4426701" cy="371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025" indent="-200025" algn="l" defTabSz="6858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fr-FR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dirty="0"/>
              <a:t>So we had to make a choice between three options : </a:t>
            </a: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0F52C990-A095-46FD-AE97-524496B00840}"/>
              </a:ext>
            </a:extLst>
          </p:cNvPr>
          <p:cNvSpPr>
            <a:spLocks noEditPoints="1"/>
          </p:cNvSpPr>
          <p:nvPr/>
        </p:nvSpPr>
        <p:spPr bwMode="auto">
          <a:xfrm>
            <a:off x="7001065" y="3967899"/>
            <a:ext cx="435145" cy="372779"/>
          </a:xfrm>
          <a:custGeom>
            <a:avLst/>
            <a:gdLst>
              <a:gd name="T0" fmla="*/ 171 w 257"/>
              <a:gd name="T1" fmla="*/ 221 h 221"/>
              <a:gd name="T2" fmla="*/ 178 w 257"/>
              <a:gd name="T3" fmla="*/ 221 h 221"/>
              <a:gd name="T4" fmla="*/ 183 w 257"/>
              <a:gd name="T5" fmla="*/ 215 h 221"/>
              <a:gd name="T6" fmla="*/ 220 w 257"/>
              <a:gd name="T7" fmla="*/ 39 h 221"/>
              <a:gd name="T8" fmla="*/ 157 w 257"/>
              <a:gd name="T9" fmla="*/ 0 h 221"/>
              <a:gd name="T10" fmla="*/ 127 w 257"/>
              <a:gd name="T11" fmla="*/ 8 h 221"/>
              <a:gd name="T12" fmla="*/ 93 w 257"/>
              <a:gd name="T13" fmla="*/ 45 h 221"/>
              <a:gd name="T14" fmla="*/ 72 w 257"/>
              <a:gd name="T15" fmla="*/ 42 h 221"/>
              <a:gd name="T16" fmla="*/ 42 w 257"/>
              <a:gd name="T17" fmla="*/ 49 h 221"/>
              <a:gd name="T18" fmla="*/ 6 w 257"/>
              <a:gd name="T19" fmla="*/ 89 h 221"/>
              <a:gd name="T20" fmla="*/ 10 w 257"/>
              <a:gd name="T21" fmla="*/ 142 h 221"/>
              <a:gd name="T22" fmla="*/ 171 w 257"/>
              <a:gd name="T23" fmla="*/ 221 h 221"/>
              <a:gd name="T24" fmla="*/ 140 w 257"/>
              <a:gd name="T25" fmla="*/ 37 h 221"/>
              <a:gd name="T26" fmla="*/ 157 w 257"/>
              <a:gd name="T27" fmla="*/ 33 h 221"/>
              <a:gd name="T28" fmla="*/ 191 w 257"/>
              <a:gd name="T29" fmla="*/ 55 h 221"/>
              <a:gd name="T30" fmla="*/ 192 w 257"/>
              <a:gd name="T31" fmla="*/ 55 h 221"/>
              <a:gd name="T32" fmla="*/ 199 w 257"/>
              <a:gd name="T33" fmla="*/ 91 h 221"/>
              <a:gd name="T34" fmla="*/ 163 w 257"/>
              <a:gd name="T35" fmla="*/ 189 h 221"/>
              <a:gd name="T36" fmla="*/ 65 w 257"/>
              <a:gd name="T37" fmla="*/ 158 h 221"/>
              <a:gd name="T38" fmla="*/ 40 w 257"/>
              <a:gd name="T39" fmla="*/ 130 h 221"/>
              <a:gd name="T40" fmla="*/ 39 w 257"/>
              <a:gd name="T41" fmla="*/ 129 h 221"/>
              <a:gd name="T42" fmla="*/ 57 w 257"/>
              <a:gd name="T43" fmla="*/ 78 h 221"/>
              <a:gd name="T44" fmla="*/ 74 w 257"/>
              <a:gd name="T45" fmla="*/ 74 h 221"/>
              <a:gd name="T46" fmla="*/ 95 w 257"/>
              <a:gd name="T47" fmla="*/ 80 h 221"/>
              <a:gd name="T48" fmla="*/ 103 w 257"/>
              <a:gd name="T49" fmla="*/ 83 h 221"/>
              <a:gd name="T50" fmla="*/ 118 w 257"/>
              <a:gd name="T51" fmla="*/ 69 h 221"/>
              <a:gd name="T52" fmla="*/ 140 w 257"/>
              <a:gd name="T53" fmla="*/ 37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57" h="221">
                <a:moveTo>
                  <a:pt x="171" y="221"/>
                </a:moveTo>
                <a:cubicBezTo>
                  <a:pt x="178" y="221"/>
                  <a:pt x="178" y="221"/>
                  <a:pt x="178" y="221"/>
                </a:cubicBezTo>
                <a:cubicBezTo>
                  <a:pt x="183" y="215"/>
                  <a:pt x="183" y="215"/>
                  <a:pt x="183" y="215"/>
                </a:cubicBezTo>
                <a:cubicBezTo>
                  <a:pt x="257" y="116"/>
                  <a:pt x="223" y="46"/>
                  <a:pt x="220" y="39"/>
                </a:cubicBezTo>
                <a:cubicBezTo>
                  <a:pt x="208" y="15"/>
                  <a:pt x="184" y="0"/>
                  <a:pt x="157" y="0"/>
                </a:cubicBezTo>
                <a:cubicBezTo>
                  <a:pt x="147" y="0"/>
                  <a:pt x="137" y="3"/>
                  <a:pt x="127" y="8"/>
                </a:cubicBezTo>
                <a:cubicBezTo>
                  <a:pt x="111" y="15"/>
                  <a:pt x="99" y="29"/>
                  <a:pt x="93" y="45"/>
                </a:cubicBezTo>
                <a:cubicBezTo>
                  <a:pt x="86" y="43"/>
                  <a:pt x="79" y="42"/>
                  <a:pt x="72" y="42"/>
                </a:cubicBezTo>
                <a:cubicBezTo>
                  <a:pt x="61" y="42"/>
                  <a:pt x="51" y="45"/>
                  <a:pt x="42" y="49"/>
                </a:cubicBezTo>
                <a:cubicBezTo>
                  <a:pt x="25" y="58"/>
                  <a:pt x="12" y="72"/>
                  <a:pt x="6" y="89"/>
                </a:cubicBezTo>
                <a:cubicBezTo>
                  <a:pt x="0" y="107"/>
                  <a:pt x="1" y="126"/>
                  <a:pt x="10" y="142"/>
                </a:cubicBezTo>
                <a:cubicBezTo>
                  <a:pt x="13" y="149"/>
                  <a:pt x="47" y="219"/>
                  <a:pt x="171" y="221"/>
                </a:cubicBezTo>
                <a:close/>
                <a:moveTo>
                  <a:pt x="140" y="37"/>
                </a:moveTo>
                <a:cubicBezTo>
                  <a:pt x="145" y="35"/>
                  <a:pt x="151" y="33"/>
                  <a:pt x="157" y="33"/>
                </a:cubicBezTo>
                <a:cubicBezTo>
                  <a:pt x="171" y="33"/>
                  <a:pt x="185" y="41"/>
                  <a:pt x="191" y="55"/>
                </a:cubicBezTo>
                <a:cubicBezTo>
                  <a:pt x="192" y="55"/>
                  <a:pt x="192" y="55"/>
                  <a:pt x="192" y="55"/>
                </a:cubicBezTo>
                <a:cubicBezTo>
                  <a:pt x="192" y="56"/>
                  <a:pt x="198" y="69"/>
                  <a:pt x="199" y="91"/>
                </a:cubicBezTo>
                <a:cubicBezTo>
                  <a:pt x="199" y="113"/>
                  <a:pt x="192" y="147"/>
                  <a:pt x="163" y="189"/>
                </a:cubicBezTo>
                <a:cubicBezTo>
                  <a:pt x="123" y="187"/>
                  <a:pt x="89" y="176"/>
                  <a:pt x="65" y="158"/>
                </a:cubicBezTo>
                <a:cubicBezTo>
                  <a:pt x="47" y="145"/>
                  <a:pt x="40" y="131"/>
                  <a:pt x="40" y="130"/>
                </a:cubicBezTo>
                <a:cubicBezTo>
                  <a:pt x="39" y="129"/>
                  <a:pt x="39" y="129"/>
                  <a:pt x="39" y="129"/>
                </a:cubicBezTo>
                <a:cubicBezTo>
                  <a:pt x="30" y="110"/>
                  <a:pt x="38" y="87"/>
                  <a:pt x="57" y="78"/>
                </a:cubicBezTo>
                <a:cubicBezTo>
                  <a:pt x="62" y="75"/>
                  <a:pt x="68" y="74"/>
                  <a:pt x="74" y="74"/>
                </a:cubicBezTo>
                <a:cubicBezTo>
                  <a:pt x="81" y="74"/>
                  <a:pt x="89" y="76"/>
                  <a:pt x="95" y="80"/>
                </a:cubicBezTo>
                <a:cubicBezTo>
                  <a:pt x="98" y="82"/>
                  <a:pt x="100" y="83"/>
                  <a:pt x="103" y="83"/>
                </a:cubicBezTo>
                <a:cubicBezTo>
                  <a:pt x="111" y="83"/>
                  <a:pt x="118" y="77"/>
                  <a:pt x="118" y="69"/>
                </a:cubicBezTo>
                <a:cubicBezTo>
                  <a:pt x="119" y="55"/>
                  <a:pt x="128" y="43"/>
                  <a:pt x="140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A41B1FE2-0AA0-40C1-9218-0E6628911692}"/>
              </a:ext>
            </a:extLst>
          </p:cNvPr>
          <p:cNvSpPr txBox="1">
            <a:spLocks/>
          </p:cNvSpPr>
          <p:nvPr/>
        </p:nvSpPr>
        <p:spPr>
          <a:xfrm>
            <a:off x="229188" y="1399628"/>
            <a:ext cx="3386468" cy="1503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00025" indent="-200025" algn="l" defTabSz="6858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fr-FR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dirty="0"/>
              <a:t>As an old brewery, we had a traditional range of products, though of excellent quality, but a little boring. </a:t>
            </a:r>
          </a:p>
          <a:p>
            <a:pPr marL="0" indent="0">
              <a:buFontTx/>
              <a:buNone/>
            </a:pPr>
            <a:endParaRPr lang="en-US" b="1" dirty="0"/>
          </a:p>
          <a:p>
            <a:pPr marL="0" indent="0">
              <a:buFontTx/>
              <a:buNone/>
            </a:pPr>
            <a:r>
              <a:rPr lang="en-US" b="1" dirty="0"/>
              <a:t>Moreover, we had to face very hard competition.</a:t>
            </a:r>
          </a:p>
        </p:txBody>
      </p:sp>
      <p:sp>
        <p:nvSpPr>
          <p:cNvPr id="38" name="Shape 4385">
            <a:extLst>
              <a:ext uri="{FF2B5EF4-FFF2-40B4-BE49-F238E27FC236}">
                <a16:creationId xmlns:a16="http://schemas.microsoft.com/office/drawing/2014/main" id="{F88FC806-F1BA-43FD-97D1-0D0B266F43E5}"/>
              </a:ext>
            </a:extLst>
          </p:cNvPr>
          <p:cNvSpPr/>
          <p:nvPr/>
        </p:nvSpPr>
        <p:spPr>
          <a:xfrm>
            <a:off x="5954630" y="4459750"/>
            <a:ext cx="596433" cy="460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41" y="15188"/>
                </a:moveTo>
                <a:cubicBezTo>
                  <a:pt x="8905" y="14174"/>
                  <a:pt x="8222" y="13317"/>
                  <a:pt x="8222" y="11485"/>
                </a:cubicBezTo>
                <a:cubicBezTo>
                  <a:pt x="8222" y="10385"/>
                  <a:pt x="8875" y="10744"/>
                  <a:pt x="9161" y="8730"/>
                </a:cubicBezTo>
                <a:cubicBezTo>
                  <a:pt x="9279" y="7894"/>
                  <a:pt x="9855" y="8716"/>
                  <a:pt x="9966" y="6808"/>
                </a:cubicBezTo>
                <a:cubicBezTo>
                  <a:pt x="9966" y="6047"/>
                  <a:pt x="9651" y="5858"/>
                  <a:pt x="9651" y="5858"/>
                </a:cubicBezTo>
                <a:cubicBezTo>
                  <a:pt x="9651" y="5858"/>
                  <a:pt x="9811" y="4733"/>
                  <a:pt x="9873" y="3867"/>
                </a:cubicBezTo>
                <a:cubicBezTo>
                  <a:pt x="9951" y="2788"/>
                  <a:pt x="9396" y="0"/>
                  <a:pt x="6431" y="0"/>
                </a:cubicBezTo>
                <a:cubicBezTo>
                  <a:pt x="3466" y="0"/>
                  <a:pt x="2909" y="2788"/>
                  <a:pt x="2987" y="3867"/>
                </a:cubicBezTo>
                <a:cubicBezTo>
                  <a:pt x="3050" y="4733"/>
                  <a:pt x="3210" y="5858"/>
                  <a:pt x="3210" y="5858"/>
                </a:cubicBezTo>
                <a:cubicBezTo>
                  <a:pt x="3210" y="5858"/>
                  <a:pt x="2895" y="6047"/>
                  <a:pt x="2895" y="6808"/>
                </a:cubicBezTo>
                <a:cubicBezTo>
                  <a:pt x="3005" y="8716"/>
                  <a:pt x="3582" y="7894"/>
                  <a:pt x="3700" y="8730"/>
                </a:cubicBezTo>
                <a:cubicBezTo>
                  <a:pt x="3987" y="10744"/>
                  <a:pt x="4639" y="10385"/>
                  <a:pt x="4639" y="11485"/>
                </a:cubicBezTo>
                <a:cubicBezTo>
                  <a:pt x="4639" y="13317"/>
                  <a:pt x="3956" y="14174"/>
                  <a:pt x="1819" y="15188"/>
                </a:cubicBezTo>
                <a:cubicBezTo>
                  <a:pt x="1169" y="15497"/>
                  <a:pt x="0" y="15976"/>
                  <a:pt x="0" y="17129"/>
                </a:cubicBezTo>
                <a:lnTo>
                  <a:pt x="0" y="21600"/>
                </a:lnTo>
                <a:lnTo>
                  <a:pt x="15005" y="21600"/>
                </a:lnTo>
                <a:cubicBezTo>
                  <a:pt x="15005" y="21600"/>
                  <a:pt x="15005" y="18955"/>
                  <a:pt x="15005" y="18248"/>
                </a:cubicBezTo>
                <a:cubicBezTo>
                  <a:pt x="15005" y="17196"/>
                  <a:pt x="13184" y="16207"/>
                  <a:pt x="11041" y="15188"/>
                </a:cubicBezTo>
                <a:close/>
                <a:moveTo>
                  <a:pt x="21600" y="21600"/>
                </a:moveTo>
                <a:cubicBezTo>
                  <a:pt x="21600" y="21600"/>
                  <a:pt x="21557" y="16953"/>
                  <a:pt x="21307" y="16471"/>
                </a:cubicBezTo>
                <a:cubicBezTo>
                  <a:pt x="20935" y="15754"/>
                  <a:pt x="20071" y="15261"/>
                  <a:pt x="18463" y="14498"/>
                </a:cubicBezTo>
                <a:cubicBezTo>
                  <a:pt x="16861" y="13736"/>
                  <a:pt x="16349" y="13094"/>
                  <a:pt x="16349" y="11720"/>
                </a:cubicBezTo>
                <a:cubicBezTo>
                  <a:pt x="16349" y="10894"/>
                  <a:pt x="16838" y="11164"/>
                  <a:pt x="17053" y="9653"/>
                </a:cubicBezTo>
                <a:cubicBezTo>
                  <a:pt x="17142" y="9026"/>
                  <a:pt x="17574" y="9643"/>
                  <a:pt x="17657" y="8212"/>
                </a:cubicBezTo>
                <a:cubicBezTo>
                  <a:pt x="17657" y="7642"/>
                  <a:pt x="17420" y="7499"/>
                  <a:pt x="17420" y="7499"/>
                </a:cubicBezTo>
                <a:cubicBezTo>
                  <a:pt x="17420" y="7499"/>
                  <a:pt x="17541" y="6656"/>
                  <a:pt x="17588" y="6006"/>
                </a:cubicBezTo>
                <a:cubicBezTo>
                  <a:pt x="17646" y="5197"/>
                  <a:pt x="17229" y="3106"/>
                  <a:pt x="15005" y="3106"/>
                </a:cubicBezTo>
                <a:cubicBezTo>
                  <a:pt x="12781" y="3106"/>
                  <a:pt x="12365" y="5197"/>
                  <a:pt x="12422" y="6006"/>
                </a:cubicBezTo>
                <a:cubicBezTo>
                  <a:pt x="12469" y="6656"/>
                  <a:pt x="12589" y="7499"/>
                  <a:pt x="12589" y="7499"/>
                </a:cubicBezTo>
                <a:cubicBezTo>
                  <a:pt x="12589" y="7499"/>
                  <a:pt x="12353" y="7642"/>
                  <a:pt x="12353" y="8212"/>
                </a:cubicBezTo>
                <a:cubicBezTo>
                  <a:pt x="12437" y="9643"/>
                  <a:pt x="12868" y="9026"/>
                  <a:pt x="12957" y="9653"/>
                </a:cubicBezTo>
                <a:cubicBezTo>
                  <a:pt x="13173" y="11164"/>
                  <a:pt x="13662" y="10894"/>
                  <a:pt x="13662" y="11720"/>
                </a:cubicBezTo>
                <a:cubicBezTo>
                  <a:pt x="13662" y="12655"/>
                  <a:pt x="13424" y="13250"/>
                  <a:pt x="12768" y="13776"/>
                </a:cubicBezTo>
                <a:cubicBezTo>
                  <a:pt x="16268" y="15766"/>
                  <a:pt x="16737" y="16172"/>
                  <a:pt x="16737" y="17952"/>
                </a:cubicBezTo>
                <a:lnTo>
                  <a:pt x="16737" y="21600"/>
                </a:lnTo>
                <a:cubicBezTo>
                  <a:pt x="16737" y="21600"/>
                  <a:pt x="21600" y="21600"/>
                  <a:pt x="21600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18241B15-FF1B-4FE5-A513-E0A58FB1169C}"/>
              </a:ext>
            </a:extLst>
          </p:cNvPr>
          <p:cNvSpPr>
            <a:spLocks noEditPoints="1"/>
          </p:cNvSpPr>
          <p:nvPr/>
        </p:nvSpPr>
        <p:spPr bwMode="auto">
          <a:xfrm>
            <a:off x="4968313" y="4101915"/>
            <a:ext cx="297656" cy="297656"/>
          </a:xfrm>
          <a:custGeom>
            <a:avLst/>
            <a:gdLst>
              <a:gd name="T0" fmla="*/ 25 w 176"/>
              <a:gd name="T1" fmla="*/ 131 h 176"/>
              <a:gd name="T2" fmla="*/ 16 w 176"/>
              <a:gd name="T3" fmla="*/ 141 h 176"/>
              <a:gd name="T4" fmla="*/ 35 w 176"/>
              <a:gd name="T5" fmla="*/ 160 h 176"/>
              <a:gd name="T6" fmla="*/ 45 w 176"/>
              <a:gd name="T7" fmla="*/ 151 h 176"/>
              <a:gd name="T8" fmla="*/ 74 w 176"/>
              <a:gd name="T9" fmla="*/ 163 h 176"/>
              <a:gd name="T10" fmla="*/ 74 w 176"/>
              <a:gd name="T11" fmla="*/ 176 h 176"/>
              <a:gd name="T12" fmla="*/ 102 w 176"/>
              <a:gd name="T13" fmla="*/ 176 h 176"/>
              <a:gd name="T14" fmla="*/ 102 w 176"/>
              <a:gd name="T15" fmla="*/ 163 h 176"/>
              <a:gd name="T16" fmla="*/ 131 w 176"/>
              <a:gd name="T17" fmla="*/ 151 h 176"/>
              <a:gd name="T18" fmla="*/ 140 w 176"/>
              <a:gd name="T19" fmla="*/ 160 h 176"/>
              <a:gd name="T20" fmla="*/ 160 w 176"/>
              <a:gd name="T21" fmla="*/ 141 h 176"/>
              <a:gd name="T22" fmla="*/ 151 w 176"/>
              <a:gd name="T23" fmla="*/ 131 h 176"/>
              <a:gd name="T24" fmla="*/ 163 w 176"/>
              <a:gd name="T25" fmla="*/ 102 h 176"/>
              <a:gd name="T26" fmla="*/ 176 w 176"/>
              <a:gd name="T27" fmla="*/ 102 h 176"/>
              <a:gd name="T28" fmla="*/ 176 w 176"/>
              <a:gd name="T29" fmla="*/ 74 h 176"/>
              <a:gd name="T30" fmla="*/ 163 w 176"/>
              <a:gd name="T31" fmla="*/ 74 h 176"/>
              <a:gd name="T32" fmla="*/ 151 w 176"/>
              <a:gd name="T33" fmla="*/ 45 h 176"/>
              <a:gd name="T34" fmla="*/ 160 w 176"/>
              <a:gd name="T35" fmla="*/ 36 h 176"/>
              <a:gd name="T36" fmla="*/ 140 w 176"/>
              <a:gd name="T37" fmla="*/ 16 h 176"/>
              <a:gd name="T38" fmla="*/ 131 w 176"/>
              <a:gd name="T39" fmla="*/ 25 h 176"/>
              <a:gd name="T40" fmla="*/ 102 w 176"/>
              <a:gd name="T41" fmla="*/ 13 h 176"/>
              <a:gd name="T42" fmla="*/ 102 w 176"/>
              <a:gd name="T43" fmla="*/ 0 h 176"/>
              <a:gd name="T44" fmla="*/ 74 w 176"/>
              <a:gd name="T45" fmla="*/ 0 h 176"/>
              <a:gd name="T46" fmla="*/ 74 w 176"/>
              <a:gd name="T47" fmla="*/ 13 h 176"/>
              <a:gd name="T48" fmla="*/ 45 w 176"/>
              <a:gd name="T49" fmla="*/ 25 h 176"/>
              <a:gd name="T50" fmla="*/ 35 w 176"/>
              <a:gd name="T51" fmla="*/ 16 h 176"/>
              <a:gd name="T52" fmla="*/ 16 w 176"/>
              <a:gd name="T53" fmla="*/ 36 h 176"/>
              <a:gd name="T54" fmla="*/ 25 w 176"/>
              <a:gd name="T55" fmla="*/ 45 h 176"/>
              <a:gd name="T56" fmla="*/ 13 w 176"/>
              <a:gd name="T57" fmla="*/ 74 h 176"/>
              <a:gd name="T58" fmla="*/ 0 w 176"/>
              <a:gd name="T59" fmla="*/ 74 h 176"/>
              <a:gd name="T60" fmla="*/ 0 w 176"/>
              <a:gd name="T61" fmla="*/ 102 h 176"/>
              <a:gd name="T62" fmla="*/ 13 w 176"/>
              <a:gd name="T63" fmla="*/ 102 h 176"/>
              <a:gd name="T64" fmla="*/ 25 w 176"/>
              <a:gd name="T65" fmla="*/ 131 h 176"/>
              <a:gd name="T66" fmla="*/ 88 w 176"/>
              <a:gd name="T67" fmla="*/ 32 h 176"/>
              <a:gd name="T68" fmla="*/ 144 w 176"/>
              <a:gd name="T69" fmla="*/ 88 h 176"/>
              <a:gd name="T70" fmla="*/ 88 w 176"/>
              <a:gd name="T71" fmla="*/ 144 h 176"/>
              <a:gd name="T72" fmla="*/ 32 w 176"/>
              <a:gd name="T73" fmla="*/ 88 h 176"/>
              <a:gd name="T74" fmla="*/ 88 w 176"/>
              <a:gd name="T75" fmla="*/ 32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6" h="176">
                <a:moveTo>
                  <a:pt x="25" y="131"/>
                </a:moveTo>
                <a:cubicBezTo>
                  <a:pt x="16" y="141"/>
                  <a:pt x="16" y="141"/>
                  <a:pt x="16" y="141"/>
                </a:cubicBezTo>
                <a:cubicBezTo>
                  <a:pt x="35" y="160"/>
                  <a:pt x="35" y="160"/>
                  <a:pt x="35" y="160"/>
                </a:cubicBezTo>
                <a:cubicBezTo>
                  <a:pt x="45" y="151"/>
                  <a:pt x="45" y="151"/>
                  <a:pt x="45" y="151"/>
                </a:cubicBezTo>
                <a:cubicBezTo>
                  <a:pt x="53" y="157"/>
                  <a:pt x="63" y="161"/>
                  <a:pt x="74" y="163"/>
                </a:cubicBezTo>
                <a:cubicBezTo>
                  <a:pt x="74" y="176"/>
                  <a:pt x="74" y="176"/>
                  <a:pt x="74" y="176"/>
                </a:cubicBezTo>
                <a:cubicBezTo>
                  <a:pt x="102" y="176"/>
                  <a:pt x="102" y="176"/>
                  <a:pt x="102" y="176"/>
                </a:cubicBezTo>
                <a:cubicBezTo>
                  <a:pt x="102" y="163"/>
                  <a:pt x="102" y="163"/>
                  <a:pt x="102" y="163"/>
                </a:cubicBezTo>
                <a:cubicBezTo>
                  <a:pt x="112" y="161"/>
                  <a:pt x="122" y="157"/>
                  <a:pt x="131" y="151"/>
                </a:cubicBezTo>
                <a:cubicBezTo>
                  <a:pt x="140" y="160"/>
                  <a:pt x="140" y="160"/>
                  <a:pt x="140" y="160"/>
                </a:cubicBezTo>
                <a:cubicBezTo>
                  <a:pt x="160" y="141"/>
                  <a:pt x="160" y="141"/>
                  <a:pt x="160" y="141"/>
                </a:cubicBezTo>
                <a:cubicBezTo>
                  <a:pt x="151" y="131"/>
                  <a:pt x="151" y="131"/>
                  <a:pt x="151" y="131"/>
                </a:cubicBezTo>
                <a:cubicBezTo>
                  <a:pt x="157" y="123"/>
                  <a:pt x="161" y="113"/>
                  <a:pt x="163" y="102"/>
                </a:cubicBezTo>
                <a:cubicBezTo>
                  <a:pt x="176" y="102"/>
                  <a:pt x="176" y="102"/>
                  <a:pt x="176" y="102"/>
                </a:cubicBezTo>
                <a:cubicBezTo>
                  <a:pt x="176" y="74"/>
                  <a:pt x="176" y="74"/>
                  <a:pt x="176" y="74"/>
                </a:cubicBezTo>
                <a:cubicBezTo>
                  <a:pt x="163" y="74"/>
                  <a:pt x="163" y="74"/>
                  <a:pt x="163" y="74"/>
                </a:cubicBezTo>
                <a:cubicBezTo>
                  <a:pt x="161" y="63"/>
                  <a:pt x="157" y="54"/>
                  <a:pt x="151" y="45"/>
                </a:cubicBezTo>
                <a:cubicBezTo>
                  <a:pt x="160" y="36"/>
                  <a:pt x="160" y="36"/>
                  <a:pt x="160" y="3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31" y="25"/>
                  <a:pt x="131" y="25"/>
                  <a:pt x="131" y="25"/>
                </a:cubicBezTo>
                <a:cubicBezTo>
                  <a:pt x="122" y="19"/>
                  <a:pt x="112" y="15"/>
                  <a:pt x="102" y="13"/>
                </a:cubicBezTo>
                <a:cubicBezTo>
                  <a:pt x="102" y="0"/>
                  <a:pt x="102" y="0"/>
                  <a:pt x="102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4" y="13"/>
                  <a:pt x="74" y="13"/>
                  <a:pt x="74" y="13"/>
                </a:cubicBezTo>
                <a:cubicBezTo>
                  <a:pt x="63" y="15"/>
                  <a:pt x="53" y="19"/>
                  <a:pt x="45" y="25"/>
                </a:cubicBezTo>
                <a:cubicBezTo>
                  <a:pt x="35" y="16"/>
                  <a:pt x="35" y="16"/>
                  <a:pt x="35" y="16"/>
                </a:cubicBezTo>
                <a:cubicBezTo>
                  <a:pt x="16" y="36"/>
                  <a:pt x="16" y="36"/>
                  <a:pt x="16" y="36"/>
                </a:cubicBezTo>
                <a:cubicBezTo>
                  <a:pt x="25" y="45"/>
                  <a:pt x="25" y="45"/>
                  <a:pt x="25" y="45"/>
                </a:cubicBezTo>
                <a:cubicBezTo>
                  <a:pt x="19" y="54"/>
                  <a:pt x="15" y="63"/>
                  <a:pt x="13" y="74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102"/>
                  <a:pt x="0" y="102"/>
                  <a:pt x="0" y="102"/>
                </a:cubicBezTo>
                <a:cubicBezTo>
                  <a:pt x="13" y="102"/>
                  <a:pt x="13" y="102"/>
                  <a:pt x="13" y="102"/>
                </a:cubicBezTo>
                <a:cubicBezTo>
                  <a:pt x="15" y="113"/>
                  <a:pt x="19" y="123"/>
                  <a:pt x="25" y="131"/>
                </a:cubicBezTo>
                <a:close/>
                <a:moveTo>
                  <a:pt x="88" y="32"/>
                </a:moveTo>
                <a:cubicBezTo>
                  <a:pt x="119" y="32"/>
                  <a:pt x="144" y="57"/>
                  <a:pt x="144" y="88"/>
                </a:cubicBezTo>
                <a:cubicBezTo>
                  <a:pt x="144" y="119"/>
                  <a:pt x="119" y="144"/>
                  <a:pt x="88" y="144"/>
                </a:cubicBezTo>
                <a:cubicBezTo>
                  <a:pt x="57" y="144"/>
                  <a:pt x="32" y="119"/>
                  <a:pt x="32" y="88"/>
                </a:cubicBezTo>
                <a:cubicBezTo>
                  <a:pt x="32" y="57"/>
                  <a:pt x="57" y="32"/>
                  <a:pt x="8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C03DC978-0B6C-482D-A042-8473CE9F8DB0}"/>
              </a:ext>
            </a:extLst>
          </p:cNvPr>
          <p:cNvSpPr>
            <a:spLocks noEditPoints="1"/>
          </p:cNvSpPr>
          <p:nvPr/>
        </p:nvSpPr>
        <p:spPr bwMode="auto">
          <a:xfrm>
            <a:off x="5196516" y="3967261"/>
            <a:ext cx="201272" cy="201272"/>
          </a:xfrm>
          <a:custGeom>
            <a:avLst/>
            <a:gdLst>
              <a:gd name="T0" fmla="*/ 111 w 119"/>
              <a:gd name="T1" fmla="*/ 50 h 119"/>
              <a:gd name="T2" fmla="*/ 119 w 119"/>
              <a:gd name="T3" fmla="*/ 47 h 119"/>
              <a:gd name="T4" fmla="*/ 110 w 119"/>
              <a:gd name="T5" fmla="*/ 26 h 119"/>
              <a:gd name="T6" fmla="*/ 102 w 119"/>
              <a:gd name="T7" fmla="*/ 30 h 119"/>
              <a:gd name="T8" fmla="*/ 89 w 119"/>
              <a:gd name="T9" fmla="*/ 17 h 119"/>
              <a:gd name="T10" fmla="*/ 92 w 119"/>
              <a:gd name="T11" fmla="*/ 8 h 119"/>
              <a:gd name="T12" fmla="*/ 72 w 119"/>
              <a:gd name="T13" fmla="*/ 0 h 119"/>
              <a:gd name="T14" fmla="*/ 68 w 119"/>
              <a:gd name="T15" fmla="*/ 8 h 119"/>
              <a:gd name="T16" fmla="*/ 50 w 119"/>
              <a:gd name="T17" fmla="*/ 9 h 119"/>
              <a:gd name="T18" fmla="*/ 47 w 119"/>
              <a:gd name="T19" fmla="*/ 0 h 119"/>
              <a:gd name="T20" fmla="*/ 26 w 119"/>
              <a:gd name="T21" fmla="*/ 9 h 119"/>
              <a:gd name="T22" fmla="*/ 30 w 119"/>
              <a:gd name="T23" fmla="*/ 17 h 119"/>
              <a:gd name="T24" fmla="*/ 17 w 119"/>
              <a:gd name="T25" fmla="*/ 30 h 119"/>
              <a:gd name="T26" fmla="*/ 8 w 119"/>
              <a:gd name="T27" fmla="*/ 27 h 119"/>
              <a:gd name="T28" fmla="*/ 0 w 119"/>
              <a:gd name="T29" fmla="*/ 48 h 119"/>
              <a:gd name="T30" fmla="*/ 8 w 119"/>
              <a:gd name="T31" fmla="*/ 51 h 119"/>
              <a:gd name="T32" fmla="*/ 9 w 119"/>
              <a:gd name="T33" fmla="*/ 69 h 119"/>
              <a:gd name="T34" fmla="*/ 0 w 119"/>
              <a:gd name="T35" fmla="*/ 73 h 119"/>
              <a:gd name="T36" fmla="*/ 9 w 119"/>
              <a:gd name="T37" fmla="*/ 94 h 119"/>
              <a:gd name="T38" fmla="*/ 17 w 119"/>
              <a:gd name="T39" fmla="*/ 90 h 119"/>
              <a:gd name="T40" fmla="*/ 30 w 119"/>
              <a:gd name="T41" fmla="*/ 103 h 119"/>
              <a:gd name="T42" fmla="*/ 27 w 119"/>
              <a:gd name="T43" fmla="*/ 111 h 119"/>
              <a:gd name="T44" fmla="*/ 48 w 119"/>
              <a:gd name="T45" fmla="*/ 119 h 119"/>
              <a:gd name="T46" fmla="*/ 51 w 119"/>
              <a:gd name="T47" fmla="*/ 111 h 119"/>
              <a:gd name="T48" fmla="*/ 69 w 119"/>
              <a:gd name="T49" fmla="*/ 111 h 119"/>
              <a:gd name="T50" fmla="*/ 73 w 119"/>
              <a:gd name="T51" fmla="*/ 119 h 119"/>
              <a:gd name="T52" fmla="*/ 94 w 119"/>
              <a:gd name="T53" fmla="*/ 110 h 119"/>
              <a:gd name="T54" fmla="*/ 90 w 119"/>
              <a:gd name="T55" fmla="*/ 102 h 119"/>
              <a:gd name="T56" fmla="*/ 103 w 119"/>
              <a:gd name="T57" fmla="*/ 89 h 119"/>
              <a:gd name="T58" fmla="*/ 111 w 119"/>
              <a:gd name="T59" fmla="*/ 92 h 119"/>
              <a:gd name="T60" fmla="*/ 119 w 119"/>
              <a:gd name="T61" fmla="*/ 72 h 119"/>
              <a:gd name="T62" fmla="*/ 111 w 119"/>
              <a:gd name="T63" fmla="*/ 68 h 119"/>
              <a:gd name="T64" fmla="*/ 111 w 119"/>
              <a:gd name="T65" fmla="*/ 50 h 119"/>
              <a:gd name="T66" fmla="*/ 73 w 119"/>
              <a:gd name="T67" fmla="*/ 92 h 119"/>
              <a:gd name="T68" fmla="*/ 60 w 119"/>
              <a:gd name="T69" fmla="*/ 95 h 119"/>
              <a:gd name="T70" fmla="*/ 28 w 119"/>
              <a:gd name="T71" fmla="*/ 73 h 119"/>
              <a:gd name="T72" fmla="*/ 46 w 119"/>
              <a:gd name="T73" fmla="*/ 28 h 119"/>
              <a:gd name="T74" fmla="*/ 60 w 119"/>
              <a:gd name="T75" fmla="*/ 25 h 119"/>
              <a:gd name="T76" fmla="*/ 92 w 119"/>
              <a:gd name="T77" fmla="*/ 46 h 119"/>
              <a:gd name="T78" fmla="*/ 73 w 119"/>
              <a:gd name="T79" fmla="*/ 9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9" h="119">
                <a:moveTo>
                  <a:pt x="111" y="50"/>
                </a:moveTo>
                <a:cubicBezTo>
                  <a:pt x="119" y="47"/>
                  <a:pt x="119" y="47"/>
                  <a:pt x="119" y="47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2" y="30"/>
                  <a:pt x="102" y="30"/>
                  <a:pt x="102" y="30"/>
                </a:cubicBezTo>
                <a:cubicBezTo>
                  <a:pt x="99" y="25"/>
                  <a:pt x="94" y="20"/>
                  <a:pt x="89" y="17"/>
                </a:cubicBezTo>
                <a:cubicBezTo>
                  <a:pt x="92" y="8"/>
                  <a:pt x="92" y="8"/>
                  <a:pt x="92" y="8"/>
                </a:cubicBezTo>
                <a:cubicBezTo>
                  <a:pt x="72" y="0"/>
                  <a:pt x="72" y="0"/>
                  <a:pt x="72" y="0"/>
                </a:cubicBezTo>
                <a:cubicBezTo>
                  <a:pt x="68" y="8"/>
                  <a:pt x="68" y="8"/>
                  <a:pt x="68" y="8"/>
                </a:cubicBezTo>
                <a:cubicBezTo>
                  <a:pt x="62" y="7"/>
                  <a:pt x="56" y="8"/>
                  <a:pt x="50" y="9"/>
                </a:cubicBezTo>
                <a:cubicBezTo>
                  <a:pt x="47" y="0"/>
                  <a:pt x="47" y="0"/>
                  <a:pt x="47" y="0"/>
                </a:cubicBezTo>
                <a:cubicBezTo>
                  <a:pt x="26" y="9"/>
                  <a:pt x="26" y="9"/>
                  <a:pt x="26" y="9"/>
                </a:cubicBezTo>
                <a:cubicBezTo>
                  <a:pt x="30" y="17"/>
                  <a:pt x="30" y="17"/>
                  <a:pt x="30" y="17"/>
                </a:cubicBezTo>
                <a:cubicBezTo>
                  <a:pt x="25" y="21"/>
                  <a:pt x="20" y="25"/>
                  <a:pt x="17" y="30"/>
                </a:cubicBezTo>
                <a:cubicBezTo>
                  <a:pt x="8" y="27"/>
                  <a:pt x="8" y="27"/>
                  <a:pt x="8" y="27"/>
                </a:cubicBezTo>
                <a:cubicBezTo>
                  <a:pt x="0" y="48"/>
                  <a:pt x="0" y="48"/>
                  <a:pt x="0" y="48"/>
                </a:cubicBezTo>
                <a:cubicBezTo>
                  <a:pt x="8" y="51"/>
                  <a:pt x="8" y="51"/>
                  <a:pt x="8" y="51"/>
                </a:cubicBezTo>
                <a:cubicBezTo>
                  <a:pt x="7" y="57"/>
                  <a:pt x="8" y="63"/>
                  <a:pt x="9" y="69"/>
                </a:cubicBezTo>
                <a:cubicBezTo>
                  <a:pt x="0" y="73"/>
                  <a:pt x="0" y="73"/>
                  <a:pt x="0" y="73"/>
                </a:cubicBezTo>
                <a:cubicBezTo>
                  <a:pt x="9" y="94"/>
                  <a:pt x="9" y="94"/>
                  <a:pt x="9" y="94"/>
                </a:cubicBezTo>
                <a:cubicBezTo>
                  <a:pt x="17" y="90"/>
                  <a:pt x="17" y="90"/>
                  <a:pt x="17" y="90"/>
                </a:cubicBezTo>
                <a:cubicBezTo>
                  <a:pt x="21" y="95"/>
                  <a:pt x="25" y="99"/>
                  <a:pt x="30" y="103"/>
                </a:cubicBezTo>
                <a:cubicBezTo>
                  <a:pt x="27" y="111"/>
                  <a:pt x="27" y="111"/>
                  <a:pt x="27" y="111"/>
                </a:cubicBezTo>
                <a:cubicBezTo>
                  <a:pt x="48" y="119"/>
                  <a:pt x="48" y="119"/>
                  <a:pt x="48" y="119"/>
                </a:cubicBezTo>
                <a:cubicBezTo>
                  <a:pt x="51" y="111"/>
                  <a:pt x="51" y="111"/>
                  <a:pt x="51" y="111"/>
                </a:cubicBezTo>
                <a:cubicBezTo>
                  <a:pt x="57" y="112"/>
                  <a:pt x="63" y="112"/>
                  <a:pt x="69" y="111"/>
                </a:cubicBezTo>
                <a:cubicBezTo>
                  <a:pt x="73" y="119"/>
                  <a:pt x="73" y="119"/>
                  <a:pt x="73" y="119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0" y="102"/>
                  <a:pt x="90" y="102"/>
                  <a:pt x="90" y="102"/>
                </a:cubicBezTo>
                <a:cubicBezTo>
                  <a:pt x="95" y="99"/>
                  <a:pt x="99" y="94"/>
                  <a:pt x="103" y="89"/>
                </a:cubicBezTo>
                <a:cubicBezTo>
                  <a:pt x="111" y="92"/>
                  <a:pt x="111" y="92"/>
                  <a:pt x="111" y="92"/>
                </a:cubicBezTo>
                <a:cubicBezTo>
                  <a:pt x="119" y="72"/>
                  <a:pt x="119" y="72"/>
                  <a:pt x="119" y="72"/>
                </a:cubicBezTo>
                <a:cubicBezTo>
                  <a:pt x="111" y="68"/>
                  <a:pt x="111" y="68"/>
                  <a:pt x="111" y="68"/>
                </a:cubicBezTo>
                <a:cubicBezTo>
                  <a:pt x="112" y="62"/>
                  <a:pt x="112" y="56"/>
                  <a:pt x="111" y="50"/>
                </a:cubicBezTo>
                <a:close/>
                <a:moveTo>
                  <a:pt x="73" y="92"/>
                </a:moveTo>
                <a:cubicBezTo>
                  <a:pt x="69" y="94"/>
                  <a:pt x="64" y="95"/>
                  <a:pt x="60" y="95"/>
                </a:cubicBezTo>
                <a:cubicBezTo>
                  <a:pt x="46" y="95"/>
                  <a:pt x="33" y="86"/>
                  <a:pt x="28" y="73"/>
                </a:cubicBezTo>
                <a:cubicBezTo>
                  <a:pt x="20" y="56"/>
                  <a:pt x="28" y="35"/>
                  <a:pt x="46" y="28"/>
                </a:cubicBezTo>
                <a:cubicBezTo>
                  <a:pt x="50" y="26"/>
                  <a:pt x="55" y="25"/>
                  <a:pt x="60" y="25"/>
                </a:cubicBezTo>
                <a:cubicBezTo>
                  <a:pt x="74" y="25"/>
                  <a:pt x="86" y="33"/>
                  <a:pt x="92" y="46"/>
                </a:cubicBezTo>
                <a:cubicBezTo>
                  <a:pt x="99" y="64"/>
                  <a:pt x="91" y="84"/>
                  <a:pt x="73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84">
            <a:extLst>
              <a:ext uri="{FF2B5EF4-FFF2-40B4-BE49-F238E27FC236}">
                <a16:creationId xmlns:a16="http://schemas.microsoft.com/office/drawing/2014/main" id="{4AF4C3F1-4407-4CD9-B64D-502146179B0C}"/>
              </a:ext>
            </a:extLst>
          </p:cNvPr>
          <p:cNvSpPr>
            <a:spLocks/>
          </p:cNvSpPr>
          <p:nvPr/>
        </p:nvSpPr>
        <p:spPr bwMode="auto">
          <a:xfrm>
            <a:off x="6062375" y="3491285"/>
            <a:ext cx="51398" cy="83860"/>
          </a:xfrm>
          <a:custGeom>
            <a:avLst/>
            <a:gdLst>
              <a:gd name="T0" fmla="*/ 23 w 29"/>
              <a:gd name="T1" fmla="*/ 48 h 48"/>
              <a:gd name="T2" fmla="*/ 23 w 29"/>
              <a:gd name="T3" fmla="*/ 25 h 48"/>
              <a:gd name="T4" fmla="*/ 29 w 29"/>
              <a:gd name="T5" fmla="*/ 14 h 48"/>
              <a:gd name="T6" fmla="*/ 14 w 29"/>
              <a:gd name="T7" fmla="*/ 0 h 48"/>
              <a:gd name="T8" fmla="*/ 0 w 29"/>
              <a:gd name="T9" fmla="*/ 14 h 48"/>
              <a:gd name="T10" fmla="*/ 5 w 29"/>
              <a:gd name="T11" fmla="*/ 25 h 48"/>
              <a:gd name="T12" fmla="*/ 5 w 29"/>
              <a:gd name="T13" fmla="*/ 48 h 48"/>
              <a:gd name="T14" fmla="*/ 23 w 29"/>
              <a:gd name="T1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" h="48">
                <a:moveTo>
                  <a:pt x="23" y="48"/>
                </a:moveTo>
                <a:cubicBezTo>
                  <a:pt x="23" y="25"/>
                  <a:pt x="23" y="25"/>
                  <a:pt x="23" y="25"/>
                </a:cubicBezTo>
                <a:cubicBezTo>
                  <a:pt x="27" y="23"/>
                  <a:pt x="29" y="19"/>
                  <a:pt x="29" y="14"/>
                </a:cubicBezTo>
                <a:cubicBezTo>
                  <a:pt x="29" y="6"/>
                  <a:pt x="22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9"/>
                  <a:pt x="2" y="23"/>
                  <a:pt x="5" y="25"/>
                </a:cubicBezTo>
                <a:cubicBezTo>
                  <a:pt x="5" y="48"/>
                  <a:pt x="5" y="48"/>
                  <a:pt x="5" y="48"/>
                </a:cubicBezTo>
                <a:lnTo>
                  <a:pt x="23" y="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85">
            <a:extLst>
              <a:ext uri="{FF2B5EF4-FFF2-40B4-BE49-F238E27FC236}">
                <a16:creationId xmlns:a16="http://schemas.microsoft.com/office/drawing/2014/main" id="{EBA37F2A-4428-43F5-BDB9-AF7DAA8890B7}"/>
              </a:ext>
            </a:extLst>
          </p:cNvPr>
          <p:cNvSpPr>
            <a:spLocks/>
          </p:cNvSpPr>
          <p:nvPr/>
        </p:nvSpPr>
        <p:spPr bwMode="auto">
          <a:xfrm>
            <a:off x="6368056" y="3491285"/>
            <a:ext cx="48693" cy="83860"/>
          </a:xfrm>
          <a:custGeom>
            <a:avLst/>
            <a:gdLst>
              <a:gd name="T0" fmla="*/ 23 w 28"/>
              <a:gd name="T1" fmla="*/ 48 h 48"/>
              <a:gd name="T2" fmla="*/ 23 w 28"/>
              <a:gd name="T3" fmla="*/ 25 h 48"/>
              <a:gd name="T4" fmla="*/ 28 w 28"/>
              <a:gd name="T5" fmla="*/ 14 h 48"/>
              <a:gd name="T6" fmla="*/ 14 w 28"/>
              <a:gd name="T7" fmla="*/ 0 h 48"/>
              <a:gd name="T8" fmla="*/ 0 w 28"/>
              <a:gd name="T9" fmla="*/ 14 h 48"/>
              <a:gd name="T10" fmla="*/ 5 w 28"/>
              <a:gd name="T11" fmla="*/ 25 h 48"/>
              <a:gd name="T12" fmla="*/ 5 w 28"/>
              <a:gd name="T13" fmla="*/ 48 h 48"/>
              <a:gd name="T14" fmla="*/ 23 w 28"/>
              <a:gd name="T15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48">
                <a:moveTo>
                  <a:pt x="23" y="48"/>
                </a:moveTo>
                <a:cubicBezTo>
                  <a:pt x="23" y="25"/>
                  <a:pt x="23" y="25"/>
                  <a:pt x="23" y="25"/>
                </a:cubicBezTo>
                <a:cubicBezTo>
                  <a:pt x="26" y="23"/>
                  <a:pt x="28" y="19"/>
                  <a:pt x="28" y="14"/>
                </a:cubicBezTo>
                <a:cubicBezTo>
                  <a:pt x="28" y="6"/>
                  <a:pt x="22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19"/>
                  <a:pt x="1" y="23"/>
                  <a:pt x="5" y="25"/>
                </a:cubicBezTo>
                <a:cubicBezTo>
                  <a:pt x="5" y="48"/>
                  <a:pt x="5" y="48"/>
                  <a:pt x="5" y="48"/>
                </a:cubicBezTo>
                <a:lnTo>
                  <a:pt x="23" y="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87">
            <a:extLst>
              <a:ext uri="{FF2B5EF4-FFF2-40B4-BE49-F238E27FC236}">
                <a16:creationId xmlns:a16="http://schemas.microsoft.com/office/drawing/2014/main" id="{448E99F8-8FE3-4BBD-A828-34EBD8FE994C}"/>
              </a:ext>
            </a:extLst>
          </p:cNvPr>
          <p:cNvSpPr>
            <a:spLocks noEditPoints="1"/>
          </p:cNvSpPr>
          <p:nvPr/>
        </p:nvSpPr>
        <p:spPr bwMode="auto">
          <a:xfrm>
            <a:off x="6033970" y="3587317"/>
            <a:ext cx="413888" cy="216412"/>
          </a:xfrm>
          <a:custGeom>
            <a:avLst/>
            <a:gdLst>
              <a:gd name="T0" fmla="*/ 40 w 239"/>
              <a:gd name="T1" fmla="*/ 0 h 125"/>
              <a:gd name="T2" fmla="*/ 0 w 239"/>
              <a:gd name="T3" fmla="*/ 0 h 125"/>
              <a:gd name="T4" fmla="*/ 239 w 239"/>
              <a:gd name="T5" fmla="*/ 125 h 125"/>
              <a:gd name="T6" fmla="*/ 216 w 239"/>
              <a:gd name="T7" fmla="*/ 0 h 125"/>
              <a:gd name="T8" fmla="*/ 63 w 239"/>
              <a:gd name="T9" fmla="*/ 82 h 125"/>
              <a:gd name="T10" fmla="*/ 42 w 239"/>
              <a:gd name="T11" fmla="*/ 91 h 125"/>
              <a:gd name="T12" fmla="*/ 17 w 239"/>
              <a:gd name="T13" fmla="*/ 72 h 125"/>
              <a:gd name="T14" fmla="*/ 35 w 239"/>
              <a:gd name="T15" fmla="*/ 77 h 125"/>
              <a:gd name="T16" fmla="*/ 48 w 239"/>
              <a:gd name="T17" fmla="*/ 79 h 125"/>
              <a:gd name="T18" fmla="*/ 48 w 239"/>
              <a:gd name="T19" fmla="*/ 71 h 125"/>
              <a:gd name="T20" fmla="*/ 24 w 239"/>
              <a:gd name="T21" fmla="*/ 62 h 125"/>
              <a:gd name="T22" fmla="*/ 22 w 239"/>
              <a:gd name="T23" fmla="*/ 44 h 125"/>
              <a:gd name="T24" fmla="*/ 42 w 239"/>
              <a:gd name="T25" fmla="*/ 36 h 125"/>
              <a:gd name="T26" fmla="*/ 64 w 239"/>
              <a:gd name="T27" fmla="*/ 52 h 125"/>
              <a:gd name="T28" fmla="*/ 46 w 239"/>
              <a:gd name="T29" fmla="*/ 47 h 125"/>
              <a:gd name="T30" fmla="*/ 36 w 239"/>
              <a:gd name="T31" fmla="*/ 47 h 125"/>
              <a:gd name="T32" fmla="*/ 36 w 239"/>
              <a:gd name="T33" fmla="*/ 52 h 125"/>
              <a:gd name="T34" fmla="*/ 57 w 239"/>
              <a:gd name="T35" fmla="*/ 59 h 125"/>
              <a:gd name="T36" fmla="*/ 66 w 239"/>
              <a:gd name="T37" fmla="*/ 73 h 125"/>
              <a:gd name="T38" fmla="*/ 110 w 239"/>
              <a:gd name="T39" fmla="*/ 90 h 125"/>
              <a:gd name="T40" fmla="*/ 88 w 239"/>
              <a:gd name="T41" fmla="*/ 81 h 125"/>
              <a:gd name="T42" fmla="*/ 69 w 239"/>
              <a:gd name="T43" fmla="*/ 90 h 125"/>
              <a:gd name="T44" fmla="*/ 107 w 239"/>
              <a:gd name="T45" fmla="*/ 37 h 125"/>
              <a:gd name="T46" fmla="*/ 110 w 239"/>
              <a:gd name="T47" fmla="*/ 90 h 125"/>
              <a:gd name="T48" fmla="*/ 132 w 239"/>
              <a:gd name="T49" fmla="*/ 90 h 125"/>
              <a:gd name="T50" fmla="*/ 149 w 239"/>
              <a:gd name="T51" fmla="*/ 37 h 125"/>
              <a:gd name="T52" fmla="*/ 175 w 239"/>
              <a:gd name="T53" fmla="*/ 77 h 125"/>
              <a:gd name="T54" fmla="*/ 226 w 239"/>
              <a:gd name="T55" fmla="*/ 37 h 125"/>
              <a:gd name="T56" fmla="*/ 199 w 239"/>
              <a:gd name="T57" fmla="*/ 49 h 125"/>
              <a:gd name="T58" fmla="*/ 224 w 239"/>
              <a:gd name="T59" fmla="*/ 56 h 125"/>
              <a:gd name="T60" fmla="*/ 199 w 239"/>
              <a:gd name="T61" fmla="*/ 67 h 125"/>
              <a:gd name="T62" fmla="*/ 226 w 239"/>
              <a:gd name="T63" fmla="*/ 77 h 125"/>
              <a:gd name="T64" fmla="*/ 182 w 239"/>
              <a:gd name="T65" fmla="*/ 90 h 125"/>
              <a:gd name="T66" fmla="*/ 226 w 239"/>
              <a:gd name="T67" fmla="*/ 37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39" h="125">
                <a:moveTo>
                  <a:pt x="198" y="0"/>
                </a:moveTo>
                <a:cubicBezTo>
                  <a:pt x="40" y="0"/>
                  <a:pt x="40" y="0"/>
                  <a:pt x="4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5"/>
                  <a:pt x="0" y="125"/>
                  <a:pt x="0" y="125"/>
                </a:cubicBezTo>
                <a:cubicBezTo>
                  <a:pt x="239" y="125"/>
                  <a:pt x="239" y="125"/>
                  <a:pt x="239" y="125"/>
                </a:cubicBezTo>
                <a:cubicBezTo>
                  <a:pt x="239" y="0"/>
                  <a:pt x="239" y="0"/>
                  <a:pt x="239" y="0"/>
                </a:cubicBezTo>
                <a:cubicBezTo>
                  <a:pt x="216" y="0"/>
                  <a:pt x="216" y="0"/>
                  <a:pt x="216" y="0"/>
                </a:cubicBezTo>
                <a:lnTo>
                  <a:pt x="198" y="0"/>
                </a:lnTo>
                <a:close/>
                <a:moveTo>
                  <a:pt x="63" y="82"/>
                </a:moveTo>
                <a:cubicBezTo>
                  <a:pt x="61" y="85"/>
                  <a:pt x="58" y="87"/>
                  <a:pt x="55" y="89"/>
                </a:cubicBezTo>
                <a:cubicBezTo>
                  <a:pt x="52" y="90"/>
                  <a:pt x="47" y="91"/>
                  <a:pt x="42" y="91"/>
                </a:cubicBezTo>
                <a:cubicBezTo>
                  <a:pt x="33" y="91"/>
                  <a:pt x="27" y="89"/>
                  <a:pt x="23" y="86"/>
                </a:cubicBezTo>
                <a:cubicBezTo>
                  <a:pt x="20" y="82"/>
                  <a:pt x="18" y="78"/>
                  <a:pt x="17" y="72"/>
                </a:cubicBezTo>
                <a:cubicBezTo>
                  <a:pt x="33" y="71"/>
                  <a:pt x="33" y="71"/>
                  <a:pt x="33" y="71"/>
                </a:cubicBezTo>
                <a:cubicBezTo>
                  <a:pt x="33" y="74"/>
                  <a:pt x="34" y="76"/>
                  <a:pt x="35" y="77"/>
                </a:cubicBezTo>
                <a:cubicBezTo>
                  <a:pt x="37" y="79"/>
                  <a:pt x="39" y="81"/>
                  <a:pt x="42" y="81"/>
                </a:cubicBezTo>
                <a:cubicBezTo>
                  <a:pt x="45" y="81"/>
                  <a:pt x="47" y="80"/>
                  <a:pt x="48" y="79"/>
                </a:cubicBezTo>
                <a:cubicBezTo>
                  <a:pt x="49" y="78"/>
                  <a:pt x="50" y="77"/>
                  <a:pt x="50" y="75"/>
                </a:cubicBezTo>
                <a:cubicBezTo>
                  <a:pt x="50" y="74"/>
                  <a:pt x="49" y="72"/>
                  <a:pt x="48" y="71"/>
                </a:cubicBezTo>
                <a:cubicBezTo>
                  <a:pt x="47" y="70"/>
                  <a:pt x="44" y="69"/>
                  <a:pt x="40" y="68"/>
                </a:cubicBezTo>
                <a:cubicBezTo>
                  <a:pt x="32" y="67"/>
                  <a:pt x="27" y="64"/>
                  <a:pt x="24" y="62"/>
                </a:cubicBezTo>
                <a:cubicBezTo>
                  <a:pt x="21" y="59"/>
                  <a:pt x="19" y="56"/>
                  <a:pt x="19" y="51"/>
                </a:cubicBezTo>
                <a:cubicBezTo>
                  <a:pt x="19" y="49"/>
                  <a:pt x="20" y="46"/>
                  <a:pt x="22" y="44"/>
                </a:cubicBezTo>
                <a:cubicBezTo>
                  <a:pt x="23" y="41"/>
                  <a:pt x="26" y="39"/>
                  <a:pt x="29" y="38"/>
                </a:cubicBezTo>
                <a:cubicBezTo>
                  <a:pt x="32" y="37"/>
                  <a:pt x="37" y="36"/>
                  <a:pt x="42" y="36"/>
                </a:cubicBezTo>
                <a:cubicBezTo>
                  <a:pt x="49" y="36"/>
                  <a:pt x="54" y="37"/>
                  <a:pt x="58" y="40"/>
                </a:cubicBezTo>
                <a:cubicBezTo>
                  <a:pt x="61" y="42"/>
                  <a:pt x="63" y="46"/>
                  <a:pt x="64" y="52"/>
                </a:cubicBezTo>
                <a:cubicBezTo>
                  <a:pt x="49" y="53"/>
                  <a:pt x="49" y="53"/>
                  <a:pt x="49" y="53"/>
                </a:cubicBezTo>
                <a:cubicBezTo>
                  <a:pt x="48" y="50"/>
                  <a:pt x="47" y="48"/>
                  <a:pt x="46" y="47"/>
                </a:cubicBezTo>
                <a:cubicBezTo>
                  <a:pt x="45" y="46"/>
                  <a:pt x="43" y="46"/>
                  <a:pt x="40" y="46"/>
                </a:cubicBezTo>
                <a:cubicBezTo>
                  <a:pt x="39" y="46"/>
                  <a:pt x="37" y="46"/>
                  <a:pt x="36" y="47"/>
                </a:cubicBezTo>
                <a:cubicBezTo>
                  <a:pt x="35" y="48"/>
                  <a:pt x="35" y="49"/>
                  <a:pt x="35" y="50"/>
                </a:cubicBezTo>
                <a:cubicBezTo>
                  <a:pt x="35" y="51"/>
                  <a:pt x="35" y="52"/>
                  <a:pt x="36" y="52"/>
                </a:cubicBezTo>
                <a:cubicBezTo>
                  <a:pt x="37" y="53"/>
                  <a:pt x="38" y="54"/>
                  <a:pt x="41" y="54"/>
                </a:cubicBezTo>
                <a:cubicBezTo>
                  <a:pt x="49" y="56"/>
                  <a:pt x="54" y="57"/>
                  <a:pt x="57" y="59"/>
                </a:cubicBezTo>
                <a:cubicBezTo>
                  <a:pt x="60" y="61"/>
                  <a:pt x="62" y="62"/>
                  <a:pt x="64" y="65"/>
                </a:cubicBezTo>
                <a:cubicBezTo>
                  <a:pt x="65" y="67"/>
                  <a:pt x="66" y="70"/>
                  <a:pt x="66" y="73"/>
                </a:cubicBezTo>
                <a:cubicBezTo>
                  <a:pt x="66" y="76"/>
                  <a:pt x="65" y="79"/>
                  <a:pt x="63" y="82"/>
                </a:cubicBezTo>
                <a:close/>
                <a:moveTo>
                  <a:pt x="110" y="90"/>
                </a:moveTo>
                <a:cubicBezTo>
                  <a:pt x="107" y="81"/>
                  <a:pt x="107" y="81"/>
                  <a:pt x="107" y="81"/>
                </a:cubicBezTo>
                <a:cubicBezTo>
                  <a:pt x="88" y="81"/>
                  <a:pt x="88" y="81"/>
                  <a:pt x="88" y="81"/>
                </a:cubicBezTo>
                <a:cubicBezTo>
                  <a:pt x="86" y="90"/>
                  <a:pt x="86" y="90"/>
                  <a:pt x="86" y="90"/>
                </a:cubicBezTo>
                <a:cubicBezTo>
                  <a:pt x="69" y="90"/>
                  <a:pt x="69" y="90"/>
                  <a:pt x="69" y="90"/>
                </a:cubicBezTo>
                <a:cubicBezTo>
                  <a:pt x="89" y="37"/>
                  <a:pt x="89" y="37"/>
                  <a:pt x="89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27" y="90"/>
                  <a:pt x="127" y="90"/>
                  <a:pt x="127" y="90"/>
                </a:cubicBezTo>
                <a:lnTo>
                  <a:pt x="110" y="90"/>
                </a:lnTo>
                <a:close/>
                <a:moveTo>
                  <a:pt x="175" y="90"/>
                </a:moveTo>
                <a:cubicBezTo>
                  <a:pt x="132" y="90"/>
                  <a:pt x="132" y="90"/>
                  <a:pt x="132" y="90"/>
                </a:cubicBezTo>
                <a:cubicBezTo>
                  <a:pt x="132" y="37"/>
                  <a:pt x="132" y="37"/>
                  <a:pt x="132" y="37"/>
                </a:cubicBezTo>
                <a:cubicBezTo>
                  <a:pt x="149" y="37"/>
                  <a:pt x="149" y="37"/>
                  <a:pt x="149" y="37"/>
                </a:cubicBezTo>
                <a:cubicBezTo>
                  <a:pt x="149" y="77"/>
                  <a:pt x="149" y="77"/>
                  <a:pt x="149" y="77"/>
                </a:cubicBezTo>
                <a:cubicBezTo>
                  <a:pt x="175" y="77"/>
                  <a:pt x="175" y="77"/>
                  <a:pt x="175" y="77"/>
                </a:cubicBezTo>
                <a:lnTo>
                  <a:pt x="175" y="90"/>
                </a:lnTo>
                <a:close/>
                <a:moveTo>
                  <a:pt x="226" y="37"/>
                </a:moveTo>
                <a:cubicBezTo>
                  <a:pt x="226" y="49"/>
                  <a:pt x="226" y="49"/>
                  <a:pt x="226" y="49"/>
                </a:cubicBezTo>
                <a:cubicBezTo>
                  <a:pt x="199" y="49"/>
                  <a:pt x="199" y="49"/>
                  <a:pt x="199" y="49"/>
                </a:cubicBezTo>
                <a:cubicBezTo>
                  <a:pt x="199" y="56"/>
                  <a:pt x="199" y="56"/>
                  <a:pt x="199" y="56"/>
                </a:cubicBezTo>
                <a:cubicBezTo>
                  <a:pt x="224" y="56"/>
                  <a:pt x="224" y="56"/>
                  <a:pt x="224" y="56"/>
                </a:cubicBezTo>
                <a:cubicBezTo>
                  <a:pt x="224" y="67"/>
                  <a:pt x="224" y="67"/>
                  <a:pt x="224" y="67"/>
                </a:cubicBezTo>
                <a:cubicBezTo>
                  <a:pt x="199" y="67"/>
                  <a:pt x="199" y="67"/>
                  <a:pt x="199" y="67"/>
                </a:cubicBezTo>
                <a:cubicBezTo>
                  <a:pt x="199" y="77"/>
                  <a:pt x="199" y="77"/>
                  <a:pt x="199" y="77"/>
                </a:cubicBezTo>
                <a:cubicBezTo>
                  <a:pt x="226" y="77"/>
                  <a:pt x="226" y="77"/>
                  <a:pt x="226" y="77"/>
                </a:cubicBezTo>
                <a:cubicBezTo>
                  <a:pt x="226" y="90"/>
                  <a:pt x="226" y="90"/>
                  <a:pt x="226" y="90"/>
                </a:cubicBezTo>
                <a:cubicBezTo>
                  <a:pt x="182" y="90"/>
                  <a:pt x="182" y="90"/>
                  <a:pt x="182" y="90"/>
                </a:cubicBezTo>
                <a:cubicBezTo>
                  <a:pt x="182" y="37"/>
                  <a:pt x="182" y="37"/>
                  <a:pt x="182" y="37"/>
                </a:cubicBezTo>
                <a:lnTo>
                  <a:pt x="226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2F38B3-66AC-4B1B-B8E0-44553051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891" y="3028043"/>
            <a:ext cx="5767431" cy="35870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fr-FR" sz="3200" dirty="0"/>
          </a:p>
          <a:p>
            <a:pPr marL="0" indent="0" algn="ctr">
              <a:buNone/>
            </a:pPr>
            <a:endParaRPr lang="fr-FR" sz="3200" dirty="0"/>
          </a:p>
          <a:p>
            <a:pPr marL="0" indent="0" algn="ctr">
              <a:buNone/>
            </a:pPr>
            <a:r>
              <a:rPr lang="fr-FR" sz="4800" dirty="0"/>
              <a:t>Part II</a:t>
            </a:r>
          </a:p>
          <a:p>
            <a:pPr marL="0" indent="0" algn="ctr">
              <a:buNone/>
            </a:pPr>
            <a:r>
              <a:rPr lang="fr-FR" sz="4800" dirty="0"/>
              <a:t>Meteor </a:t>
            </a:r>
            <a:r>
              <a:rPr lang="fr-FR" sz="4800" dirty="0" err="1"/>
              <a:t>into</a:t>
            </a:r>
            <a:r>
              <a:rPr lang="fr-FR" sz="4800" dirty="0"/>
              <a:t> the modern </a:t>
            </a:r>
          </a:p>
          <a:p>
            <a:pPr marL="0" indent="0" algn="ctr">
              <a:buNone/>
            </a:pPr>
            <a:r>
              <a:rPr lang="fr-FR" sz="6000" dirty="0"/>
              <a:t>world</a:t>
            </a:r>
            <a:r>
              <a:rPr lang="fr-FR" sz="3200" dirty="0"/>
              <a:t> of </a:t>
            </a:r>
            <a:r>
              <a:rPr lang="fr-FR" sz="8000" dirty="0" err="1"/>
              <a:t>craft</a:t>
            </a:r>
            <a:endParaRPr lang="fr-FR" sz="3200" dirty="0"/>
          </a:p>
          <a:p>
            <a:pPr marL="0" indent="0">
              <a:buNone/>
            </a:pPr>
            <a:endParaRPr lang="fr-FR" sz="3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E9075B0-24BF-4DC5-90CE-077AC9322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3" b="27978"/>
          <a:stretch/>
        </p:blipFill>
        <p:spPr>
          <a:xfrm>
            <a:off x="-10785" y="0"/>
            <a:ext cx="9154785" cy="3808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576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F107CF-8BFE-4A82-9DAC-41F8ECBE8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The process….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BC904B-0994-45AE-A1D2-E2A7F1683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30" y="1211444"/>
            <a:ext cx="8229600" cy="424504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The Meteor </a:t>
            </a:r>
            <a:r>
              <a:rPr lang="fr-FR" b="1" dirty="0" err="1"/>
              <a:t>brewery’s</a:t>
            </a:r>
            <a:r>
              <a:rPr lang="fr-FR" b="1" dirty="0"/>
              <a:t> </a:t>
            </a:r>
            <a:r>
              <a:rPr lang="fr-FR" b="1" dirty="0" err="1"/>
              <a:t>reaction</a:t>
            </a:r>
            <a:r>
              <a:rPr lang="fr-FR" b="1" dirty="0"/>
              <a:t> to the </a:t>
            </a:r>
            <a:r>
              <a:rPr lang="fr-FR" b="1" dirty="0" err="1"/>
              <a:t>changing</a:t>
            </a:r>
            <a:r>
              <a:rPr lang="fr-FR" b="1" dirty="0"/>
              <a:t> </a:t>
            </a:r>
            <a:r>
              <a:rPr lang="fr-FR" b="1" dirty="0" err="1"/>
              <a:t>market</a:t>
            </a:r>
            <a:r>
              <a:rPr lang="fr-FR" b="1" dirty="0"/>
              <a:t> :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F7451B-F8FC-46FA-884B-CA80CAAAD5F0}"/>
              </a:ext>
            </a:extLst>
          </p:cNvPr>
          <p:cNvSpPr/>
          <p:nvPr/>
        </p:nvSpPr>
        <p:spPr>
          <a:xfrm>
            <a:off x="2843868" y="1766200"/>
            <a:ext cx="2575420" cy="62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DA593-1C90-42A4-83B4-39F3CC887379}"/>
              </a:ext>
            </a:extLst>
          </p:cNvPr>
          <p:cNvSpPr/>
          <p:nvPr/>
        </p:nvSpPr>
        <p:spPr>
          <a:xfrm>
            <a:off x="2843868" y="2556755"/>
            <a:ext cx="2575420" cy="62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86A44C-CB8C-4BC1-8C87-6B294AF39D5B}"/>
              </a:ext>
            </a:extLst>
          </p:cNvPr>
          <p:cNvSpPr/>
          <p:nvPr/>
        </p:nvSpPr>
        <p:spPr>
          <a:xfrm>
            <a:off x="2843868" y="3347310"/>
            <a:ext cx="2575420" cy="62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DFAFF4-529D-4221-B1F4-210DDD5C701E}"/>
              </a:ext>
            </a:extLst>
          </p:cNvPr>
          <p:cNvSpPr/>
          <p:nvPr/>
        </p:nvSpPr>
        <p:spPr>
          <a:xfrm>
            <a:off x="2843868" y="4137865"/>
            <a:ext cx="2575420" cy="62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91356C-8D21-4472-AFE3-8A5825639A25}"/>
              </a:ext>
            </a:extLst>
          </p:cNvPr>
          <p:cNvSpPr/>
          <p:nvPr/>
        </p:nvSpPr>
        <p:spPr>
          <a:xfrm>
            <a:off x="2843868" y="4928420"/>
            <a:ext cx="2575420" cy="620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9F2C4E-A5AC-4D54-8D18-90521F941821}"/>
              </a:ext>
            </a:extLst>
          </p:cNvPr>
          <p:cNvSpPr txBox="1"/>
          <p:nvPr/>
        </p:nvSpPr>
        <p:spPr>
          <a:xfrm>
            <a:off x="2965508" y="1891926"/>
            <a:ext cx="233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Misunderstanding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818533-11A1-40CF-994A-D519849B30A9}"/>
              </a:ext>
            </a:extLst>
          </p:cNvPr>
          <p:cNvSpPr txBox="1"/>
          <p:nvPr/>
        </p:nvSpPr>
        <p:spPr>
          <a:xfrm>
            <a:off x="2965508" y="2677955"/>
            <a:ext cx="233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Big </a:t>
            </a:r>
            <a:r>
              <a:rPr lang="fr-FR" b="1" dirty="0" err="1">
                <a:solidFill>
                  <a:schemeClr val="bg1"/>
                </a:solidFill>
              </a:rPr>
              <a:t>doubts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F19D88-6F00-4E93-855D-2884A283C763}"/>
              </a:ext>
            </a:extLst>
          </p:cNvPr>
          <p:cNvSpPr txBox="1"/>
          <p:nvPr/>
        </p:nvSpPr>
        <p:spPr>
          <a:xfrm>
            <a:off x="2965507" y="3498981"/>
            <a:ext cx="233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New </a:t>
            </a:r>
            <a:r>
              <a:rPr lang="fr-FR" b="1" dirty="0" err="1">
                <a:solidFill>
                  <a:schemeClr val="bg1"/>
                </a:solidFill>
              </a:rPr>
              <a:t>certainty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44F6A83-E148-438C-A5D5-27605DD1D9BC}"/>
              </a:ext>
            </a:extLst>
          </p:cNvPr>
          <p:cNvSpPr txBox="1"/>
          <p:nvPr/>
        </p:nvSpPr>
        <p:spPr>
          <a:xfrm>
            <a:off x="2965506" y="4263591"/>
            <a:ext cx="233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Master plan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6B4E3A9-D866-463E-B058-1BE47E44968C}"/>
              </a:ext>
            </a:extLst>
          </p:cNvPr>
          <p:cNvSpPr txBox="1"/>
          <p:nvPr/>
        </p:nvSpPr>
        <p:spPr>
          <a:xfrm>
            <a:off x="2965506" y="5033402"/>
            <a:ext cx="233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Implementation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36C830AB-436E-4DB1-8963-C98319CEAF00}"/>
              </a:ext>
            </a:extLst>
          </p:cNvPr>
          <p:cNvSpPr/>
          <p:nvPr/>
        </p:nvSpPr>
        <p:spPr>
          <a:xfrm>
            <a:off x="5880685" y="1766200"/>
            <a:ext cx="327170" cy="4013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7EB4200-F3DA-4B36-B04B-9463A797F0FD}"/>
              </a:ext>
            </a:extLst>
          </p:cNvPr>
          <p:cNvSpPr txBox="1"/>
          <p:nvPr/>
        </p:nvSpPr>
        <p:spPr>
          <a:xfrm>
            <a:off x="889249" y="5884997"/>
            <a:ext cx="737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Happy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customers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Happy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Employees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Happy Boss (and happy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bankers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…)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A1BA15F-1D0C-4CAB-8FCF-A246E82C1F67}"/>
              </a:ext>
            </a:extLst>
          </p:cNvPr>
          <p:cNvSpPr txBox="1">
            <a:spLocks/>
          </p:cNvSpPr>
          <p:nvPr/>
        </p:nvSpPr>
        <p:spPr>
          <a:xfrm>
            <a:off x="205530" y="2261258"/>
            <a:ext cx="2495724" cy="424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025" indent="-200025" algn="l" defTabSz="6858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fr-FR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During a long time…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B637D306-BCC5-4D9B-9518-6E340F8C5815}"/>
              </a:ext>
            </a:extLst>
          </p:cNvPr>
          <p:cNvSpPr txBox="1">
            <a:spLocks/>
          </p:cNvSpPr>
          <p:nvPr/>
        </p:nvSpPr>
        <p:spPr>
          <a:xfrm>
            <a:off x="239086" y="2680748"/>
            <a:ext cx="2495724" cy="424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025" indent="-200025" algn="l" defTabSz="6858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fr-FR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6406A247-016A-4B26-A7EF-DF08EF2058A5}"/>
              </a:ext>
            </a:extLst>
          </p:cNvPr>
          <p:cNvSpPr txBox="1">
            <a:spLocks/>
          </p:cNvSpPr>
          <p:nvPr/>
        </p:nvSpPr>
        <p:spPr>
          <a:xfrm>
            <a:off x="226502" y="3465173"/>
            <a:ext cx="2495724" cy="424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025" indent="-200025" algn="l" defTabSz="6858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fr-FR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One day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A68DC28-1ECD-4F33-B690-9A749736C400}"/>
              </a:ext>
            </a:extLst>
          </p:cNvPr>
          <p:cNvSpPr txBox="1">
            <a:spLocks/>
          </p:cNvSpPr>
          <p:nvPr/>
        </p:nvSpPr>
        <p:spPr>
          <a:xfrm>
            <a:off x="239084" y="4253774"/>
            <a:ext cx="2495724" cy="424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025" indent="-200025" algn="l" defTabSz="6858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fr-FR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During a few months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099B19B-00C0-4C87-BD7F-FF5615333A4D}"/>
              </a:ext>
            </a:extLst>
          </p:cNvPr>
          <p:cNvSpPr txBox="1">
            <a:spLocks/>
          </p:cNvSpPr>
          <p:nvPr/>
        </p:nvSpPr>
        <p:spPr>
          <a:xfrm>
            <a:off x="239084" y="5042374"/>
            <a:ext cx="2462170" cy="604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00025" indent="-200025" algn="l" defTabSz="6858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lang="fr-FR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fr-FR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lang="fr-FR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Already several years… but never ending</a:t>
            </a:r>
            <a:endParaRPr lang="en-US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8320BFC9-583E-4775-81C8-9944503B62E3}"/>
              </a:ext>
            </a:extLst>
          </p:cNvPr>
          <p:cNvSpPr/>
          <p:nvPr/>
        </p:nvSpPr>
        <p:spPr>
          <a:xfrm>
            <a:off x="2382471" y="1766200"/>
            <a:ext cx="251672" cy="1411340"/>
          </a:xfrm>
          <a:prstGeom prst="leftBrace">
            <a:avLst/>
          </a:prstGeom>
          <a:ln>
            <a:solidFill>
              <a:srgbClr val="C4C4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75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1 : a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lack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of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understanding</a:t>
            </a:r>
            <a:endParaRPr lang="fr-FR" dirty="0">
              <a:solidFill>
                <a:schemeClr val="tx1">
                  <a:lumMod val="65000"/>
                  <a:lumOff val="35000"/>
                  <a:alpha val="95000"/>
                </a:schemeClr>
              </a:solidFill>
            </a:endParaRP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39A8A74B-A470-4784-8D01-3BAF73E60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21018" r="79323" b="60946"/>
          <a:stretch/>
        </p:blipFill>
        <p:spPr>
          <a:xfrm>
            <a:off x="201335" y="1474268"/>
            <a:ext cx="4370665" cy="406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690995-9823-43D4-9409-555CCE440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1" y="5043778"/>
            <a:ext cx="616618" cy="407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45B6B48-88DF-4238-B56B-65F5B413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058" y="1474268"/>
            <a:ext cx="3854741" cy="46518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1800" dirty="0" err="1"/>
              <a:t>Why</a:t>
            </a:r>
            <a:r>
              <a:rPr lang="fr-FR" sz="1800" dirty="0"/>
              <a:t> do people </a:t>
            </a:r>
            <a:r>
              <a:rPr lang="fr-FR" sz="1800" dirty="0" err="1"/>
              <a:t>want</a:t>
            </a:r>
            <a:r>
              <a:rPr lang="fr-FR" sz="1800" dirty="0"/>
              <a:t> </a:t>
            </a:r>
            <a:r>
              <a:rPr lang="fr-FR" sz="1800" dirty="0" err="1"/>
              <a:t>something</a:t>
            </a:r>
            <a:r>
              <a:rPr lang="fr-FR" sz="1800" dirty="0"/>
              <a:t> </a:t>
            </a:r>
            <a:r>
              <a:rPr lang="fr-FR" sz="1800" dirty="0" err="1"/>
              <a:t>else</a:t>
            </a:r>
            <a:r>
              <a:rPr lang="fr-FR" sz="1800" dirty="0"/>
              <a:t> </a:t>
            </a:r>
            <a:r>
              <a:rPr lang="fr-FR" sz="1800" dirty="0" err="1"/>
              <a:t>than</a:t>
            </a:r>
            <a:r>
              <a:rPr lang="fr-FR" sz="1800" dirty="0"/>
              <a:t> the best french </a:t>
            </a:r>
            <a:r>
              <a:rPr lang="fr-FR" sz="1800" dirty="0" err="1"/>
              <a:t>pilsner</a:t>
            </a:r>
            <a:r>
              <a:rPr lang="fr-FR" sz="1800" dirty="0"/>
              <a:t> </a:t>
            </a:r>
            <a:r>
              <a:rPr lang="fr-FR" sz="1800" dirty="0" err="1"/>
              <a:t>ever</a:t>
            </a:r>
            <a:r>
              <a:rPr lang="fr-FR" sz="1800" dirty="0"/>
              <a:t>?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  <a:p>
            <a:pPr>
              <a:lnSpc>
                <a:spcPct val="150000"/>
              </a:lnSpc>
            </a:pPr>
            <a:r>
              <a:rPr lang="fr-FR" sz="1800" dirty="0" err="1"/>
              <a:t>Why</a:t>
            </a:r>
            <a:r>
              <a:rPr lang="fr-FR" sz="1800" dirty="0"/>
              <a:t> do people </a:t>
            </a:r>
            <a:r>
              <a:rPr lang="fr-FR" sz="1800" dirty="0" err="1"/>
              <a:t>pay</a:t>
            </a:r>
            <a:r>
              <a:rPr lang="fr-FR" sz="1800" dirty="0"/>
              <a:t> </a:t>
            </a:r>
            <a:r>
              <a:rPr lang="fr-FR" sz="1800" dirty="0" err="1"/>
              <a:t>twice</a:t>
            </a:r>
            <a:r>
              <a:rPr lang="fr-FR" sz="1800" dirty="0"/>
              <a:t> the </a:t>
            </a:r>
            <a:r>
              <a:rPr lang="fr-FR" sz="1800" dirty="0" err="1"/>
              <a:t>price</a:t>
            </a:r>
            <a:r>
              <a:rPr lang="fr-FR" sz="1800" dirty="0"/>
              <a:t> for a </a:t>
            </a:r>
            <a:r>
              <a:rPr lang="fr-FR" sz="1800" dirty="0" err="1"/>
              <a:t>beer</a:t>
            </a:r>
            <a:r>
              <a:rPr lang="fr-FR" sz="1800" dirty="0"/>
              <a:t> of </a:t>
            </a:r>
            <a:r>
              <a:rPr lang="fr-FR" sz="1800" dirty="0" err="1"/>
              <a:t>irregular</a:t>
            </a:r>
            <a:r>
              <a:rPr lang="fr-FR" sz="1800" dirty="0"/>
              <a:t> taste?</a:t>
            </a:r>
          </a:p>
          <a:p>
            <a:pPr marL="0" indent="0">
              <a:lnSpc>
                <a:spcPct val="150000"/>
              </a:lnSpc>
              <a:buNone/>
            </a:pPr>
            <a:endParaRPr lang="fr-FR" sz="1800" dirty="0"/>
          </a:p>
          <a:p>
            <a:pPr>
              <a:lnSpc>
                <a:spcPct val="150000"/>
              </a:lnSpc>
            </a:pPr>
            <a:r>
              <a:rPr lang="fr-FR" sz="1800" dirty="0" err="1"/>
              <a:t>Who</a:t>
            </a:r>
            <a:r>
              <a:rPr lang="fr-FR" sz="1800" dirty="0"/>
              <a:t> are all </a:t>
            </a:r>
            <a:r>
              <a:rPr lang="fr-FR" sz="1800" dirty="0" err="1"/>
              <a:t>these</a:t>
            </a:r>
            <a:r>
              <a:rPr lang="fr-FR" sz="1800" dirty="0"/>
              <a:t> micro-</a:t>
            </a:r>
            <a:r>
              <a:rPr lang="fr-FR" sz="1800" dirty="0" err="1"/>
              <a:t>brewers</a:t>
            </a:r>
            <a:r>
              <a:rPr lang="fr-FR" sz="1800" dirty="0"/>
              <a:t>? </a:t>
            </a:r>
            <a:r>
              <a:rPr lang="fr-FR" sz="1800" dirty="0" err="1"/>
              <a:t>What</a:t>
            </a:r>
            <a:r>
              <a:rPr lang="fr-FR" sz="1800" dirty="0"/>
              <a:t> </a:t>
            </a:r>
            <a:r>
              <a:rPr lang="fr-FR" sz="1800" dirty="0" err="1"/>
              <a:t>motivates</a:t>
            </a:r>
            <a:r>
              <a:rPr lang="fr-FR" sz="1800" dirty="0"/>
              <a:t> </a:t>
            </a:r>
            <a:r>
              <a:rPr lang="fr-FR" sz="1800" dirty="0" err="1"/>
              <a:t>them</a:t>
            </a:r>
            <a:r>
              <a:rPr lang="fr-FR" sz="1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7003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6E1B98F4-644C-48BB-9C81-AC43407B7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2" t="3005" r="13823" b="5213"/>
          <a:stretch/>
        </p:blipFill>
        <p:spPr>
          <a:xfrm>
            <a:off x="276837" y="1535185"/>
            <a:ext cx="4236440" cy="3915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2 : the big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doubts</a:t>
            </a:r>
            <a:endParaRPr lang="fr-FR" dirty="0">
              <a:solidFill>
                <a:schemeClr val="tx1">
                  <a:lumMod val="65000"/>
                  <a:lumOff val="35000"/>
                  <a:alpha val="9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F690995-9823-43D4-9409-555CCE440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91" y="4915569"/>
            <a:ext cx="616618" cy="407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45B6B48-88DF-4238-B56B-65F5B413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058" y="1474268"/>
            <a:ext cx="3854741" cy="46518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1800" dirty="0"/>
              <a:t>Is </a:t>
            </a:r>
            <a:r>
              <a:rPr lang="fr-FR" sz="1800" dirty="0" err="1"/>
              <a:t>our</a:t>
            </a:r>
            <a:r>
              <a:rPr lang="fr-FR" sz="1800" dirty="0"/>
              <a:t> brand </a:t>
            </a:r>
            <a:r>
              <a:rPr lang="fr-FR" sz="1800" dirty="0" err="1"/>
              <a:t>still</a:t>
            </a:r>
            <a:r>
              <a:rPr lang="fr-FR" sz="1800" dirty="0"/>
              <a:t> ok?</a:t>
            </a:r>
          </a:p>
          <a:p>
            <a:pPr>
              <a:lnSpc>
                <a:spcPct val="150000"/>
              </a:lnSpc>
            </a:pPr>
            <a:r>
              <a:rPr lang="fr-FR" sz="1800" dirty="0" err="1"/>
              <a:t>Should</a:t>
            </a:r>
            <a:r>
              <a:rPr lang="fr-FR" sz="1800" dirty="0"/>
              <a:t> </a:t>
            </a: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create</a:t>
            </a:r>
            <a:r>
              <a:rPr lang="fr-FR" sz="1800" dirty="0"/>
              <a:t> a new brand?</a:t>
            </a:r>
          </a:p>
          <a:p>
            <a:pPr>
              <a:lnSpc>
                <a:spcPct val="150000"/>
              </a:lnSpc>
            </a:pPr>
            <a:r>
              <a:rPr lang="fr-FR" sz="1800" dirty="0"/>
              <a:t>Do </a:t>
            </a:r>
            <a:r>
              <a:rPr lang="fr-FR" sz="1800" dirty="0" err="1"/>
              <a:t>we</a:t>
            </a:r>
            <a:r>
              <a:rPr lang="fr-FR" sz="1800" dirty="0"/>
              <a:t> have the </a:t>
            </a:r>
            <a:r>
              <a:rPr lang="fr-FR" sz="1800" dirty="0" err="1"/>
              <a:t>capacity</a:t>
            </a:r>
            <a:r>
              <a:rPr lang="fr-FR" sz="1800" dirty="0"/>
              <a:t> to </a:t>
            </a:r>
            <a:r>
              <a:rPr lang="fr-FR" sz="1800" dirty="0" err="1"/>
              <a:t>create</a:t>
            </a:r>
            <a:r>
              <a:rPr lang="fr-FR" sz="1800" dirty="0"/>
              <a:t> lots of new </a:t>
            </a:r>
            <a:r>
              <a:rPr lang="fr-FR" sz="1800" dirty="0" err="1"/>
              <a:t>beers</a:t>
            </a:r>
            <a:r>
              <a:rPr lang="fr-FR" sz="1800" dirty="0"/>
              <a:t>?</a:t>
            </a:r>
          </a:p>
          <a:p>
            <a:pPr>
              <a:lnSpc>
                <a:spcPct val="150000"/>
              </a:lnSpc>
            </a:pPr>
            <a:r>
              <a:rPr lang="fr-FR" sz="1800" dirty="0"/>
              <a:t>Can </a:t>
            </a: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get</a:t>
            </a:r>
            <a:r>
              <a:rPr lang="fr-FR" sz="1800" dirty="0"/>
              <a:t> the </a:t>
            </a:r>
            <a:r>
              <a:rPr lang="fr-FR" sz="1800" dirty="0" err="1"/>
              <a:t>interest</a:t>
            </a:r>
            <a:r>
              <a:rPr lang="fr-FR" sz="1800" dirty="0"/>
              <a:t> of the people out of </a:t>
            </a:r>
            <a:r>
              <a:rPr lang="fr-FR" sz="1800" dirty="0" err="1"/>
              <a:t>our</a:t>
            </a:r>
            <a:r>
              <a:rPr lang="fr-FR" sz="1800" dirty="0"/>
              <a:t> local </a:t>
            </a:r>
            <a:r>
              <a:rPr lang="fr-FR" sz="1800" dirty="0" err="1"/>
              <a:t>region</a:t>
            </a:r>
            <a:r>
              <a:rPr lang="fr-FR" sz="1800" dirty="0"/>
              <a:t>?</a:t>
            </a:r>
          </a:p>
          <a:p>
            <a:pPr>
              <a:lnSpc>
                <a:spcPct val="150000"/>
              </a:lnSpc>
            </a:pPr>
            <a:r>
              <a:rPr lang="fr-FR" sz="1800" dirty="0"/>
              <a:t>Etc..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6971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74CED1DD-A418-40C2-8EFA-C4A71B68F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79663" r="59611" b="2301"/>
          <a:stretch/>
        </p:blipFill>
        <p:spPr>
          <a:xfrm>
            <a:off x="280606" y="1511116"/>
            <a:ext cx="4291394" cy="398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3 : new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certainty</a:t>
            </a:r>
            <a:endParaRPr lang="fr-FR" dirty="0">
              <a:solidFill>
                <a:schemeClr val="tx1">
                  <a:lumMod val="65000"/>
                  <a:lumOff val="35000"/>
                  <a:alpha val="95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45B6B48-88DF-4238-B56B-65F5B413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058" y="1474268"/>
            <a:ext cx="3854741" cy="465189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1800" dirty="0" err="1"/>
              <a:t>We</a:t>
            </a:r>
            <a:r>
              <a:rPr lang="fr-FR" sz="1800" dirty="0"/>
              <a:t> are </a:t>
            </a:r>
            <a:r>
              <a:rPr lang="fr-FR" sz="1800" dirty="0" err="1"/>
              <a:t>exactly</a:t>
            </a:r>
            <a:r>
              <a:rPr lang="fr-FR" sz="1800" dirty="0"/>
              <a:t> </a:t>
            </a:r>
            <a:r>
              <a:rPr lang="fr-FR" sz="1800" dirty="0" err="1"/>
              <a:t>what</a:t>
            </a:r>
            <a:r>
              <a:rPr lang="fr-FR" sz="1800" dirty="0"/>
              <a:t> the people </a:t>
            </a:r>
            <a:r>
              <a:rPr lang="fr-FR" sz="1800" dirty="0" err="1"/>
              <a:t>expect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a </a:t>
            </a:r>
            <a:r>
              <a:rPr lang="fr-FR" sz="1800" dirty="0" err="1"/>
              <a:t>brewery</a:t>
            </a:r>
            <a:r>
              <a:rPr lang="fr-FR" sz="1800" dirty="0"/>
              <a:t> like ours </a:t>
            </a:r>
          </a:p>
          <a:p>
            <a:pPr>
              <a:lnSpc>
                <a:spcPct val="150000"/>
              </a:lnSpc>
            </a:pPr>
            <a:endParaRPr lang="fr-FR" sz="18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200" b="1" dirty="0"/>
              <a:t>…but…</a:t>
            </a:r>
            <a:r>
              <a:rPr lang="fr-FR" sz="1800" b="1" dirty="0"/>
              <a:t> </a:t>
            </a:r>
          </a:p>
          <a:p>
            <a:pPr marL="342900" indent="-342900" algn="ctr">
              <a:lnSpc>
                <a:spcPct val="150000"/>
              </a:lnSpc>
              <a:buAutoNum type="arabicParenR"/>
            </a:pPr>
            <a:r>
              <a:rPr lang="fr-FR" sz="1800" dirty="0" err="1"/>
              <a:t>We</a:t>
            </a:r>
            <a:r>
              <a:rPr lang="fr-FR" sz="1800" dirty="0"/>
              <a:t> </a:t>
            </a:r>
            <a:r>
              <a:rPr lang="fr-FR" sz="1800" dirty="0" err="1"/>
              <a:t>don’t</a:t>
            </a:r>
            <a:r>
              <a:rPr lang="fr-FR" sz="1800" dirty="0"/>
              <a:t> know </a:t>
            </a:r>
            <a:r>
              <a:rPr lang="fr-FR" sz="1800" dirty="0" err="1"/>
              <a:t>it</a:t>
            </a:r>
            <a:r>
              <a:rPr lang="fr-FR" sz="1800" dirty="0"/>
              <a:t>…</a:t>
            </a:r>
          </a:p>
          <a:p>
            <a:pPr marL="342900" indent="-342900" algn="ctr">
              <a:lnSpc>
                <a:spcPct val="150000"/>
              </a:lnSpc>
              <a:buAutoNum type="arabicParenR"/>
            </a:pPr>
            <a:r>
              <a:rPr lang="fr-FR" sz="1800" dirty="0"/>
              <a:t>…and </a:t>
            </a:r>
            <a:r>
              <a:rPr lang="fr-FR" sz="1800" dirty="0" err="1"/>
              <a:t>neither</a:t>
            </a:r>
            <a:r>
              <a:rPr lang="fr-FR" sz="1800" dirty="0"/>
              <a:t> do </a:t>
            </a:r>
            <a:r>
              <a:rPr lang="fr-FR" sz="1800" dirty="0" err="1"/>
              <a:t>they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05384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1765" y="1373688"/>
            <a:ext cx="5155035" cy="4713387"/>
          </a:xfrm>
        </p:spPr>
        <p:txBody>
          <a:bodyPr>
            <a:normAutofit/>
          </a:bodyPr>
          <a:lstStyle/>
          <a:p>
            <a:r>
              <a:rPr lang="fr-FR" sz="2800" dirty="0"/>
              <a:t> Edouard HAAG</a:t>
            </a:r>
          </a:p>
          <a:p>
            <a:pPr marL="0" indent="0">
              <a:buNone/>
            </a:pPr>
            <a:endParaRPr lang="fr-FR" sz="2800" dirty="0"/>
          </a:p>
          <a:p>
            <a:r>
              <a:rPr lang="fr-FR" sz="2800" dirty="0"/>
              <a:t> General Manager, Brasserie Meteor (Alsace, France)</a:t>
            </a:r>
          </a:p>
          <a:p>
            <a:pPr marL="0" indent="0">
              <a:buNone/>
            </a:pPr>
            <a:endParaRPr lang="fr-FR" sz="2800" dirty="0"/>
          </a:p>
          <a:p>
            <a:r>
              <a:rPr lang="fr-FR" sz="2800" dirty="0"/>
              <a:t> 8th </a:t>
            </a:r>
            <a:r>
              <a:rPr lang="fr-FR" sz="2800" dirty="0" err="1"/>
              <a:t>generation</a:t>
            </a:r>
            <a:r>
              <a:rPr lang="fr-FR" sz="2800" dirty="0"/>
              <a:t> </a:t>
            </a:r>
            <a:r>
              <a:rPr lang="fr-FR" sz="2800" dirty="0" err="1"/>
              <a:t>brewer</a:t>
            </a: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A1B300-0EDE-4DF6-8771-0ECE77888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3688"/>
            <a:ext cx="254127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6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4 : master plan</a:t>
            </a: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39A8A74B-A470-4784-8D01-3BAF73E60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9" t="60180" r="20840" b="21784"/>
          <a:stretch/>
        </p:blipFill>
        <p:spPr>
          <a:xfrm>
            <a:off x="201335" y="1474268"/>
            <a:ext cx="4370665" cy="4063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690995-9823-43D4-9409-555CCE440F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1" y="5043778"/>
            <a:ext cx="616618" cy="4072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45B6B48-88DF-4238-B56B-65F5B4138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058" y="1474268"/>
            <a:ext cx="3854741" cy="465189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sz="1800" dirty="0"/>
              <a:t>Marketing &amp; sales : 	</a:t>
            </a:r>
          </a:p>
          <a:p>
            <a:pPr lvl="1">
              <a:lnSpc>
                <a:spcPct val="150000"/>
              </a:lnSpc>
            </a:pPr>
            <a:r>
              <a:rPr lang="fr-FR" sz="1650" dirty="0"/>
              <a:t>New logo and </a:t>
            </a:r>
            <a:r>
              <a:rPr lang="fr-FR" sz="1650" dirty="0" err="1"/>
              <a:t>corporate</a:t>
            </a:r>
            <a:r>
              <a:rPr lang="fr-FR" sz="1650" dirty="0"/>
              <a:t> </a:t>
            </a:r>
            <a:r>
              <a:rPr lang="fr-FR" sz="1650" dirty="0" err="1"/>
              <a:t>identity</a:t>
            </a:r>
            <a:endParaRPr lang="fr-FR" sz="1650" dirty="0"/>
          </a:p>
          <a:p>
            <a:pPr lvl="1">
              <a:lnSpc>
                <a:spcPct val="150000"/>
              </a:lnSpc>
            </a:pPr>
            <a:r>
              <a:rPr lang="fr-FR" sz="1650" dirty="0"/>
              <a:t>Social networks &amp; </a:t>
            </a:r>
            <a:r>
              <a:rPr lang="fr-FR" sz="1650" dirty="0" err="1"/>
              <a:t>events</a:t>
            </a:r>
            <a:endParaRPr lang="fr-FR" sz="1650" dirty="0"/>
          </a:p>
          <a:p>
            <a:pPr lvl="1">
              <a:lnSpc>
                <a:spcPct val="150000"/>
              </a:lnSpc>
            </a:pPr>
            <a:r>
              <a:rPr lang="fr-FR" sz="1650" dirty="0"/>
              <a:t>Limited </a:t>
            </a:r>
            <a:r>
              <a:rPr lang="fr-FR" sz="1650" dirty="0" err="1"/>
              <a:t>edition</a:t>
            </a:r>
            <a:r>
              <a:rPr lang="fr-FR" sz="1650" dirty="0"/>
              <a:t> </a:t>
            </a:r>
            <a:r>
              <a:rPr lang="fr-FR" sz="1650" dirty="0" err="1"/>
              <a:t>brews</a:t>
            </a:r>
            <a:r>
              <a:rPr lang="fr-FR" sz="1650" dirty="0"/>
              <a:t> &amp; lots of innovation</a:t>
            </a:r>
          </a:p>
          <a:p>
            <a:pPr lvl="1">
              <a:lnSpc>
                <a:spcPct val="150000"/>
              </a:lnSpc>
            </a:pPr>
            <a:r>
              <a:rPr lang="fr-FR" sz="1650" dirty="0"/>
              <a:t>The Villa Meteor</a:t>
            </a:r>
          </a:p>
          <a:p>
            <a:pPr lvl="1">
              <a:lnSpc>
                <a:spcPct val="150000"/>
              </a:lnSpc>
            </a:pPr>
            <a:r>
              <a:rPr lang="fr-FR" sz="1650" dirty="0"/>
              <a:t>Train the sales </a:t>
            </a:r>
            <a:r>
              <a:rPr lang="fr-FR" sz="1650" dirty="0" err="1"/>
              <a:t>reps</a:t>
            </a:r>
            <a:endParaRPr lang="fr-FR" sz="1650" dirty="0"/>
          </a:p>
          <a:p>
            <a:pPr>
              <a:lnSpc>
                <a:spcPct val="150000"/>
              </a:lnSpc>
            </a:pPr>
            <a:r>
              <a:rPr lang="fr-FR" sz="1800" dirty="0"/>
              <a:t>Production : </a:t>
            </a:r>
          </a:p>
          <a:p>
            <a:pPr lvl="1">
              <a:lnSpc>
                <a:spcPct val="150000"/>
              </a:lnSpc>
            </a:pPr>
            <a:r>
              <a:rPr lang="fr-FR" sz="1650" dirty="0"/>
              <a:t>R&amp;D team</a:t>
            </a:r>
          </a:p>
          <a:p>
            <a:pPr lvl="1">
              <a:lnSpc>
                <a:spcPct val="150000"/>
              </a:lnSpc>
            </a:pPr>
            <a:r>
              <a:rPr lang="fr-FR" sz="1650" dirty="0"/>
              <a:t>R&amp;D </a:t>
            </a:r>
            <a:r>
              <a:rPr lang="fr-FR" sz="1650" dirty="0" err="1"/>
              <a:t>equipments</a:t>
            </a:r>
            <a:endParaRPr lang="fr-FR" sz="1650" dirty="0"/>
          </a:p>
          <a:p>
            <a:pPr lvl="1">
              <a:lnSpc>
                <a:spcPct val="150000"/>
              </a:lnSpc>
            </a:pPr>
            <a:r>
              <a:rPr lang="fr-FR" sz="1650" dirty="0" err="1"/>
              <a:t>Shorten</a:t>
            </a:r>
            <a:r>
              <a:rPr lang="fr-FR" sz="1650" dirty="0"/>
              <a:t> the innovation cycles</a:t>
            </a:r>
          </a:p>
        </p:txBody>
      </p:sp>
    </p:spTree>
    <p:extLst>
      <p:ext uri="{BB962C8B-B14F-4D97-AF65-F5344CB8AC3E}">
        <p14:creationId xmlns:p14="http://schemas.microsoft.com/office/powerpoint/2010/main" val="4261022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new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identity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F690995-9823-43D4-9409-555CCE440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42" y="1254841"/>
            <a:ext cx="2359291" cy="15581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Résultat de recherche d'images pour &quot;Meteor Lager&quot;">
            <a:extLst>
              <a:ext uri="{FF2B5EF4-FFF2-40B4-BE49-F238E27FC236}">
                <a16:creationId xmlns:a16="http://schemas.microsoft.com/office/drawing/2014/main" id="{14EE6DF2-4532-4C57-A655-42E8ACF5F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89" y="3538186"/>
            <a:ext cx="1456527" cy="27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ésultat de recherche d'images pour &quot;Meteor brasserie&quot;">
            <a:extLst>
              <a:ext uri="{FF2B5EF4-FFF2-40B4-BE49-F238E27FC236}">
                <a16:creationId xmlns:a16="http://schemas.microsoft.com/office/drawing/2014/main" id="{0E5BADB7-75D6-4451-AFE4-CEE1C151B9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4" b="13136"/>
          <a:stretch/>
        </p:blipFill>
        <p:spPr bwMode="auto">
          <a:xfrm>
            <a:off x="1516423" y="1357640"/>
            <a:ext cx="2450614" cy="18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:\Partage Marketing\Nouvelle Phototèque!\METEOR LAGER\2018\détouré LAGER_EVA.png">
            <a:extLst>
              <a:ext uri="{FF2B5EF4-FFF2-40B4-BE49-F238E27FC236}">
                <a16:creationId xmlns:a16="http://schemas.microsoft.com/office/drawing/2014/main" id="{EFF437A8-3BD3-43A0-BDD6-6C2A3A49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2790" r="18609"/>
          <a:stretch>
            <a:fillRect/>
          </a:stretch>
        </p:blipFill>
        <p:spPr bwMode="auto">
          <a:xfrm>
            <a:off x="5775203" y="3429000"/>
            <a:ext cx="1456527" cy="2749410"/>
          </a:xfrm>
          <a:prstGeom prst="rect">
            <a:avLst/>
          </a:prstGeom>
          <a:noFill/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ED235F7-34AC-4363-8CF0-0D98D40F78B3}"/>
              </a:ext>
            </a:extLst>
          </p:cNvPr>
          <p:cNvCxnSpPr/>
          <p:nvPr/>
        </p:nvCxnSpPr>
        <p:spPr>
          <a:xfrm>
            <a:off x="4169329" y="2508308"/>
            <a:ext cx="897623" cy="0"/>
          </a:xfrm>
          <a:prstGeom prst="straightConnector1">
            <a:avLst/>
          </a:prstGeom>
          <a:ln w="76200">
            <a:solidFill>
              <a:srgbClr val="8E68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FD70B1B-BB75-423B-847F-3ED90FA14A68}"/>
              </a:ext>
            </a:extLst>
          </p:cNvPr>
          <p:cNvCxnSpPr/>
          <p:nvPr/>
        </p:nvCxnSpPr>
        <p:spPr>
          <a:xfrm>
            <a:off x="4169329" y="5110293"/>
            <a:ext cx="897623" cy="0"/>
          </a:xfrm>
          <a:prstGeom prst="straightConnector1">
            <a:avLst/>
          </a:prstGeom>
          <a:ln w="76200">
            <a:solidFill>
              <a:srgbClr val="8E68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448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new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identity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ED235F7-34AC-4363-8CF0-0D98D40F78B3}"/>
              </a:ext>
            </a:extLst>
          </p:cNvPr>
          <p:cNvCxnSpPr/>
          <p:nvPr/>
        </p:nvCxnSpPr>
        <p:spPr>
          <a:xfrm>
            <a:off x="4169329" y="2508308"/>
            <a:ext cx="897623" cy="0"/>
          </a:xfrm>
          <a:prstGeom prst="straightConnector1">
            <a:avLst/>
          </a:prstGeom>
          <a:ln w="76200">
            <a:solidFill>
              <a:srgbClr val="8E68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FD70B1B-BB75-423B-847F-3ED90FA14A68}"/>
              </a:ext>
            </a:extLst>
          </p:cNvPr>
          <p:cNvCxnSpPr/>
          <p:nvPr/>
        </p:nvCxnSpPr>
        <p:spPr>
          <a:xfrm>
            <a:off x="4169329" y="5110293"/>
            <a:ext cx="897623" cy="0"/>
          </a:xfrm>
          <a:prstGeom prst="straightConnector1">
            <a:avLst/>
          </a:prstGeom>
          <a:ln w="76200">
            <a:solidFill>
              <a:srgbClr val="8E681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6447BB92-0B2F-4322-B136-81879ED318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89988" l="4441" r="95115">
                        <a14:foregroundMark x1="16350" y1="66249" x2="10052" y2="63343"/>
                        <a14:foregroundMark x1="10052" y1="63343" x2="5289" y2="57650"/>
                        <a14:foregroundMark x1="5289" y1="57650" x2="9770" y2="35002"/>
                        <a14:foregroundMark x1="9770" y1="35002" x2="20065" y2="27695"/>
                        <a14:foregroundMark x1="14493" y1="28099" x2="6500" y2="41704"/>
                        <a14:foregroundMark x1="6500" y1="41704" x2="4481" y2="57449"/>
                        <a14:foregroundMark x1="4481" y1="57449" x2="6096" y2="58862"/>
                        <a14:foregroundMark x1="90392" y1="32216" x2="92249" y2="39524"/>
                        <a14:foregroundMark x1="92249" y1="39524" x2="88171" y2="45620"/>
                        <a14:foregroundMark x1="88171" y1="45620" x2="92451" y2="62172"/>
                        <a14:foregroundMark x1="92451" y1="62172" x2="91966" y2="69318"/>
                        <a14:foregroundMark x1="91966" y1="69318" x2="95115" y2="63101"/>
                        <a14:foregroundMark x1="95115" y1="63101" x2="93702" y2="46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06" y="807201"/>
            <a:ext cx="3253674" cy="325367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DCE086-A995-472E-B994-AC9D48F8F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98" b="93657" l="4863" r="93846">
                        <a14:foregroundMark x1="8791" y1="20283" x2="9148" y2="72970"/>
                        <a14:foregroundMark x1="9148" y1="72970" x2="15934" y2="61576"/>
                        <a14:foregroundMark x1="15934" y1="61576" x2="15412" y2="56525"/>
                        <a14:foregroundMark x1="6978" y1="30020" x2="4890" y2="61495"/>
                        <a14:foregroundMark x1="4890" y1="61495" x2="5192" y2="64485"/>
                        <a14:foregroundMark x1="22912" y1="89697" x2="33187" y2="90222"/>
                        <a14:foregroundMark x1="33187" y1="90222" x2="34643" y2="89253"/>
                        <a14:foregroundMark x1="25330" y1="93657" x2="27418" y2="92808"/>
                        <a14:foregroundMark x1="48764" y1="9253" x2="70055" y2="6141"/>
                        <a14:foregroundMark x1="70055" y1="6141" x2="76484" y2="19960"/>
                        <a14:foregroundMark x1="76484" y1="19960" x2="70275" y2="7838"/>
                        <a14:foregroundMark x1="70275" y1="7838" x2="65000" y2="13212"/>
                        <a14:foregroundMark x1="81236" y1="34869" x2="90247" y2="26747"/>
                        <a14:foregroundMark x1="90247" y1="26747" x2="93846" y2="74303"/>
                        <a14:foregroundMark x1="93846" y1="74303" x2="88324" y2="44162"/>
                        <a14:foregroundMark x1="88324" y1="44162" x2="77143" y2="40364"/>
                        <a14:foregroundMark x1="77143" y1="40364" x2="84835" y2="29576"/>
                        <a14:foregroundMark x1="84835" y1="29576" x2="83022" y2="33576"/>
                        <a14:foregroundMark x1="90549" y1="24727" x2="91456" y2="28242"/>
                        <a14:foregroundMark x1="51786" y1="76889" x2="65659" y2="68646"/>
                        <a14:foregroundMark x1="65659" y1="68646" x2="46951" y2="73697"/>
                        <a14:foregroundMark x1="46951" y1="73697" x2="62582" y2="67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0" y="1272253"/>
            <a:ext cx="3372991" cy="22936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231A2C0-C736-462E-9610-6A34C38EE8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0" b="89952" l="8925" r="89982">
                        <a14:foregroundMark x1="24772" y1="46368" x2="8925" y2="75085"/>
                        <a14:foregroundMark x1="8925" y1="75085" x2="8925" y2="75356"/>
                        <a14:foregroundMark x1="24772" y1="47318" x2="18670" y2="37339"/>
                        <a14:foregroundMark x1="80601" y1="40937" x2="88889" y2="71555"/>
                        <a14:foregroundMark x1="88889" y1="71555" x2="86703" y2="37882"/>
                        <a14:foregroundMark x1="86703" y1="37882" x2="78233" y2="48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24" y="3596407"/>
            <a:ext cx="2475369" cy="302777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E347687-8299-4317-8533-E330AFE9A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4" b="90501" l="9997" r="89976">
                        <a14:foregroundMark x1="37887" y1="90501" x2="45190" y2="88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59" y="3465450"/>
            <a:ext cx="4204288" cy="280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80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focus on social networks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944081-2DCC-43A6-883B-13EC42EF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31297" cy="50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24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Innovation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2829A1-75D5-4157-A388-690A3F9785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2" y="1423047"/>
            <a:ext cx="2829399" cy="3920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3" descr="M:\Partage Marketing\Nouvelle Phototèque!\LOGOS\Meteor GSTQ\visuel clé God save the quince.png">
            <a:extLst>
              <a:ext uri="{FF2B5EF4-FFF2-40B4-BE49-F238E27FC236}">
                <a16:creationId xmlns:a16="http://schemas.microsoft.com/office/drawing/2014/main" id="{837F4307-AF67-4D11-BB45-06CE89FA3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3192" t="16304" r="14253" b="16151"/>
          <a:stretch>
            <a:fillRect/>
          </a:stretch>
        </p:blipFill>
        <p:spPr bwMode="auto">
          <a:xfrm>
            <a:off x="3172500" y="1423047"/>
            <a:ext cx="2974355" cy="3920740"/>
          </a:xfrm>
          <a:prstGeom prst="rect">
            <a:avLst/>
          </a:prstGeom>
          <a:noFill/>
        </p:spPr>
      </p:pic>
      <p:pic>
        <p:nvPicPr>
          <p:cNvPr id="6" name="Picture 2" descr="C:\Users\mpfauwad\Desktop\logo summmer ipa.PNG">
            <a:extLst>
              <a:ext uri="{FF2B5EF4-FFF2-40B4-BE49-F238E27FC236}">
                <a16:creationId xmlns:a16="http://schemas.microsoft.com/office/drawing/2014/main" id="{23C5A0E7-CC54-4655-B351-5C1F57E3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6734" y="1423047"/>
            <a:ext cx="2541269" cy="256172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" name="Picture 2" descr="C:\Users\mpfauwad\Desktop\feuillue def.jpg">
            <a:extLst>
              <a:ext uri="{FF2B5EF4-FFF2-40B4-BE49-F238E27FC236}">
                <a16:creationId xmlns:a16="http://schemas.microsoft.com/office/drawing/2014/main" id="{38EF7C15-4A19-4124-9DBD-6061C091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6733" y="4164424"/>
            <a:ext cx="2094375" cy="2035040"/>
          </a:xfrm>
          <a:prstGeom prst="rect">
            <a:avLst/>
          </a:prstGeom>
          <a:noFill/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FFEF8B1-0DA5-414A-A252-2ADD2CE1E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222" y="5508252"/>
            <a:ext cx="3854741" cy="6912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fr-FR" sz="1800" dirty="0"/>
              <a:t>3 Limited </a:t>
            </a:r>
            <a:r>
              <a:rPr lang="fr-FR" sz="1800" dirty="0" err="1"/>
              <a:t>edition</a:t>
            </a:r>
            <a:r>
              <a:rPr lang="fr-FR" sz="1800" dirty="0"/>
              <a:t> </a:t>
            </a:r>
            <a:r>
              <a:rPr lang="fr-FR" sz="1800" dirty="0" err="1"/>
              <a:t>brews</a:t>
            </a:r>
            <a:r>
              <a:rPr lang="fr-FR" sz="1800" dirty="0"/>
              <a:t> / </a:t>
            </a:r>
            <a:r>
              <a:rPr lang="fr-FR" sz="1800" dirty="0" err="1"/>
              <a:t>year</a:t>
            </a:r>
            <a:r>
              <a:rPr lang="fr-FR" sz="1800" dirty="0"/>
              <a:t> : </a:t>
            </a:r>
            <a:r>
              <a:rPr lang="fr-FR" sz="1800" dirty="0" err="1"/>
              <a:t>lean</a:t>
            </a:r>
            <a:r>
              <a:rPr lang="fr-FR" sz="1800" dirty="0"/>
              <a:t> startup </a:t>
            </a:r>
            <a:r>
              <a:rPr lang="fr-FR" sz="1800" dirty="0" err="1"/>
              <a:t>applied</a:t>
            </a:r>
            <a:r>
              <a:rPr lang="fr-FR" sz="1800" dirty="0"/>
              <a:t> to a </a:t>
            </a:r>
            <a:r>
              <a:rPr lang="fr-FR" sz="1800" dirty="0" err="1"/>
              <a:t>brewery</a:t>
            </a:r>
            <a:endParaRPr lang="fr-FR" sz="1650" dirty="0"/>
          </a:p>
        </p:txBody>
      </p:sp>
    </p:spTree>
    <p:extLst>
      <p:ext uri="{BB962C8B-B14F-4D97-AF65-F5344CB8AC3E}">
        <p14:creationId xmlns:p14="http://schemas.microsoft.com/office/powerpoint/2010/main" val="3317346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Innovation</a:t>
            </a:r>
          </a:p>
        </p:txBody>
      </p:sp>
      <p:pic>
        <p:nvPicPr>
          <p:cNvPr id="5" name="Picture 2" descr="S:\commun\GD\2017\Meteor Pils - série limitée\in situ final\Pils 75cl - Anniversary x3.jpg">
            <a:extLst>
              <a:ext uri="{FF2B5EF4-FFF2-40B4-BE49-F238E27FC236}">
                <a16:creationId xmlns:a16="http://schemas.microsoft.com/office/drawing/2014/main" id="{F1A6AE99-0006-4DFC-9981-16B45917A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8693" r="16655"/>
          <a:stretch/>
        </p:blipFill>
        <p:spPr bwMode="auto">
          <a:xfrm>
            <a:off x="362817" y="1893082"/>
            <a:ext cx="3311562" cy="3742954"/>
          </a:xfrm>
          <a:prstGeom prst="rect">
            <a:avLst/>
          </a:prstGeom>
          <a:noFill/>
        </p:spPr>
      </p:pic>
      <p:pic>
        <p:nvPicPr>
          <p:cNvPr id="1026" name="Picture 2" descr="http://boutique.brasserie-meteor.fr/media/catalog/product/cache/11/small_image/270x320/9df78eab33525d08d6e5fb8d27136e95/6/e/6e5b69775765dd09abe4239ccc1f0341bd.png">
            <a:extLst>
              <a:ext uri="{FF2B5EF4-FFF2-40B4-BE49-F238E27FC236}">
                <a16:creationId xmlns:a16="http://schemas.microsoft.com/office/drawing/2014/main" id="{A883EA9A-584A-4AD3-A85A-1E95587A9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098" y="1334549"/>
            <a:ext cx="25717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Meteor brassin été&quot;">
            <a:extLst>
              <a:ext uri="{FF2B5EF4-FFF2-40B4-BE49-F238E27FC236}">
                <a16:creationId xmlns:a16="http://schemas.microsoft.com/office/drawing/2014/main" id="{5C2ED03C-0971-4C38-8EF3-D0C9B378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568" y="2564792"/>
            <a:ext cx="2325332" cy="273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81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Innovation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B54ECC-11A8-4511-AB76-658ABEF2861B}"/>
              </a:ext>
            </a:extLst>
          </p:cNvPr>
          <p:cNvSpPr/>
          <p:nvPr/>
        </p:nvSpPr>
        <p:spPr>
          <a:xfrm>
            <a:off x="0" y="980728"/>
            <a:ext cx="9144000" cy="53285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AE7E0E-A470-45E5-B6DD-167B4D537B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64" y="998730"/>
            <a:ext cx="4248472" cy="53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8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EDBE2-6908-4CE6-A641-AE5931A1D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Innovation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2B912A-F268-450C-B70E-ED884BBA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1052737"/>
            <a:ext cx="7056783" cy="529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81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Villa Meteor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B7CE1D-5E4F-4B54-9CAA-62379ABC7C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/>
          <a:stretch/>
        </p:blipFill>
        <p:spPr>
          <a:xfrm>
            <a:off x="0" y="1040234"/>
            <a:ext cx="9144000" cy="58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69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1C831-3889-4916-8B48-36FCDA38F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Step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5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implementation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/ Villa Meteor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CE960E-3163-4E69-9DFD-75806B2A3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/>
          <a:stretch/>
        </p:blipFill>
        <p:spPr>
          <a:xfrm>
            <a:off x="8389" y="1048624"/>
            <a:ext cx="9144000" cy="58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1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Agenda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46246"/>
            <a:ext cx="8229600" cy="4140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dirty="0"/>
              <a:t>1) Quick </a:t>
            </a:r>
            <a:r>
              <a:rPr lang="fr-FR" sz="2800" dirty="0" err="1"/>
              <a:t>overview</a:t>
            </a:r>
            <a:r>
              <a:rPr lang="fr-FR" sz="2800" dirty="0"/>
              <a:t> of Meteor, the </a:t>
            </a:r>
            <a:r>
              <a:rPr lang="fr-FR" sz="2800" dirty="0" err="1"/>
              <a:t>oldest</a:t>
            </a:r>
            <a:r>
              <a:rPr lang="fr-FR" sz="2800" dirty="0"/>
              <a:t> </a:t>
            </a:r>
            <a:r>
              <a:rPr lang="fr-FR" sz="2800" dirty="0" err="1"/>
              <a:t>brewery</a:t>
            </a:r>
            <a:r>
              <a:rPr lang="fr-FR" sz="2800" dirty="0"/>
              <a:t> in France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/>
              <a:t>2) Our shift </a:t>
            </a:r>
            <a:r>
              <a:rPr lang="fr-FR" sz="2800" dirty="0" err="1"/>
              <a:t>into</a:t>
            </a:r>
            <a:r>
              <a:rPr lang="fr-FR" sz="2800" dirty="0"/>
              <a:t> the world of </a:t>
            </a:r>
            <a:r>
              <a:rPr lang="fr-FR" sz="2800" dirty="0" err="1"/>
              <a:t>craft</a:t>
            </a: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800" dirty="0"/>
              <a:t>3) Conclusion : </a:t>
            </a:r>
            <a:r>
              <a:rPr lang="fr-FR" sz="2800" dirty="0" err="1"/>
              <a:t>why</a:t>
            </a:r>
            <a:r>
              <a:rPr lang="fr-FR" sz="2800" dirty="0"/>
              <a:t> </a:t>
            </a:r>
            <a:r>
              <a:rPr lang="fr-FR" sz="2800" dirty="0" err="1"/>
              <a:t>it</a:t>
            </a:r>
            <a:r>
              <a:rPr lang="fr-FR" sz="2800" dirty="0"/>
              <a:t> </a:t>
            </a:r>
            <a:r>
              <a:rPr lang="fr-FR" sz="2800" dirty="0" err="1"/>
              <a:t>works</a:t>
            </a:r>
            <a:endParaRPr lang="fr-FR" sz="2800" dirty="0"/>
          </a:p>
          <a:p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69381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A0FBF0-A034-482C-B12A-F259623E3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Conclusion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why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it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works</a:t>
            </a:r>
            <a:endParaRPr lang="fr-FR" dirty="0">
              <a:solidFill>
                <a:schemeClr val="tx1">
                  <a:lumMod val="65000"/>
                  <a:lumOff val="35000"/>
                  <a:alpha val="95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9032BA-0CB5-40F5-903E-9F30730BC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341" y="1412778"/>
            <a:ext cx="8032459" cy="4713387"/>
          </a:xfrm>
        </p:spPr>
        <p:txBody>
          <a:bodyPr>
            <a:normAutofit/>
          </a:bodyPr>
          <a:lstStyle/>
          <a:p>
            <a:r>
              <a:rPr lang="fr-FR" sz="1800" dirty="0" err="1"/>
              <a:t>Quality</a:t>
            </a:r>
            <a:r>
              <a:rPr lang="fr-FR" sz="1800" dirty="0"/>
              <a:t> of the staff : </a:t>
            </a:r>
          </a:p>
          <a:p>
            <a:pPr lvl="1"/>
            <a:r>
              <a:rPr lang="fr-FR" sz="1600" dirty="0" err="1"/>
              <a:t>involved</a:t>
            </a:r>
            <a:endParaRPr lang="fr-FR" sz="1600" dirty="0"/>
          </a:p>
          <a:p>
            <a:pPr lvl="1"/>
            <a:r>
              <a:rPr lang="fr-FR" sz="1600" dirty="0" err="1"/>
              <a:t>eager</a:t>
            </a:r>
            <a:r>
              <a:rPr lang="fr-FR" sz="1600" dirty="0"/>
              <a:t> to change</a:t>
            </a:r>
          </a:p>
          <a:p>
            <a:pPr marL="342900" lvl="1" indent="0">
              <a:buNone/>
            </a:pPr>
            <a:endParaRPr lang="fr-FR" sz="1600" dirty="0"/>
          </a:p>
          <a:p>
            <a:r>
              <a:rPr lang="fr-FR" sz="1800" dirty="0" err="1"/>
              <a:t>Quality</a:t>
            </a:r>
            <a:r>
              <a:rPr lang="fr-FR" sz="1800" dirty="0"/>
              <a:t> of the </a:t>
            </a:r>
            <a:r>
              <a:rPr lang="fr-FR" sz="1800" dirty="0" err="1"/>
              <a:t>beers</a:t>
            </a:r>
            <a:r>
              <a:rPr lang="fr-FR" sz="1800" dirty="0"/>
              <a:t> </a:t>
            </a:r>
          </a:p>
          <a:p>
            <a:pPr lvl="1"/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never</a:t>
            </a:r>
            <a:r>
              <a:rPr lang="fr-FR" sz="1600" dirty="0"/>
              <a:t> compromise (…and </a:t>
            </a:r>
            <a:r>
              <a:rPr lang="fr-FR" sz="1600" dirty="0" err="1"/>
              <a:t>often</a:t>
            </a:r>
            <a:r>
              <a:rPr lang="fr-FR" sz="1600" dirty="0"/>
              <a:t> </a:t>
            </a:r>
            <a:r>
              <a:rPr lang="fr-FR" sz="1600" dirty="0" err="1"/>
              <a:t>delay</a:t>
            </a:r>
            <a:r>
              <a:rPr lang="fr-FR" sz="1600" dirty="0"/>
              <a:t> </a:t>
            </a:r>
            <a:r>
              <a:rPr lang="fr-FR" sz="1600" dirty="0" err="1"/>
              <a:t>our</a:t>
            </a:r>
            <a:r>
              <a:rPr lang="fr-FR" sz="1600" dirty="0"/>
              <a:t> </a:t>
            </a:r>
            <a:r>
              <a:rPr lang="fr-FR" sz="1600" dirty="0" err="1"/>
              <a:t>launching</a:t>
            </a:r>
            <a:r>
              <a:rPr lang="fr-FR" sz="1600" dirty="0"/>
              <a:t> dates….)</a:t>
            </a:r>
          </a:p>
          <a:p>
            <a:pPr marL="342900" lvl="1" indent="0">
              <a:buNone/>
            </a:pPr>
            <a:endParaRPr lang="fr-FR" sz="1600" dirty="0"/>
          </a:p>
          <a:p>
            <a:r>
              <a:rPr lang="fr-FR" sz="1800" dirty="0" err="1"/>
              <a:t>Quality</a:t>
            </a:r>
            <a:r>
              <a:rPr lang="fr-FR" sz="1800" dirty="0"/>
              <a:t> of the communication : </a:t>
            </a:r>
          </a:p>
          <a:p>
            <a:pPr lvl="1"/>
            <a:r>
              <a:rPr lang="fr-FR" sz="1600" dirty="0" err="1"/>
              <a:t>Authentic</a:t>
            </a:r>
            <a:endParaRPr lang="fr-FR" sz="1600" dirty="0"/>
          </a:p>
          <a:p>
            <a:pPr lvl="1"/>
            <a:r>
              <a:rPr lang="fr-FR" sz="1600" dirty="0"/>
              <a:t>Transparent</a:t>
            </a:r>
          </a:p>
          <a:p>
            <a:pPr lvl="1"/>
            <a:r>
              <a:rPr lang="fr-FR" sz="1600" dirty="0" err="1"/>
              <a:t>Explain</a:t>
            </a:r>
            <a:r>
              <a:rPr lang="fr-FR" sz="1600" dirty="0"/>
              <a:t> </a:t>
            </a:r>
            <a:r>
              <a:rPr lang="fr-FR" sz="1600" dirty="0" err="1"/>
              <a:t>our</a:t>
            </a:r>
            <a:r>
              <a:rPr lang="fr-FR" sz="1600" dirty="0"/>
              <a:t> values </a:t>
            </a:r>
          </a:p>
        </p:txBody>
      </p:sp>
    </p:spTree>
    <p:extLst>
      <p:ext uri="{BB962C8B-B14F-4D97-AF65-F5344CB8AC3E}">
        <p14:creationId xmlns:p14="http://schemas.microsoft.com/office/powerpoint/2010/main" val="3190308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69CFFCD-645B-4792-880D-9F16F5E25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8389"/>
            <a:ext cx="9144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A7B73DA-7AC7-48B2-9DFC-4DEA44429157}"/>
              </a:ext>
            </a:extLst>
          </p:cNvPr>
          <p:cNvSpPr txBox="1"/>
          <p:nvPr/>
        </p:nvSpPr>
        <p:spPr>
          <a:xfrm rot="21408263">
            <a:off x="5385300" y="646332"/>
            <a:ext cx="3721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b="1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Thank</a:t>
            </a:r>
            <a:r>
              <a:rPr lang="fr-FR" sz="8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fr-FR" sz="8800" b="1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you</a:t>
            </a:r>
            <a:endParaRPr lang="fr-FR" sz="88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53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1031" y="2472647"/>
            <a:ext cx="8552576" cy="1235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/>
              <a:t>A few </a:t>
            </a:r>
            <a:r>
              <a:rPr lang="fr-FR" sz="3600" dirty="0" err="1"/>
              <a:t>words</a:t>
            </a:r>
            <a:r>
              <a:rPr lang="fr-FR" sz="3600" dirty="0"/>
              <a:t> about </a:t>
            </a:r>
            <a:r>
              <a:rPr lang="fr-FR" sz="3600" dirty="0" err="1"/>
              <a:t>our</a:t>
            </a:r>
            <a:r>
              <a:rPr lang="fr-FR" sz="3600" dirty="0"/>
              <a:t> </a:t>
            </a:r>
            <a:r>
              <a:rPr lang="fr-FR" sz="6000" dirty="0"/>
              <a:t>long</a:t>
            </a:r>
            <a:r>
              <a:rPr lang="fr-FR" sz="3600" dirty="0"/>
              <a:t> </a:t>
            </a:r>
            <a:r>
              <a:rPr lang="fr-FR" sz="6600" dirty="0" err="1"/>
              <a:t>history</a:t>
            </a:r>
            <a:r>
              <a:rPr lang="fr-FR" sz="6600" dirty="0"/>
              <a:t> 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760448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19AE98-0AD4-48B2-AA9F-5934C4BA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Meteor :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our</a:t>
            </a:r>
            <a:r>
              <a:rPr lang="fr-FR" dirty="0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  <a:alpha val="95000"/>
                  </a:schemeClr>
                </a:solidFill>
              </a:rPr>
              <a:t>history</a:t>
            </a:r>
            <a:endParaRPr lang="fr-FR" dirty="0">
              <a:solidFill>
                <a:schemeClr val="tx1">
                  <a:lumMod val="65000"/>
                  <a:lumOff val="35000"/>
                  <a:alpha val="9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76B4D6-89DD-4422-80D0-F9F841CC5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0"/>
          <a:stretch/>
        </p:blipFill>
        <p:spPr>
          <a:xfrm>
            <a:off x="0" y="933879"/>
            <a:ext cx="9144000" cy="59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5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3C0BB74-BA40-4B39-9E18-8D4F683E6F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/>
          <a:stretch/>
        </p:blipFill>
        <p:spPr>
          <a:xfrm>
            <a:off x="0" y="922789"/>
            <a:ext cx="9144000" cy="59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35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0F8C448-F144-49D2-83DD-70520CE40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/>
          <a:stretch/>
        </p:blipFill>
        <p:spPr>
          <a:xfrm>
            <a:off x="0" y="956345"/>
            <a:ext cx="9144000" cy="59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4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5C74F96-A495-45D4-8F9E-70E3FED181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/>
          <a:stretch/>
        </p:blipFill>
        <p:spPr>
          <a:xfrm>
            <a:off x="0" y="964734"/>
            <a:ext cx="9144000" cy="58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18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371C009-71D3-4332-BFFF-035F1AF0A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" b="1"/>
          <a:stretch/>
        </p:blipFill>
        <p:spPr>
          <a:xfrm>
            <a:off x="0" y="880843"/>
            <a:ext cx="9144000" cy="5993935"/>
          </a:xfrm>
        </p:spPr>
      </p:pic>
    </p:spTree>
    <p:extLst>
      <p:ext uri="{BB962C8B-B14F-4D97-AF65-F5344CB8AC3E}">
        <p14:creationId xmlns:p14="http://schemas.microsoft.com/office/powerpoint/2010/main" val="20591898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point enseignes au 6-1-2017</Template>
  <TotalTime>7865</TotalTime>
  <Words>510</Words>
  <Application>Microsoft Office PowerPoint</Application>
  <PresentationFormat>Affichage à l'écran (4:3)</PresentationFormat>
  <Paragraphs>108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8" baseType="lpstr">
      <vt:lpstr>Arial</vt:lpstr>
      <vt:lpstr>Calibri</vt:lpstr>
      <vt:lpstr>Freestyle Script</vt:lpstr>
      <vt:lpstr>Garamond Book</vt:lpstr>
      <vt:lpstr>Ruda</vt:lpstr>
      <vt:lpstr>Sinkin Sans 400 Regular</vt:lpstr>
      <vt:lpstr>Thème1</vt:lpstr>
      <vt:lpstr>From founder to family brewery</vt:lpstr>
      <vt:lpstr>Présentation PowerPoint</vt:lpstr>
      <vt:lpstr>Agenda</vt:lpstr>
      <vt:lpstr>Présentation PowerPoint</vt:lpstr>
      <vt:lpstr>Meteor : our history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Meteor in a few figures</vt:lpstr>
      <vt:lpstr>Meteor in a few figures</vt:lpstr>
      <vt:lpstr>Meteor in a few figures</vt:lpstr>
      <vt:lpstr>What is at stake…</vt:lpstr>
      <vt:lpstr>Présentation PowerPoint</vt:lpstr>
      <vt:lpstr>The process….</vt:lpstr>
      <vt:lpstr>Step 1 : a lack of understanding</vt:lpstr>
      <vt:lpstr>Step 2 : the big doubts</vt:lpstr>
      <vt:lpstr>Step 3 : new certainty</vt:lpstr>
      <vt:lpstr>Step 4 : master plan</vt:lpstr>
      <vt:lpstr>Step 5 : implementation / new identity </vt:lpstr>
      <vt:lpstr>Step 5 : implementation / new identity </vt:lpstr>
      <vt:lpstr>Step 5 : implementation / focus on social networks</vt:lpstr>
      <vt:lpstr>Step 5 : implementation / Innovation</vt:lpstr>
      <vt:lpstr>Step 5 : implementation / Innovation</vt:lpstr>
      <vt:lpstr>Step 5 : implementation / Innovation</vt:lpstr>
      <vt:lpstr>Step 5 : implementation / Innovation</vt:lpstr>
      <vt:lpstr>Step 5 : implementation / Villa Meteor</vt:lpstr>
      <vt:lpstr>Step 5 : implementation / Villa Meteor</vt:lpstr>
      <vt:lpstr>Conclusion : why it works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présentation séminaire stratégique</dc:title>
  <dc:creator>Véronique DEBS</dc:creator>
  <cp:lastModifiedBy>Stefania Manfredi</cp:lastModifiedBy>
  <cp:revision>246</cp:revision>
  <dcterms:created xsi:type="dcterms:W3CDTF">2017-05-18T15:57:12Z</dcterms:created>
  <dcterms:modified xsi:type="dcterms:W3CDTF">2019-05-28T07:01:34Z</dcterms:modified>
</cp:coreProperties>
</file>