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60" r:id="rId6"/>
    <p:sldId id="261" r:id="rId7"/>
    <p:sldId id="269" r:id="rId8"/>
    <p:sldId id="263" r:id="rId9"/>
    <p:sldId id="264" r:id="rId10"/>
    <p:sldId id="271" r:id="rId11"/>
    <p:sldId id="265" r:id="rId12"/>
    <p:sldId id="272" r:id="rId13"/>
    <p:sldId id="266" r:id="rId14"/>
    <p:sldId id="267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eke Brouwerij Noordt" initials="HBN" lastIdx="1" clrIdx="0">
    <p:extLst>
      <p:ext uri="{19B8F6BF-5375-455C-9EA6-DF929625EA0E}">
        <p15:presenceInfo xmlns:p15="http://schemas.microsoft.com/office/powerpoint/2012/main" userId="1c60002ada001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6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6T13:50:10.17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288F2-076B-4875-BC69-316695E7C741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A28A1-0796-4137-9D5A-C0798E787745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717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CA7E1-6EAC-4D00-85C6-7EE16C9D1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8E1B2A-AEF1-4B6C-860D-4AA450CC5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CF29FE-9DF4-4ABF-92EA-EB3ACFCC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7F6944-AD06-4EDE-A1BA-A032CE02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10429B-8B73-4651-AB5E-FF13B822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37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48BE0-616F-4459-9FF6-1F5F66AAC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61D685F-EBE3-4551-848B-42A21A6F3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58F792-1C54-405C-8860-CBDC36C3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632735-1212-43CF-9B8A-568D0872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A1C432-0021-48C6-9B0C-51D0613C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76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4F62FB1-DBEF-4745-B9E5-AB220B1E08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75005A-7404-4052-9EEB-D2F3332B2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A83F46-57E4-431E-8C2E-82DF3AF8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2150E0-A078-4CCD-9979-A8A11084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1465A1-B381-44DC-BFEB-DC4032B32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7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B79FF-81C1-423F-93D7-1A71055E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19B08B-FF1A-4578-A788-5D4E27998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87D036-A4A6-4DA9-A6BE-1AA52177A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498668-4A35-46EA-BEE9-D825D5A5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05162E-B7A3-451A-8DF8-3073DD67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91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B76E3-4404-42B5-8C8B-B08B38AC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158EC8-54C1-4623-935F-88C163CD8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FE360E-6C54-4385-8A1D-1026DA6A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6CC278-A6E5-41E2-B811-EA354B25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1A391-0704-4935-99ED-F4B99FE0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52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96680-465D-461F-866D-B163E9CE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60905D-23E3-413E-90F2-61913818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069E394-D8A2-4567-A4BA-2E8225D76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23965A-E417-4B22-9134-A783DA6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2F3ADBE-23B8-47BA-A9C5-3191827D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3C4D97-2E64-42E0-8221-6E11F723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19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731CE-54AD-450D-B288-8F1C9331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120117-D9B4-4CF1-8DF1-3FB6C5FD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0AF99F5-AD94-4BCD-8362-BDC803168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3C49FE-4307-44E4-933F-93C373600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E844208-37FA-4641-B988-1E4D22795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C127B0E-CA02-4168-BC91-C60DF98A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EFEC75D-70B9-4E87-BF01-8CDF7569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5A90169-6AB1-4721-B42D-ACC502CD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680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0EDAC-FBEB-4511-A9D0-4895F608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C5255B9-D104-4DB0-A160-8B07CDA4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1ABCE7-186E-4454-9533-59B2AD34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45FA09-3A16-4D54-9E28-FD18F1E9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167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B3BE1E5-88FC-4E19-A6CE-4EE789B6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4338B86-392C-4237-9B52-B6876395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BC79EE-EB42-4503-898A-6F2DDBD2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6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43F678-FBC6-49D4-8466-EE9530662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01B4A-8AE0-4E24-99D6-F8A7D4530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A6AC3A-A005-4638-B149-F2A95B1F8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113097-4245-4B3C-B290-CCFE54D00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CCFF1A-8987-4403-BABC-2007C6BFD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CAA8AF-55A4-47D6-8120-6B813323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83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05F1B-3DCC-4550-A3C5-41EE8B78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DAC121F-3D04-4DB1-BEC8-84386A243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0B36C3-1645-4281-87CD-544748152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2BF8C2-4239-44EE-B250-01073120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4F18-A4D6-4969-A371-D0EF868B4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149E74-F3F3-452E-AB06-180AFF57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18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1785F9D-A858-47FC-B72E-2D5B7D5F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6D56D7-2D83-4474-8DFC-DAD30B2E5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319296-5D0C-4DAC-9023-474435EA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C212-4BA6-4695-9712-647B0EBF106D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0ADA98-8707-46C7-95CB-DEBC13839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9E82D4-25DD-4DF0-893F-CAB6C386B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97AC9-6624-4BA7-84B6-D4AD0C3BD60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87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873405-2F7E-4C53-8024-561F41D30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2671011"/>
            <a:ext cx="5257803" cy="2427120"/>
          </a:xfrm>
        </p:spPr>
        <p:txBody>
          <a:bodyPr anchor="t">
            <a:normAutofit/>
          </a:bodyPr>
          <a:lstStyle/>
          <a:p>
            <a:pPr algn="l"/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City </a:t>
            </a:r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Brewery</a:t>
            </a:r>
            <a:r>
              <a:rPr lang="nl-N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nl-NL" dirty="0"/>
              <a:t>&amp;</a:t>
            </a:r>
            <a:br>
              <a:rPr lang="nl-NL" dirty="0"/>
            </a:br>
            <a:r>
              <a:rPr lang="nl-NL" dirty="0" err="1"/>
              <a:t>Brewpub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622761-B7C9-47DE-B137-12800EB83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" y="330359"/>
            <a:ext cx="4758891" cy="1655762"/>
          </a:xfrm>
        </p:spPr>
        <p:txBody>
          <a:bodyPr anchor="b">
            <a:normAutofit/>
          </a:bodyPr>
          <a:lstStyle/>
          <a:p>
            <a:pPr algn="l"/>
            <a:r>
              <a:rPr lang="nl-NL" dirty="0"/>
              <a:t>Peter Rouwen – NOORDT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lucht, buiten, gebouw, grond&#10;&#10;Automatisch gegenereerde beschrijving">
            <a:extLst>
              <a:ext uri="{FF2B5EF4-FFF2-40B4-BE49-F238E27FC236}">
                <a16:creationId xmlns:a16="http://schemas.microsoft.com/office/drawing/2014/main" id="{08E87488-9678-4033-BE57-8CEE0272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6" r="10770" b="-1"/>
          <a:stretch/>
        </p:blipFill>
        <p:spPr>
          <a:xfrm>
            <a:off x="5913124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38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ebouw, binnen, vloer, plafond&#10;&#10;Automatisch gegenereerde beschrijving">
            <a:extLst>
              <a:ext uri="{FF2B5EF4-FFF2-40B4-BE49-F238E27FC236}">
                <a16:creationId xmlns:a16="http://schemas.microsoft.com/office/drawing/2014/main" id="{80643423-CEC2-46F1-A085-DE6F092F7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87"/>
            <a:ext cx="12287009" cy="819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9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persoon, tafel, buiten, zitten&#10;&#10;Automatisch gegenereerde beschrijving">
            <a:extLst>
              <a:ext uri="{FF2B5EF4-FFF2-40B4-BE49-F238E27FC236}">
                <a16:creationId xmlns:a16="http://schemas.microsoft.com/office/drawing/2014/main" id="{7A8FCE9B-161D-4C57-9FF1-078D0BA2B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69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Afbeelding 7" descr="Afbeelding met gebouw, persoon, tafel, man&#10;&#10;Automatisch gegenereerde beschrijving">
            <a:extLst>
              <a:ext uri="{FF2B5EF4-FFF2-40B4-BE49-F238E27FC236}">
                <a16:creationId xmlns:a16="http://schemas.microsoft.com/office/drawing/2014/main" id="{DA40610E-DAAD-4FB3-AAFA-8E6FDFC22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 b="33774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2DEB3A2E-968A-4078-A24F-59A505FB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51" y="2237679"/>
            <a:ext cx="2926080" cy="4363844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Investment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Personnel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Products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Margins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Kitchen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Opening hours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C8CB55DB-1157-453D-9EF0-C45399F649DD}"/>
              </a:ext>
            </a:extLst>
          </p:cNvPr>
          <p:cNvSpPr txBox="1">
            <a:spLocks/>
          </p:cNvSpPr>
          <p:nvPr/>
        </p:nvSpPr>
        <p:spPr>
          <a:xfrm>
            <a:off x="2029729" y="2120609"/>
            <a:ext cx="1751762" cy="43638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HIGHER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MORE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ALL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LOWER	</a:t>
            </a:r>
          </a:p>
          <a:p>
            <a:r>
              <a:rPr lang="en-US" sz="2000" dirty="0">
                <a:solidFill>
                  <a:srgbClr val="C00000"/>
                </a:solidFill>
              </a:rPr>
              <a:t>NONE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FULL</a:t>
            </a:r>
          </a:p>
          <a:p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0255BE5B-0858-47C7-9AE0-92A03CB922A7}"/>
              </a:ext>
            </a:extLst>
          </p:cNvPr>
          <p:cNvSpPr txBox="1">
            <a:spLocks/>
          </p:cNvSpPr>
          <p:nvPr/>
        </p:nvSpPr>
        <p:spPr>
          <a:xfrm>
            <a:off x="3209604" y="2179144"/>
            <a:ext cx="1751762" cy="43638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LOWER</a:t>
            </a:r>
          </a:p>
          <a:p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LESS</a:t>
            </a:r>
          </a:p>
          <a:p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BEER ONLY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HIGH</a:t>
            </a:r>
          </a:p>
          <a:p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NONE</a:t>
            </a:r>
          </a:p>
          <a:p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SHORT</a:t>
            </a:r>
          </a:p>
          <a:p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2000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9970308C-2321-489C-9962-01363673ABDE}"/>
              </a:ext>
            </a:extLst>
          </p:cNvPr>
          <p:cNvSpPr txBox="1">
            <a:spLocks/>
          </p:cNvSpPr>
          <p:nvPr/>
        </p:nvSpPr>
        <p:spPr>
          <a:xfrm>
            <a:off x="2262275" y="1598731"/>
            <a:ext cx="1061745" cy="7211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BP</a:t>
            </a:r>
          </a:p>
          <a:p>
            <a:endParaRPr lang="en-US" sz="2000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AE72B03D-4196-4E55-BF76-11483CC9C293}"/>
              </a:ext>
            </a:extLst>
          </p:cNvPr>
          <p:cNvSpPr txBox="1">
            <a:spLocks/>
          </p:cNvSpPr>
          <p:nvPr/>
        </p:nvSpPr>
        <p:spPr>
          <a:xfrm>
            <a:off x="3454014" y="1574121"/>
            <a:ext cx="1061745" cy="7211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</a:t>
            </a:r>
          </a:p>
          <a:p>
            <a:endParaRPr lang="en-US" sz="2000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CE163E6E-DB7D-47E6-A6CC-65B65961C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50" y="535169"/>
            <a:ext cx="2871095" cy="2127124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Brewpub vs. Taproom</a:t>
            </a:r>
          </a:p>
        </p:txBody>
      </p:sp>
    </p:spTree>
    <p:extLst>
      <p:ext uri="{BB962C8B-B14F-4D97-AF65-F5344CB8AC3E}">
        <p14:creationId xmlns:p14="http://schemas.microsoft.com/office/powerpoint/2010/main" val="308973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Selling</a:t>
            </a: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your</a:t>
            </a: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beer</a:t>
            </a:r>
          </a:p>
        </p:txBody>
      </p:sp>
      <p:cxnSp>
        <p:nvCxnSpPr>
          <p:cNvPr id="12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nl-NL" sz="1800"/>
              <a:t>Networking</a:t>
            </a:r>
          </a:p>
          <a:p>
            <a:pPr marL="0" indent="0">
              <a:buNone/>
            </a:pPr>
            <a:endParaRPr lang="nl-NL" sz="1800"/>
          </a:p>
          <a:p>
            <a:r>
              <a:rPr lang="nl-NL" sz="1800"/>
              <a:t>Be the strongest in your area </a:t>
            </a:r>
          </a:p>
          <a:p>
            <a:endParaRPr lang="nl-NL" sz="1800"/>
          </a:p>
          <a:p>
            <a:r>
              <a:rPr lang="nl-NL" sz="1800"/>
              <a:t>Knowing your audience </a:t>
            </a:r>
          </a:p>
          <a:p>
            <a:endParaRPr lang="nl-NL" sz="1800"/>
          </a:p>
          <a:p>
            <a:r>
              <a:rPr lang="nl-NL" sz="1800"/>
              <a:t>Service</a:t>
            </a:r>
          </a:p>
          <a:p>
            <a:endParaRPr lang="nl-NL" sz="1800"/>
          </a:p>
          <a:p>
            <a:r>
              <a:rPr lang="nl-NL" sz="1800"/>
              <a:t>Hosting customers </a:t>
            </a:r>
          </a:p>
        </p:txBody>
      </p:sp>
      <p:pic>
        <p:nvPicPr>
          <p:cNvPr id="5" name="Afbeelding 4" descr="Afbeelding met persoon, muur, binnen, man&#10;&#10;Automatisch gegenereerde beschrijving">
            <a:extLst>
              <a:ext uri="{FF2B5EF4-FFF2-40B4-BE49-F238E27FC236}">
                <a16:creationId xmlns:a16="http://schemas.microsoft.com/office/drawing/2014/main" id="{381DD88D-FB3C-4927-B87B-4B6346328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r="3690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8019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buiten, lucht, weg&#10;&#10;Automatisch gegenereerde beschrijving">
            <a:extLst>
              <a:ext uri="{FF2B5EF4-FFF2-40B4-BE49-F238E27FC236}">
                <a16:creationId xmlns:a16="http://schemas.microsoft.com/office/drawing/2014/main" id="{4DB9F184-14FC-4959-9499-605433983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4" b="2490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/>
              <a:t>Five key point for staying in business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nl-NL" sz="1100" dirty="0"/>
              <a:t>Strong focus on </a:t>
            </a:r>
            <a:r>
              <a:rPr lang="nl-NL" sz="1100" dirty="0" err="1"/>
              <a:t>personnel</a:t>
            </a:r>
            <a:r>
              <a:rPr lang="nl-NL" sz="1100" dirty="0"/>
              <a:t> / </a:t>
            </a:r>
            <a:r>
              <a:rPr lang="nl-NL" sz="1100" dirty="0" err="1"/>
              <a:t>Education</a:t>
            </a:r>
            <a:endParaRPr lang="nl-NL" sz="1100" dirty="0"/>
          </a:p>
          <a:p>
            <a:endParaRPr lang="nl-NL" sz="1100" dirty="0"/>
          </a:p>
          <a:p>
            <a:r>
              <a:rPr lang="nl-NL" sz="1100" dirty="0"/>
              <a:t>Financial focus (software)</a:t>
            </a:r>
          </a:p>
          <a:p>
            <a:endParaRPr lang="nl-NL" sz="1100" dirty="0"/>
          </a:p>
          <a:p>
            <a:r>
              <a:rPr lang="nl-NL" sz="1100" dirty="0"/>
              <a:t>Direct </a:t>
            </a:r>
            <a:r>
              <a:rPr lang="nl-NL" sz="1100" dirty="0" err="1"/>
              <a:t>communication</a:t>
            </a:r>
            <a:endParaRPr lang="nl-NL" sz="1100" dirty="0"/>
          </a:p>
          <a:p>
            <a:endParaRPr lang="nl-NL" sz="1100" dirty="0"/>
          </a:p>
          <a:p>
            <a:r>
              <a:rPr lang="nl-NL" sz="1100" dirty="0"/>
              <a:t>Customer support</a:t>
            </a:r>
          </a:p>
          <a:p>
            <a:endParaRPr lang="nl-NL" sz="1100" dirty="0"/>
          </a:p>
          <a:p>
            <a:r>
              <a:rPr lang="nl-NL" sz="1100" dirty="0"/>
              <a:t>Family, </a:t>
            </a:r>
            <a:r>
              <a:rPr lang="nl-NL" sz="1100" dirty="0" err="1"/>
              <a:t>not</a:t>
            </a:r>
            <a:r>
              <a:rPr lang="nl-NL" sz="1100" dirty="0"/>
              <a:t> a team</a:t>
            </a:r>
          </a:p>
        </p:txBody>
      </p:sp>
    </p:spTree>
    <p:extLst>
      <p:ext uri="{BB962C8B-B14F-4D97-AF65-F5344CB8AC3E}">
        <p14:creationId xmlns:p14="http://schemas.microsoft.com/office/powerpoint/2010/main" val="1179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persoon, man, binnen, vasthouden&#10;&#10;Automatisch gegenereerde beschrijving">
            <a:extLst>
              <a:ext uri="{FF2B5EF4-FFF2-40B4-BE49-F238E27FC236}">
                <a16:creationId xmlns:a16="http://schemas.microsoft.com/office/drawing/2014/main" id="{9B9B8C0B-85D4-4098-BCE5-8C8F88E59B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7" b="2977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D5CDBC-72E0-4DBF-AAB6-B49F5502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4646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If you won’t improve yourself, you’d better get out of this business</a:t>
            </a:r>
          </a:p>
        </p:txBody>
      </p:sp>
    </p:spTree>
    <p:extLst>
      <p:ext uri="{BB962C8B-B14F-4D97-AF65-F5344CB8AC3E}">
        <p14:creationId xmlns:p14="http://schemas.microsoft.com/office/powerpoint/2010/main" val="250651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ebouw, buiten, grond, hek&#10;&#10;Automatisch gegenereerde beschrijving">
            <a:extLst>
              <a:ext uri="{FF2B5EF4-FFF2-40B4-BE49-F238E27FC236}">
                <a16:creationId xmlns:a16="http://schemas.microsoft.com/office/drawing/2014/main" id="{E4FA5268-161E-4DDB-849F-A7928D2D3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873405-2F7E-4C53-8024-561F41D30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0" y="4331824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nl-NL" sz="4000" b="1" dirty="0"/>
              <a:t>Operating </a:t>
            </a:r>
            <a:br>
              <a:rPr lang="nl-NL" sz="4000" b="1" dirty="0"/>
            </a:br>
            <a:r>
              <a:rPr lang="nl-NL" sz="4000" b="1" dirty="0" err="1"/>
              <a:t>brewery</a:t>
            </a:r>
            <a:br>
              <a:rPr lang="nl-NL" sz="4000" b="1" dirty="0"/>
            </a:br>
            <a:r>
              <a:rPr lang="nl-NL" sz="4000" b="1" dirty="0"/>
              <a:t>in the </a:t>
            </a:r>
            <a:r>
              <a:rPr lang="nl-NL" sz="4000" b="1" dirty="0" err="1"/>
              <a:t>heart</a:t>
            </a:r>
            <a:r>
              <a:rPr lang="nl-NL" sz="4000" b="1" dirty="0"/>
              <a:t> of Rotterdam </a:t>
            </a:r>
            <a:br>
              <a:rPr lang="nl-NL" sz="4000" b="1" dirty="0"/>
            </a:br>
            <a:endParaRPr lang="nl-NL" sz="4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54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gebouw, binnen, plafond, bagage&#10;&#10;Automatisch gegenereerde beschrijving">
            <a:extLst>
              <a:ext uri="{FF2B5EF4-FFF2-40B4-BE49-F238E27FC236}">
                <a16:creationId xmlns:a16="http://schemas.microsoft.com/office/drawing/2014/main" id="{B531B633-CE49-4CCB-AB6F-2151E11F8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l-NL" sz="4000" b="1">
                <a:solidFill>
                  <a:srgbClr val="FFFFFF"/>
                </a:solidFill>
              </a:rPr>
              <a:t>Starting a brewery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</a:rPr>
              <a:t>Finance</a:t>
            </a:r>
          </a:p>
          <a:p>
            <a:endParaRPr lang="nl-NL" sz="3200" dirty="0">
              <a:solidFill>
                <a:srgbClr val="FFFFFF"/>
              </a:solidFill>
            </a:endParaRPr>
          </a:p>
          <a:p>
            <a:r>
              <a:rPr lang="nl-NL" sz="3200" dirty="0">
                <a:solidFill>
                  <a:srgbClr val="FFFFFF"/>
                </a:solidFill>
              </a:rPr>
              <a:t>Building</a:t>
            </a:r>
          </a:p>
          <a:p>
            <a:endParaRPr lang="nl-NL" sz="3200" dirty="0">
              <a:solidFill>
                <a:srgbClr val="FFFFFF"/>
              </a:solidFill>
            </a:endParaRPr>
          </a:p>
          <a:p>
            <a:r>
              <a:rPr lang="nl-NL" sz="3200" dirty="0">
                <a:solidFill>
                  <a:srgbClr val="FFFFFF"/>
                </a:solidFill>
              </a:rPr>
              <a:t>Knowhow</a:t>
            </a:r>
          </a:p>
          <a:p>
            <a:endParaRPr lang="nl-NL" sz="3200" dirty="0">
              <a:solidFill>
                <a:srgbClr val="FFFFFF"/>
              </a:solidFill>
            </a:endParaRPr>
          </a:p>
          <a:p>
            <a:r>
              <a:rPr lang="nl-NL" sz="3200" dirty="0">
                <a:solidFill>
                  <a:srgbClr val="FFFFFF"/>
                </a:solidFill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3928310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pPr algn="ctr"/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Starting</a:t>
            </a: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brewery</a:t>
            </a:r>
            <a:b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b="1" dirty="0" err="1">
                <a:solidFill>
                  <a:schemeClr val="accent1">
                    <a:lumMod val="75000"/>
                  </a:schemeClr>
                </a:solidFill>
              </a:rPr>
              <a:t>Financing</a:t>
            </a:r>
            <a:endParaRPr lang="nl-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nl-NL" sz="1800" dirty="0" err="1"/>
              <a:t>Crowdfunding</a:t>
            </a:r>
            <a:endParaRPr lang="nl-NL" sz="1800" dirty="0"/>
          </a:p>
          <a:p>
            <a:endParaRPr lang="nl-NL" sz="1800" dirty="0"/>
          </a:p>
          <a:p>
            <a:r>
              <a:rPr lang="nl-NL" sz="1800" dirty="0"/>
              <a:t>Bank</a:t>
            </a:r>
          </a:p>
          <a:p>
            <a:endParaRPr lang="nl-NL" sz="1800" dirty="0"/>
          </a:p>
          <a:p>
            <a:r>
              <a:rPr lang="nl-NL" sz="1800" dirty="0" err="1"/>
              <a:t>Investors</a:t>
            </a: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Private </a:t>
            </a:r>
            <a:r>
              <a:rPr lang="nl-NL" sz="1800" dirty="0" err="1"/>
              <a:t>financing</a:t>
            </a:r>
            <a:endParaRPr lang="nl-NL" sz="1800" dirty="0"/>
          </a:p>
          <a:p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B63DC5-920D-41AA-9C2D-01E17D8B1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28669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993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ebouw, lucht, buiten, trein&#10;&#10;Automatisch gegenereerde beschrijving">
            <a:extLst>
              <a:ext uri="{FF2B5EF4-FFF2-40B4-BE49-F238E27FC236}">
                <a16:creationId xmlns:a16="http://schemas.microsoft.com/office/drawing/2014/main" id="{97D2912B-DAD2-4D6E-AA59-6E8E75976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94" y="498025"/>
            <a:ext cx="4278958" cy="1093015"/>
          </a:xfrm>
        </p:spPr>
        <p:txBody>
          <a:bodyPr>
            <a:noAutofit/>
          </a:bodyPr>
          <a:lstStyle/>
          <a:p>
            <a:pPr algn="ctr"/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Starting</a:t>
            </a: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brewery</a:t>
            </a:r>
            <a:b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Building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346" y="1787870"/>
            <a:ext cx="3695142" cy="3282260"/>
          </a:xfrm>
        </p:spPr>
        <p:txBody>
          <a:bodyPr anchor="t">
            <a:noAutofit/>
          </a:bodyPr>
          <a:lstStyle/>
          <a:p>
            <a:r>
              <a:rPr lang="nl-NL" sz="1800" dirty="0"/>
              <a:t>Rent / </a:t>
            </a:r>
            <a:r>
              <a:rPr lang="nl-NL" sz="1800" dirty="0" err="1"/>
              <a:t>Buy</a:t>
            </a:r>
            <a:endParaRPr lang="nl-NL" sz="1800" dirty="0"/>
          </a:p>
          <a:p>
            <a:endParaRPr lang="nl-NL" sz="1800" dirty="0"/>
          </a:p>
          <a:p>
            <a:r>
              <a:rPr lang="nl-NL" sz="1800" dirty="0"/>
              <a:t>Permits</a:t>
            </a:r>
          </a:p>
          <a:p>
            <a:endParaRPr lang="nl-NL" sz="1800" dirty="0"/>
          </a:p>
          <a:p>
            <a:r>
              <a:rPr lang="nl-NL" sz="1800" dirty="0" err="1"/>
              <a:t>Suitability</a:t>
            </a:r>
            <a:endParaRPr lang="nl-NL" sz="1800" dirty="0"/>
          </a:p>
          <a:p>
            <a:endParaRPr lang="nl-NL" sz="1800" dirty="0"/>
          </a:p>
          <a:p>
            <a:r>
              <a:rPr lang="nl-NL" sz="1800" dirty="0" err="1"/>
              <a:t>Infrastructure</a:t>
            </a:r>
            <a:endParaRPr lang="nl-NL" sz="1800" dirty="0"/>
          </a:p>
          <a:p>
            <a:endParaRPr lang="nl-NL" sz="1800" dirty="0"/>
          </a:p>
          <a:p>
            <a:r>
              <a:rPr lang="nl-NL" sz="1800" dirty="0" err="1"/>
              <a:t>Potential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0675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Starting</a:t>
            </a: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brewery</a:t>
            </a:r>
            <a:b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Knowhow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Afbeelding 4" descr="Afbeelding met persoon, man, voedsel, binnen&#10;&#10;Automatisch gegenereerde beschrijving">
            <a:extLst>
              <a:ext uri="{FF2B5EF4-FFF2-40B4-BE49-F238E27FC236}">
                <a16:creationId xmlns:a16="http://schemas.microsoft.com/office/drawing/2014/main" id="{A2D4F792-68C8-4F16-82DA-59AF6E790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3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l-NL" sz="2000" dirty="0" err="1"/>
              <a:t>Education</a:t>
            </a:r>
            <a:endParaRPr lang="nl-NL" sz="2000" dirty="0"/>
          </a:p>
          <a:p>
            <a:endParaRPr lang="nl-NL" sz="2000" dirty="0"/>
          </a:p>
          <a:p>
            <a:r>
              <a:rPr lang="nl-NL" sz="2000" dirty="0" err="1"/>
              <a:t>Internship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595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Starting</a:t>
            </a: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brewery</a:t>
            </a:r>
            <a:b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Brewing Equipment</a:t>
            </a:r>
            <a:endParaRPr lang="nl-NL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nl-NL" sz="1800" dirty="0"/>
              <a:t>Price </a:t>
            </a:r>
            <a:r>
              <a:rPr lang="nl-NL" sz="1800" dirty="0" err="1"/>
              <a:t>vs</a:t>
            </a:r>
            <a:r>
              <a:rPr lang="nl-NL" sz="1800" dirty="0"/>
              <a:t> </a:t>
            </a:r>
            <a:r>
              <a:rPr lang="nl-NL" sz="1800" dirty="0" err="1"/>
              <a:t>Quality</a:t>
            </a:r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r>
              <a:rPr lang="nl-NL" sz="1800" dirty="0"/>
              <a:t>5 -10 </a:t>
            </a:r>
            <a:r>
              <a:rPr lang="nl-NL" sz="1800" dirty="0" err="1"/>
              <a:t>year</a:t>
            </a:r>
            <a:r>
              <a:rPr lang="nl-NL" sz="1800" dirty="0"/>
              <a:t> </a:t>
            </a:r>
            <a:r>
              <a:rPr lang="nl-NL" sz="1800" dirty="0" err="1"/>
              <a:t>write</a:t>
            </a:r>
            <a:r>
              <a:rPr lang="nl-NL" sz="1800" dirty="0"/>
              <a:t>-off</a:t>
            </a:r>
          </a:p>
          <a:p>
            <a:endParaRPr lang="nl-NL" sz="1800" dirty="0"/>
          </a:p>
        </p:txBody>
      </p:sp>
      <p:pic>
        <p:nvPicPr>
          <p:cNvPr id="5" name="Afbeelding 4" descr="Afbeelding met persoon, man, binnen, staand&#10;&#10;Automatisch gegenereerde beschrijving">
            <a:extLst>
              <a:ext uri="{FF2B5EF4-FFF2-40B4-BE49-F238E27FC236}">
                <a16:creationId xmlns:a16="http://schemas.microsoft.com/office/drawing/2014/main" id="{6586279E-B900-4E3E-9A70-51AE0D661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r="13144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191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7689F-6BE9-491B-AC2E-27A8BA67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Running a </a:t>
            </a:r>
            <a:r>
              <a:rPr lang="nl-NL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brewery</a:t>
            </a:r>
            <a:endParaRPr lang="nl-NL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9B455-DA30-4DCD-8467-1DDBEC613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nl-NL" sz="1800" dirty="0"/>
              <a:t>Office &amp; Administration</a:t>
            </a:r>
          </a:p>
          <a:p>
            <a:endParaRPr lang="nl-NL" sz="1800" dirty="0"/>
          </a:p>
          <a:p>
            <a:r>
              <a:rPr lang="nl-NL" sz="1800" dirty="0"/>
              <a:t>Software</a:t>
            </a:r>
          </a:p>
          <a:p>
            <a:endParaRPr lang="nl-NL" sz="1800" dirty="0"/>
          </a:p>
          <a:p>
            <a:r>
              <a:rPr lang="nl-NL" sz="1800" dirty="0" err="1"/>
              <a:t>Qualified</a:t>
            </a:r>
            <a:r>
              <a:rPr lang="nl-NL" sz="1800" dirty="0"/>
              <a:t> </a:t>
            </a:r>
            <a:r>
              <a:rPr lang="nl-NL" sz="1800" dirty="0" err="1"/>
              <a:t>Personnel</a:t>
            </a:r>
            <a:endParaRPr lang="nl-NL" sz="1800" dirty="0"/>
          </a:p>
          <a:p>
            <a:endParaRPr lang="nl-NL" sz="1800" dirty="0"/>
          </a:p>
          <a:p>
            <a:r>
              <a:rPr lang="nl-NL" sz="1800" dirty="0" err="1"/>
              <a:t>Additional</a:t>
            </a:r>
            <a:r>
              <a:rPr lang="nl-NL" sz="1800" dirty="0"/>
              <a:t> equipment </a:t>
            </a:r>
          </a:p>
        </p:txBody>
      </p:sp>
      <p:pic>
        <p:nvPicPr>
          <p:cNvPr id="5" name="Afbeelding 4" descr="Afbeelding met persoon, wijn, binnen, fles&#10;&#10;Automatisch gegenereerde beschrijving">
            <a:extLst>
              <a:ext uri="{FF2B5EF4-FFF2-40B4-BE49-F238E27FC236}">
                <a16:creationId xmlns:a16="http://schemas.microsoft.com/office/drawing/2014/main" id="{06E326A2-4BC7-467B-BF42-0E7649826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2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759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gebouw&#10;&#10;Automatisch gegenereerde beschrijving">
            <a:extLst>
              <a:ext uri="{FF2B5EF4-FFF2-40B4-BE49-F238E27FC236}">
                <a16:creationId xmlns:a16="http://schemas.microsoft.com/office/drawing/2014/main" id="{E2E5B6B3-033F-4EC3-9AC0-739F45A73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r="-2" b="-2"/>
          <a:stretch/>
        </p:blipFill>
        <p:spPr>
          <a:xfrm rot="5400000">
            <a:off x="-601895" y="1245360"/>
            <a:ext cx="6214533" cy="4367277"/>
          </a:xfrm>
          <a:prstGeom prst="rect">
            <a:avLst/>
          </a:prstGeom>
        </p:spPr>
      </p:pic>
      <p:pic>
        <p:nvPicPr>
          <p:cNvPr id="18" name="Afbeelding 17" descr="Afbeelding met binnen, gebouw&#10;&#10;Automatisch gegenereerde beschrijving">
            <a:extLst>
              <a:ext uri="{FF2B5EF4-FFF2-40B4-BE49-F238E27FC236}">
                <a16:creationId xmlns:a16="http://schemas.microsoft.com/office/drawing/2014/main" id="{28B5F5D6-BCCB-4720-8FEC-9397C7E9A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r="7471" b="1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E3D3B1E8-2308-4CAF-8853-2949BE6FE589}"/>
              </a:ext>
            </a:extLst>
          </p:cNvPr>
          <p:cNvSpPr txBox="1"/>
          <p:nvPr/>
        </p:nvSpPr>
        <p:spPr>
          <a:xfrm>
            <a:off x="10433973" y="6274655"/>
            <a:ext cx="2614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Foto: Entree Magazine</a:t>
            </a:r>
          </a:p>
        </p:txBody>
      </p:sp>
    </p:spTree>
    <p:extLst>
      <p:ext uri="{BB962C8B-B14F-4D97-AF65-F5344CB8AC3E}">
        <p14:creationId xmlns:p14="http://schemas.microsoft.com/office/powerpoint/2010/main" val="5487223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144</Words>
  <Application>Microsoft Office PowerPoint</Application>
  <PresentationFormat>Grand écran</PresentationFormat>
  <Paragraphs>103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City Brewery &amp; Brewpub</vt:lpstr>
      <vt:lpstr>Operating  brewery in the heart of Rotterdam  </vt:lpstr>
      <vt:lpstr>Starting a brewery</vt:lpstr>
      <vt:lpstr>Starting a brewery Financing</vt:lpstr>
      <vt:lpstr>Starting a brewery Building</vt:lpstr>
      <vt:lpstr>Starting a brewery Knowhow</vt:lpstr>
      <vt:lpstr>Starting a brewery Brewing Equipment</vt:lpstr>
      <vt:lpstr>Running a brewery</vt:lpstr>
      <vt:lpstr>Présentation PowerPoint</vt:lpstr>
      <vt:lpstr>Présentation PowerPoint</vt:lpstr>
      <vt:lpstr>Brewpub vs. Taproom</vt:lpstr>
      <vt:lpstr>Selling your beer</vt:lpstr>
      <vt:lpstr>Five key point for staying in business</vt:lpstr>
      <vt:lpstr>If you won’t improve yourself, you’d better get out of this business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Brewery &amp; Brewpub</dc:title>
  <dc:creator>Hanneke Brouwerij Noordt</dc:creator>
  <cp:lastModifiedBy>Stefania Manfredi</cp:lastModifiedBy>
  <cp:revision>1</cp:revision>
  <dcterms:created xsi:type="dcterms:W3CDTF">2019-05-16T13:45:43Z</dcterms:created>
  <dcterms:modified xsi:type="dcterms:W3CDTF">2019-05-23T07:51:43Z</dcterms:modified>
</cp:coreProperties>
</file>